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84A"/>
    <a:srgbClr val="FFD24D"/>
    <a:srgbClr val="D7D5D5"/>
    <a:srgbClr val="C7B8B8"/>
    <a:srgbClr val="FDFDFD"/>
    <a:srgbClr val="FEF1E8"/>
    <a:srgbClr val="B56354"/>
    <a:srgbClr val="8A868A"/>
    <a:srgbClr val="9B979C"/>
    <a:srgbClr val="A6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7"/>
    <p:restoredTop sz="94569"/>
  </p:normalViewPr>
  <p:slideViewPr>
    <p:cSldViewPr snapToGrid="0" snapToObjects="1">
      <p:cViewPr>
        <p:scale>
          <a:sx n="70" d="100"/>
          <a:sy n="70" d="100"/>
        </p:scale>
        <p:origin x="3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65"/>
            <a:ext cx="9824484" cy="8612471"/>
          </a:xfrm>
          <a:prstGeom prst="rect">
            <a:avLst/>
          </a:prstGeom>
          <a:solidFill>
            <a:srgbClr val="D7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505506" cy="12700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00668"/>
            <a:ext cx="9505506" cy="355600"/>
          </a:xfrm>
          <a:prstGeom prst="rect">
            <a:avLst/>
          </a:prstGeom>
          <a:solidFill>
            <a:srgbClr val="9438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7067" y="535320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4384A"/>
                </a:solidFill>
                <a:latin typeface="Apple Chancery" charset="0"/>
                <a:ea typeface="Apple Chancery" charset="0"/>
                <a:cs typeface="Apple Chancery" charset="0"/>
              </a:rPr>
              <a:t>Cake Catalog</a:t>
            </a:r>
            <a:endParaRPr lang="en-US" sz="2800" b="1" dirty="0">
              <a:solidFill>
                <a:srgbClr val="94384A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3684" y="635000"/>
            <a:ext cx="724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384A"/>
                </a:solidFill>
              </a:rPr>
              <a:t>Home		About		Add	       Cake Cart</a:t>
            </a:r>
            <a:endParaRPr lang="en-US" sz="2000" dirty="0">
              <a:solidFill>
                <a:srgbClr val="94384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7573" y="1561614"/>
            <a:ext cx="7400459" cy="2052575"/>
          </a:xfrm>
          <a:prstGeom prst="rect">
            <a:avLst/>
          </a:prstGeom>
          <a:solidFill>
            <a:srgbClr val="8A86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95" y="1569221"/>
            <a:ext cx="2754843" cy="2066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97572" y="3732024"/>
            <a:ext cx="7400460" cy="4730611"/>
          </a:xfrm>
          <a:prstGeom prst="rect">
            <a:avLst/>
          </a:prstGeom>
          <a:solidFill>
            <a:srgbClr val="9438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0" y="3872611"/>
            <a:ext cx="110104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D24D"/>
                </a:solidFill>
                <a:latin typeface="Apple Chancery" charset="0"/>
                <a:ea typeface="Apple Chancery" charset="0"/>
                <a:cs typeface="Apple Chancery" charset="0"/>
              </a:rPr>
              <a:t>Supreme </a:t>
            </a:r>
            <a:r>
              <a:rPr lang="en-US" sz="2800" b="1" u="sng" dirty="0" smtClean="0">
                <a:solidFill>
                  <a:srgbClr val="FFD24D"/>
                </a:solidFill>
                <a:latin typeface="Apple Chancery" charset="0"/>
                <a:ea typeface="Apple Chancery" charset="0"/>
                <a:cs typeface="Apple Chancery" charset="0"/>
              </a:rPr>
              <a:t>Chocolate Cake</a:t>
            </a:r>
            <a:endParaRPr lang="en-US" sz="2800" b="1" u="sng" dirty="0">
              <a:solidFill>
                <a:srgbClr val="FFD24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1688" y="4395831"/>
            <a:ext cx="6889897" cy="558061"/>
          </a:xfrm>
          <a:prstGeom prst="rect">
            <a:avLst/>
          </a:prstGeom>
          <a:solidFill>
            <a:srgbClr val="D7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31688" y="5182783"/>
            <a:ext cx="3338623" cy="2219838"/>
          </a:xfrm>
          <a:prstGeom prst="rect">
            <a:avLst/>
          </a:prstGeom>
          <a:solidFill>
            <a:srgbClr val="D7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5246" y="5182783"/>
            <a:ext cx="3216339" cy="2198672"/>
          </a:xfrm>
          <a:prstGeom prst="rect">
            <a:avLst/>
          </a:prstGeom>
          <a:solidFill>
            <a:srgbClr val="D7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97441" y="4444028"/>
            <a:ext cx="769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Prep Time: 	1hr 0 min		Cook Time: 	1 </a:t>
            </a:r>
            <a:r>
              <a:rPr lang="en-US" sz="1200" dirty="0" err="1" smtClean="0"/>
              <a:t>hr</a:t>
            </a:r>
            <a:r>
              <a:rPr lang="en-US" sz="1200" dirty="0" smtClean="0"/>
              <a:t> 30 min		Servings: 8</a:t>
            </a:r>
          </a:p>
          <a:p>
            <a:r>
              <a:rPr lang="en-US" sz="1200" dirty="0" smtClean="0"/>
              <a:t>Dietary Information:	Vegan	Dairy Free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97441" y="5250666"/>
            <a:ext cx="2290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Ingredients: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0152" y="5236244"/>
            <a:ext cx="2290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endParaRPr lang="en-US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144614" y="1571201"/>
            <a:ext cx="1258883" cy="1171999"/>
          </a:xfrm>
          <a:prstGeom prst="roundRect">
            <a:avLst/>
          </a:prstGeom>
          <a:solidFill>
            <a:srgbClr val="9438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84A"/>
              </a:solidFill>
            </a:endParaRPr>
          </a:p>
        </p:txBody>
      </p:sp>
      <p:sp>
        <p:nvSpPr>
          <p:cNvPr id="37" name="Heart 36"/>
          <p:cNvSpPr/>
          <p:nvPr/>
        </p:nvSpPr>
        <p:spPr>
          <a:xfrm>
            <a:off x="421430" y="1839782"/>
            <a:ext cx="699381" cy="634835"/>
          </a:xfrm>
          <a:prstGeom prst="heart">
            <a:avLst/>
          </a:prstGeom>
          <a:solidFill>
            <a:srgbClr val="FFD2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31278" y="7721618"/>
            <a:ext cx="1892596" cy="550335"/>
          </a:xfrm>
          <a:prstGeom prst="rect">
            <a:avLst/>
          </a:prstGeom>
          <a:solidFill>
            <a:srgbClr val="FFD2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to Cake Cart </a:t>
            </a:r>
          </a:p>
        </p:txBody>
      </p:sp>
    </p:spTree>
    <p:extLst>
      <p:ext uri="{BB962C8B-B14F-4D97-AF65-F5344CB8AC3E}">
        <p14:creationId xmlns:p14="http://schemas.microsoft.com/office/powerpoint/2010/main" val="28205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166"/>
            <a:ext cx="12412133" cy="7145868"/>
          </a:xfrm>
          <a:prstGeom prst="rect">
            <a:avLst/>
          </a:prstGeom>
          <a:solidFill>
            <a:srgbClr val="D7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412132" cy="12700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00668"/>
            <a:ext cx="12412132" cy="355600"/>
          </a:xfrm>
          <a:prstGeom prst="rect">
            <a:avLst/>
          </a:prstGeom>
          <a:solidFill>
            <a:srgbClr val="94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067" y="451077"/>
            <a:ext cx="335279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4384A"/>
                </a:solidFill>
                <a:latin typeface="Apple Chancery" charset="0"/>
                <a:ea typeface="Apple Chancery" charset="0"/>
                <a:cs typeface="Apple Chancery" charset="0"/>
              </a:rPr>
              <a:t>Cake Catalog</a:t>
            </a:r>
            <a:endParaRPr lang="en-US" sz="3200" b="1" dirty="0">
              <a:solidFill>
                <a:srgbClr val="94384A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D24D"/>
                </a:solidFill>
              </a:rPr>
              <a:t>Home</a:t>
            </a:r>
            <a:r>
              <a:rPr lang="en-US" sz="2800" dirty="0" smtClean="0">
                <a:solidFill>
                  <a:srgbClr val="94384A"/>
                </a:solidFill>
              </a:rPr>
              <a:t>		About		Add	       Cake Cart</a:t>
            </a:r>
            <a:endParaRPr lang="en-US" sz="2800" dirty="0">
              <a:solidFill>
                <a:srgbClr val="94384A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06668" y="5842001"/>
            <a:ext cx="1066800" cy="1015999"/>
          </a:xfrm>
          <a:prstGeom prst="roundRect">
            <a:avLst/>
          </a:prstGeom>
          <a:solidFill>
            <a:srgbClr val="94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84A"/>
              </a:solidFill>
            </a:endParaRPr>
          </a:p>
        </p:txBody>
      </p:sp>
      <p:sp>
        <p:nvSpPr>
          <p:cNvPr id="12" name="Heart 11"/>
          <p:cNvSpPr/>
          <p:nvPr/>
        </p:nvSpPr>
        <p:spPr>
          <a:xfrm>
            <a:off x="11243734" y="6074832"/>
            <a:ext cx="592668" cy="550335"/>
          </a:xfrm>
          <a:prstGeom prst="heart">
            <a:avLst/>
          </a:prstGeom>
          <a:solidFill>
            <a:srgbClr val="FFD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173663" y="-222693"/>
            <a:ext cx="12903200" cy="7586133"/>
          </a:xfrm>
          <a:prstGeom prst="rect">
            <a:avLst/>
          </a:prstGeom>
          <a:solidFill>
            <a:srgbClr val="8A868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02264" y="448760"/>
            <a:ext cx="8709033" cy="6112933"/>
          </a:xfrm>
          <a:prstGeom prst="rect">
            <a:avLst/>
          </a:prstGeom>
          <a:solidFill>
            <a:srgbClr val="D7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19605" y="694305"/>
            <a:ext cx="4545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4384A"/>
                </a:solidFill>
                <a:latin typeface="Apple Chancery" charset="0"/>
                <a:ea typeface="Apple Chancery" charset="0"/>
                <a:cs typeface="Apple Chancery" charset="0"/>
              </a:rPr>
              <a:t>Supreme Chocolate Cake</a:t>
            </a:r>
            <a:endParaRPr lang="en-US" sz="2400" b="1" dirty="0">
              <a:solidFill>
                <a:srgbClr val="94384A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9322" y="1236533"/>
            <a:ext cx="7786255" cy="2333841"/>
          </a:xfrm>
          <a:prstGeom prst="rect">
            <a:avLst/>
          </a:prstGeom>
          <a:solidFill>
            <a:srgbClr val="C7B8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59321" y="3716806"/>
            <a:ext cx="7786255" cy="1979551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64931" y="3961081"/>
            <a:ext cx="317269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384A"/>
                </a:solidFill>
              </a:rPr>
              <a:t>Cake Type:	Chocolate</a:t>
            </a:r>
          </a:p>
          <a:p>
            <a:endParaRPr lang="en-US" dirty="0" smtClean="0">
              <a:solidFill>
                <a:srgbClr val="94384A"/>
              </a:solidFill>
            </a:endParaRPr>
          </a:p>
          <a:p>
            <a:r>
              <a:rPr lang="en-US" dirty="0" smtClean="0">
                <a:solidFill>
                  <a:srgbClr val="94384A"/>
                </a:solidFill>
              </a:rPr>
              <a:t>Dietary Tags:	Vegan</a:t>
            </a:r>
          </a:p>
          <a:p>
            <a:r>
              <a:rPr lang="en-US" dirty="0">
                <a:solidFill>
                  <a:srgbClr val="94384A"/>
                </a:solidFill>
              </a:rPr>
              <a:t>	</a:t>
            </a:r>
            <a:r>
              <a:rPr lang="en-US" dirty="0" smtClean="0">
                <a:solidFill>
                  <a:srgbClr val="94384A"/>
                </a:solidFill>
              </a:rPr>
              <a:t>	Dairy Free</a:t>
            </a:r>
          </a:p>
          <a:p>
            <a:endParaRPr lang="en-US" dirty="0">
              <a:solidFill>
                <a:srgbClr val="94384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5730" y="3898355"/>
            <a:ext cx="335299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384A"/>
                </a:solidFill>
              </a:rPr>
              <a:t>Servings per Cake:		8</a:t>
            </a:r>
          </a:p>
          <a:p>
            <a:endParaRPr lang="en-US" dirty="0">
              <a:solidFill>
                <a:srgbClr val="94384A"/>
              </a:solidFill>
            </a:endParaRPr>
          </a:p>
          <a:p>
            <a:r>
              <a:rPr lang="en-US" dirty="0" smtClean="0">
                <a:solidFill>
                  <a:srgbClr val="94384A"/>
                </a:solidFill>
              </a:rPr>
              <a:t>Prep Time:	      1 </a:t>
            </a:r>
            <a:r>
              <a:rPr lang="en-US" dirty="0" err="1" smtClean="0">
                <a:solidFill>
                  <a:srgbClr val="94384A"/>
                </a:solidFill>
              </a:rPr>
              <a:t>hr</a:t>
            </a:r>
            <a:r>
              <a:rPr lang="en-US" dirty="0" smtClean="0">
                <a:solidFill>
                  <a:srgbClr val="94384A"/>
                </a:solidFill>
              </a:rPr>
              <a:t> 0 min</a:t>
            </a:r>
          </a:p>
          <a:p>
            <a:endParaRPr lang="en-US" dirty="0">
              <a:solidFill>
                <a:srgbClr val="94384A"/>
              </a:solidFill>
            </a:endParaRPr>
          </a:p>
          <a:p>
            <a:r>
              <a:rPr lang="en-US" dirty="0" smtClean="0">
                <a:solidFill>
                  <a:srgbClr val="94384A"/>
                </a:solidFill>
              </a:rPr>
              <a:t>Cook Time:	     1 </a:t>
            </a:r>
            <a:r>
              <a:rPr lang="en-US" dirty="0" err="1" smtClean="0">
                <a:solidFill>
                  <a:srgbClr val="94384A"/>
                </a:solidFill>
              </a:rPr>
              <a:t>hr</a:t>
            </a:r>
            <a:r>
              <a:rPr lang="en-US" dirty="0">
                <a:solidFill>
                  <a:srgbClr val="94384A"/>
                </a:solidFill>
              </a:rPr>
              <a:t> </a:t>
            </a:r>
            <a:r>
              <a:rPr lang="en-US" dirty="0" smtClean="0">
                <a:solidFill>
                  <a:srgbClr val="94384A"/>
                </a:solidFill>
              </a:rPr>
              <a:t>30 min</a:t>
            </a:r>
            <a:endParaRPr lang="en-US" dirty="0">
              <a:solidFill>
                <a:srgbClr val="94384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0607" y="600773"/>
            <a:ext cx="1775890" cy="558802"/>
          </a:xfrm>
          <a:prstGeom prst="rect">
            <a:avLst/>
          </a:prstGeom>
          <a:solidFill>
            <a:srgbClr val="9438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19428" y="691894"/>
            <a:ext cx="13055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D24D"/>
                </a:solidFill>
              </a:rPr>
              <a:t>Add to Cart</a:t>
            </a:r>
            <a:endParaRPr lang="en-US" dirty="0">
              <a:solidFill>
                <a:srgbClr val="FFD24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59321" y="5842789"/>
            <a:ext cx="7786255" cy="501246"/>
          </a:xfrm>
          <a:prstGeom prst="rect">
            <a:avLst/>
          </a:prstGeom>
          <a:solidFill>
            <a:srgbClr val="9438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56009" y="5914544"/>
            <a:ext cx="16344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D24D"/>
                </a:solidFill>
              </a:rPr>
              <a:t>See Full recipe</a:t>
            </a:r>
            <a:endParaRPr lang="en-US" dirty="0">
              <a:solidFill>
                <a:srgbClr val="FFD24D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35" y="1302930"/>
            <a:ext cx="2956626" cy="2217470"/>
          </a:xfrm>
          <a:prstGeom prst="rect">
            <a:avLst/>
          </a:prstGeom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8843710" y="602796"/>
            <a:ext cx="601865" cy="522131"/>
          </a:xfrm>
          <a:prstGeom prst="rect">
            <a:avLst/>
          </a:prstGeom>
          <a:solidFill>
            <a:srgbClr val="FDF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4384A"/>
                </a:solidFill>
              </a:rPr>
              <a:t>X</a:t>
            </a:r>
            <a:endParaRPr lang="en-US" b="1" dirty="0">
              <a:solidFill>
                <a:srgbClr val="9438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Chancery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Crawford, Amanda Jane</cp:lastModifiedBy>
  <cp:revision>16</cp:revision>
  <dcterms:created xsi:type="dcterms:W3CDTF">2017-11-14T21:28:38Z</dcterms:created>
  <dcterms:modified xsi:type="dcterms:W3CDTF">2017-11-17T19:32:56Z</dcterms:modified>
</cp:coreProperties>
</file>