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1E8"/>
    <a:srgbClr val="B56354"/>
    <a:srgbClr val="8A868A"/>
    <a:srgbClr val="9B979C"/>
    <a:srgbClr val="A6B2A4"/>
    <a:srgbClr val="ECE6EB"/>
    <a:srgbClr val="E07C6F"/>
    <a:srgbClr val="FF8F7E"/>
    <a:srgbClr val="676468"/>
    <a:srgbClr val="B56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1"/>
    <p:restoredTop sz="94595"/>
  </p:normalViewPr>
  <p:slideViewPr>
    <p:cSldViewPr snapToGrid="0" snapToObjects="1">
      <p:cViewPr varScale="1">
        <p:scale>
          <a:sx n="93" d="100"/>
          <a:sy n="93" d="100"/>
        </p:scale>
        <p:origin x="15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412133" cy="7145868"/>
          </a:xfrm>
          <a:prstGeom prst="rect">
            <a:avLst/>
          </a:prstGeom>
          <a:solidFill>
            <a:srgbClr val="EC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412132" cy="1270000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00668"/>
            <a:ext cx="12412132" cy="355600"/>
          </a:xfrm>
          <a:prstGeom prst="rect">
            <a:avLst/>
          </a:prstGeom>
          <a:solidFill>
            <a:srgbClr val="B56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7067" y="451077"/>
            <a:ext cx="335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B56355"/>
                </a:solidFill>
                <a:latin typeface="Apple Chancery" charset="0"/>
                <a:ea typeface="Apple Chancery" charset="0"/>
                <a:cs typeface="Apple Chancery" charset="0"/>
              </a:rPr>
              <a:t>Cake Catalog</a:t>
            </a:r>
            <a:endParaRPr lang="en-US" sz="3200" b="1" dirty="0">
              <a:solidFill>
                <a:srgbClr val="B56355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1464" y="481854"/>
            <a:ext cx="745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76468"/>
                </a:solidFill>
              </a:rPr>
              <a:t>Home</a:t>
            </a:r>
            <a:r>
              <a:rPr lang="en-US" sz="2800" dirty="0" smtClean="0">
                <a:solidFill>
                  <a:srgbClr val="9B979C"/>
                </a:solidFill>
              </a:rPr>
              <a:t>		About		Add	       Cake Cart</a:t>
            </a:r>
            <a:endParaRPr lang="en-US" sz="2800" dirty="0">
              <a:solidFill>
                <a:srgbClr val="9B979C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06668" y="5842001"/>
            <a:ext cx="1066800" cy="1015999"/>
          </a:xfrm>
          <a:prstGeom prst="roundRect">
            <a:avLst/>
          </a:prstGeom>
          <a:solidFill>
            <a:srgbClr val="B56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11243734" y="6074832"/>
            <a:ext cx="592668" cy="550335"/>
          </a:xfrm>
          <a:prstGeom prst="heart">
            <a:avLst/>
          </a:prstGeom>
          <a:solidFill>
            <a:srgbClr val="FEF1E8"/>
          </a:solidFill>
          <a:ln>
            <a:solidFill>
              <a:srgbClr val="ECE6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-287867" y="-254000"/>
            <a:ext cx="12903200" cy="7586133"/>
          </a:xfrm>
          <a:prstGeom prst="rect">
            <a:avLst/>
          </a:prstGeom>
          <a:solidFill>
            <a:srgbClr val="8A868A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91265" y="745067"/>
            <a:ext cx="8144935" cy="6112933"/>
          </a:xfrm>
          <a:prstGeom prst="rect">
            <a:avLst/>
          </a:prstGeom>
          <a:solidFill>
            <a:srgbClr val="FEF1E8"/>
          </a:solidFill>
          <a:ln>
            <a:solidFill>
              <a:srgbClr val="8A8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12936" y="1074694"/>
            <a:ext cx="454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56354"/>
                </a:solidFill>
                <a:latin typeface="Apple Chancery" charset="0"/>
                <a:ea typeface="Apple Chancery" charset="0"/>
                <a:cs typeface="Apple Chancery" charset="0"/>
              </a:rPr>
              <a:t>Supreme Chocolate Cake</a:t>
            </a:r>
            <a:endParaRPr lang="en-US" sz="2400" b="1" dirty="0">
              <a:solidFill>
                <a:srgbClr val="B56354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2936" y="1599496"/>
            <a:ext cx="7786255" cy="2333841"/>
          </a:xfrm>
          <a:prstGeom prst="rect">
            <a:avLst/>
          </a:prstGeom>
          <a:solidFill>
            <a:srgbClr val="8A8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12936" y="4101245"/>
            <a:ext cx="7786255" cy="1979551"/>
          </a:xfrm>
          <a:prstGeom prst="rect">
            <a:avLst/>
          </a:prstGeom>
          <a:solidFill>
            <a:srgbClr val="EC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12936" y="4361099"/>
            <a:ext cx="3172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Cake Type:	Chocolate</a:t>
            </a:r>
          </a:p>
          <a:p>
            <a:endParaRPr lang="en-US" dirty="0" smtClean="0"/>
          </a:p>
          <a:p>
            <a:r>
              <a:rPr lang="en-US" dirty="0" smtClean="0"/>
              <a:t>Dietary Tags:	Vegan</a:t>
            </a:r>
          </a:p>
          <a:p>
            <a:r>
              <a:rPr lang="en-US" dirty="0"/>
              <a:t>	</a:t>
            </a:r>
            <a:r>
              <a:rPr lang="en-US" dirty="0" smtClean="0"/>
              <a:t>	Dairy Free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39345" y="4324095"/>
            <a:ext cx="3352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Servings per Cake:		8</a:t>
            </a:r>
          </a:p>
          <a:p>
            <a:endParaRPr lang="en-US" dirty="0"/>
          </a:p>
          <a:p>
            <a:r>
              <a:rPr lang="en-US" dirty="0" smtClean="0"/>
              <a:t>Prep Time:	      1 </a:t>
            </a:r>
            <a:r>
              <a:rPr lang="en-US" dirty="0" err="1" smtClean="0"/>
              <a:t>hr</a:t>
            </a:r>
            <a:r>
              <a:rPr lang="en-US" dirty="0" smtClean="0"/>
              <a:t> 0 min</a:t>
            </a:r>
          </a:p>
          <a:p>
            <a:endParaRPr lang="en-US" dirty="0"/>
          </a:p>
          <a:p>
            <a:r>
              <a:rPr lang="en-US" dirty="0" smtClean="0"/>
              <a:t>Cook Time:	     1 </a:t>
            </a:r>
            <a:r>
              <a:rPr lang="en-US" dirty="0" err="1" smtClean="0"/>
              <a:t>hr</a:t>
            </a:r>
            <a:r>
              <a:rPr lang="en-US" dirty="0"/>
              <a:t> </a:t>
            </a:r>
            <a:r>
              <a:rPr lang="en-US" dirty="0" smtClean="0"/>
              <a:t>30 min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215841" y="921453"/>
            <a:ext cx="1775890" cy="558802"/>
          </a:xfrm>
          <a:prstGeom prst="rect">
            <a:avLst/>
          </a:prstGeom>
          <a:solidFill>
            <a:srgbClr val="B56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418706" y="1005074"/>
            <a:ext cx="130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EF1E8"/>
                </a:solidFill>
              </a:rPr>
              <a:t>Add to Cart</a:t>
            </a:r>
            <a:endParaRPr lang="en-US">
              <a:solidFill>
                <a:srgbClr val="FEF1E8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12936" y="6285592"/>
            <a:ext cx="7786255" cy="501246"/>
          </a:xfrm>
          <a:prstGeom prst="rect">
            <a:avLst/>
          </a:prstGeom>
          <a:solidFill>
            <a:srgbClr val="B56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09624" y="6357347"/>
            <a:ext cx="163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EF1E8"/>
                </a:solidFill>
              </a:rPr>
              <a:t>See Full recipe</a:t>
            </a:r>
            <a:endParaRPr lang="en-US">
              <a:solidFill>
                <a:srgbClr val="FEF1E8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20" y="1599496"/>
            <a:ext cx="3136086" cy="23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Crawford, Amanda Jane</dc:creator>
  <cp:lastModifiedBy>Crawford, Amanda Jane</cp:lastModifiedBy>
  <cp:revision>8</cp:revision>
  <dcterms:created xsi:type="dcterms:W3CDTF">2017-11-14T21:28:38Z</dcterms:created>
  <dcterms:modified xsi:type="dcterms:W3CDTF">2017-11-14T22:47:56Z</dcterms:modified>
</cp:coreProperties>
</file>