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ACC"/>
    <a:srgbClr val="AD541C"/>
    <a:srgbClr val="7F4630"/>
    <a:srgbClr val="5B585C"/>
    <a:srgbClr val="BBB8BC"/>
    <a:srgbClr val="868187"/>
    <a:srgbClr val="FAD6B6"/>
    <a:srgbClr val="FDEBDB"/>
    <a:srgbClr val="FEF1E8"/>
    <a:srgbClr val="FCD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995" autoAdjust="0"/>
    <p:restoredTop sz="94586"/>
  </p:normalViewPr>
  <p:slideViewPr>
    <p:cSldViewPr snapToGrid="0" snapToObjects="1">
      <p:cViewPr>
        <p:scale>
          <a:sx n="103" d="100"/>
          <a:sy n="103" d="100"/>
        </p:scale>
        <p:origin x="16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324E6-E206-4E88-894B-52BDCF35C4B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8B2DD-92CD-453C-849A-BDD03043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B2DD-92CD-453C-849A-BDD030438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E6D2-391D-554C-AAC9-B9BD0F24DFB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8468"/>
            <a:ext cx="12192000" cy="6849532"/>
          </a:xfrm>
          <a:prstGeom prst="rect">
            <a:avLst/>
          </a:prstGeom>
          <a:solidFill>
            <a:srgbClr val="CB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12192000" cy="1270000"/>
          </a:xfrm>
          <a:prstGeom prst="rect">
            <a:avLst/>
          </a:prstGeom>
          <a:solidFill>
            <a:srgbClr val="FAD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100668"/>
            <a:ext cx="12192001" cy="355600"/>
          </a:xfrm>
          <a:prstGeom prst="rect">
            <a:avLst/>
          </a:prstGeom>
          <a:solidFill>
            <a:srgbClr val="7F4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BCACC"/>
                </a:solidFill>
              </a:rPr>
              <a:t>     Browse Your Selected Cakes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067" y="330306"/>
            <a:ext cx="335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F4630"/>
                </a:solidFill>
                <a:latin typeface="Brush Script MT" panose="03060802040406070304" pitchFamily="66" charset="0"/>
                <a:ea typeface="Apple Chancery" charset="0"/>
                <a:cs typeface="Dubai Medium" panose="020B0603030403030204" pitchFamily="34" charset="-78"/>
              </a:rPr>
              <a:t>Cake Catalog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1464" y="481854"/>
            <a:ext cx="745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585C"/>
                </a:solidFill>
              </a:rPr>
              <a:t>Home</a:t>
            </a:r>
            <a:r>
              <a:rPr lang="en-US" sz="2800" dirty="0">
                <a:solidFill>
                  <a:srgbClr val="9B979C"/>
                </a:solidFill>
              </a:rPr>
              <a:t>		</a:t>
            </a:r>
            <a:r>
              <a:rPr lang="en-US" sz="2800" dirty="0">
                <a:solidFill>
                  <a:srgbClr val="868187"/>
                </a:solidFill>
              </a:rPr>
              <a:t>About		Add	       Cake Cart</a:t>
            </a:r>
          </a:p>
        </p:txBody>
      </p:sp>
      <p:pic>
        <p:nvPicPr>
          <p:cNvPr id="1040" name="Picture 16" descr="https://cdn2.tmbi.com/TOH/Images/Photos/37/300x300/Favorite-Coconut-Cake_EXPS_CWFM17_39030_B11_02_5b.jpg">
            <a:extLst>
              <a:ext uri="{FF2B5EF4-FFF2-40B4-BE49-F238E27FC236}">
                <a16:creationId xmlns:a16="http://schemas.microsoft.com/office/drawing/2014/main" id="{739BFEC5-2CCD-448A-91E0-8F6FFF62D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65" y="1614406"/>
            <a:ext cx="2286000" cy="2286000"/>
          </a:xfrm>
          <a:prstGeom prst="rect">
            <a:avLst/>
          </a:prstGeom>
          <a:noFill/>
          <a:ln w="19050">
            <a:solidFill>
              <a:srgbClr val="5B585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i.pinimg.com/236x/7b/2e/24/7b2e24bebd6a323913b43f47a8c9edac--moist-vanilla-cake-daisy-cakes.jpg">
            <a:extLst>
              <a:ext uri="{FF2B5EF4-FFF2-40B4-BE49-F238E27FC236}">
                <a16:creationId xmlns:a16="http://schemas.microsoft.com/office/drawing/2014/main" id="{A548B7EC-A969-4503-A3BB-C0E8A2BB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92" y="1614406"/>
            <a:ext cx="1718140" cy="2286000"/>
          </a:xfrm>
          <a:prstGeom prst="rect">
            <a:avLst/>
          </a:prstGeom>
          <a:noFill/>
          <a:ln w="19050">
            <a:solidFill>
              <a:srgbClr val="5B585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livforcake.com/wp-content/uploads/2016/12/champagne-cake-6.jpg">
            <a:extLst>
              <a:ext uri="{FF2B5EF4-FFF2-40B4-BE49-F238E27FC236}">
                <a16:creationId xmlns:a16="http://schemas.microsoft.com/office/drawing/2014/main" id="{A5AF02E3-5145-4CCC-9B95-6BB1ED0F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88" y="1611077"/>
            <a:ext cx="1524000" cy="2286000"/>
          </a:xfrm>
          <a:prstGeom prst="rect">
            <a:avLst/>
          </a:prstGeom>
          <a:noFill/>
          <a:ln w="19050">
            <a:solidFill>
              <a:srgbClr val="5B585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CD1FA5F-09E5-4329-990A-369BB08C3E09}"/>
              </a:ext>
            </a:extLst>
          </p:cNvPr>
          <p:cNvGrpSpPr/>
          <p:nvPr/>
        </p:nvGrpSpPr>
        <p:grpSpPr>
          <a:xfrm>
            <a:off x="106059" y="1614406"/>
            <a:ext cx="2145719" cy="2982257"/>
            <a:chOff x="102157" y="1591839"/>
            <a:chExt cx="2145719" cy="28638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C40437-37FF-4B30-9B34-CAEE767675FB}"/>
                </a:ext>
              </a:extLst>
            </p:cNvPr>
            <p:cNvSpPr/>
            <p:nvPr/>
          </p:nvSpPr>
          <p:spPr>
            <a:xfrm>
              <a:off x="102157" y="1591839"/>
              <a:ext cx="2145719" cy="2863845"/>
            </a:xfrm>
            <a:prstGeom prst="rect">
              <a:avLst/>
            </a:prstGeom>
            <a:solidFill>
              <a:srgbClr val="FAD6B6"/>
            </a:solidFill>
            <a:ln w="19050"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7F4630"/>
                  </a:solidFill>
                </a:rPr>
                <a:t>Cake Type</a:t>
              </a:r>
            </a:p>
            <a:p>
              <a:endParaRPr lang="en-US" sz="1000" dirty="0">
                <a:solidFill>
                  <a:srgbClr val="7F4630"/>
                </a:solidFill>
              </a:endParaRPr>
            </a:p>
            <a:p>
              <a:r>
                <a:rPr lang="en-US" dirty="0">
                  <a:solidFill>
                    <a:srgbClr val="7F4630"/>
                  </a:solidFill>
                </a:rPr>
                <a:t>Dietary Tags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7F4630"/>
                  </a:solidFill>
                </a:rPr>
                <a:t>Vegan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7F4630"/>
                  </a:solidFill>
                </a:rPr>
                <a:t>Gluten Free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7F4630"/>
                  </a:solidFill>
                </a:rPr>
                <a:t>Dairy Free</a:t>
              </a:r>
            </a:p>
            <a:p>
              <a:r>
                <a:rPr lang="en-US" dirty="0">
                  <a:solidFill>
                    <a:srgbClr val="7F4630"/>
                  </a:solidFill>
                </a:rPr>
                <a:t>Serves</a:t>
              </a:r>
            </a:p>
            <a:p>
              <a:endParaRPr lang="en-US" sz="900" dirty="0">
                <a:solidFill>
                  <a:srgbClr val="7F4630"/>
                </a:solidFill>
              </a:endParaRPr>
            </a:p>
            <a:p>
              <a:r>
                <a:rPr lang="en-US" dirty="0">
                  <a:solidFill>
                    <a:srgbClr val="7F4630"/>
                  </a:solidFill>
                </a:rPr>
                <a:t>Prep Time</a:t>
              </a:r>
            </a:p>
            <a:p>
              <a:r>
                <a:rPr lang="en-US" sz="1000" dirty="0">
                  <a:solidFill>
                    <a:srgbClr val="7F4630"/>
                  </a:solidFill>
                </a:rPr>
                <a:t> </a:t>
              </a:r>
            </a:p>
            <a:p>
              <a:r>
                <a:rPr lang="en-US" dirty="0">
                  <a:solidFill>
                    <a:srgbClr val="7F4630"/>
                  </a:solidFill>
                </a:rPr>
                <a:t>Cook Time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556903-14BB-4C95-93A4-35C50FF6A05E}"/>
                </a:ext>
              </a:extLst>
            </p:cNvPr>
            <p:cNvSpPr/>
            <p:nvPr/>
          </p:nvSpPr>
          <p:spPr>
            <a:xfrm flipH="1">
              <a:off x="846321" y="3268664"/>
              <a:ext cx="628617" cy="210840"/>
            </a:xfrm>
            <a:prstGeom prst="rect">
              <a:avLst/>
            </a:prstGeom>
            <a:solidFill>
              <a:srgbClr val="FDEBDB"/>
            </a:solidFill>
            <a:ln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979C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04BAF0-4522-4AB1-AB1C-F101EEDF72CA}"/>
                </a:ext>
              </a:extLst>
            </p:cNvPr>
            <p:cNvSpPr/>
            <p:nvPr/>
          </p:nvSpPr>
          <p:spPr>
            <a:xfrm flipH="1">
              <a:off x="1195440" y="3667131"/>
              <a:ext cx="434710" cy="213063"/>
            </a:xfrm>
            <a:prstGeom prst="rect">
              <a:avLst/>
            </a:prstGeom>
            <a:solidFill>
              <a:srgbClr val="FDEBDB"/>
            </a:solidFill>
            <a:ln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979C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CDA739-E006-45E7-BA83-5522CECF55B3}"/>
                </a:ext>
              </a:extLst>
            </p:cNvPr>
            <p:cNvSpPr/>
            <p:nvPr/>
          </p:nvSpPr>
          <p:spPr>
            <a:xfrm flipH="1">
              <a:off x="1728337" y="3669350"/>
              <a:ext cx="434710" cy="213063"/>
            </a:xfrm>
            <a:prstGeom prst="rect">
              <a:avLst/>
            </a:prstGeom>
            <a:solidFill>
              <a:srgbClr val="FDEBDB"/>
            </a:solidFill>
            <a:ln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979C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F5889E-38A3-4F62-B2C6-0DD3A07D08B5}"/>
                </a:ext>
              </a:extLst>
            </p:cNvPr>
            <p:cNvSpPr/>
            <p:nvPr/>
          </p:nvSpPr>
          <p:spPr>
            <a:xfrm flipH="1">
              <a:off x="1195440" y="4067822"/>
              <a:ext cx="434710" cy="213063"/>
            </a:xfrm>
            <a:prstGeom prst="rect">
              <a:avLst/>
            </a:prstGeom>
            <a:solidFill>
              <a:srgbClr val="FDEBDB"/>
            </a:solidFill>
            <a:ln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979C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DF2EBB-2049-4C33-AE33-8730695C9592}"/>
                </a:ext>
              </a:extLst>
            </p:cNvPr>
            <p:cNvSpPr/>
            <p:nvPr/>
          </p:nvSpPr>
          <p:spPr>
            <a:xfrm flipH="1">
              <a:off x="1728337" y="4070041"/>
              <a:ext cx="434710" cy="213063"/>
            </a:xfrm>
            <a:prstGeom prst="rect">
              <a:avLst/>
            </a:prstGeom>
            <a:solidFill>
              <a:srgbClr val="FDEBDB"/>
            </a:solidFill>
            <a:ln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979C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8796B8B-20FE-41CB-8013-EC57F6AC961E}"/>
                </a:ext>
              </a:extLst>
            </p:cNvPr>
            <p:cNvSpPr/>
            <p:nvPr/>
          </p:nvSpPr>
          <p:spPr>
            <a:xfrm flipH="1">
              <a:off x="1196684" y="1738406"/>
              <a:ext cx="922899" cy="213063"/>
            </a:xfrm>
            <a:prstGeom prst="rect">
              <a:avLst/>
            </a:prstGeom>
            <a:solidFill>
              <a:srgbClr val="FDEBDB"/>
            </a:solidFill>
            <a:ln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979C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42EBE7-A200-4313-927D-D2305A90CF16}"/>
                </a:ext>
              </a:extLst>
            </p:cNvPr>
            <p:cNvSpPr/>
            <p:nvPr/>
          </p:nvSpPr>
          <p:spPr>
            <a:xfrm flipH="1">
              <a:off x="647018" y="2485779"/>
              <a:ext cx="137160" cy="137160"/>
            </a:xfrm>
            <a:prstGeom prst="rect">
              <a:avLst/>
            </a:prstGeom>
            <a:solidFill>
              <a:srgbClr val="FDEBDB"/>
            </a:solidFill>
            <a:ln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979C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F686C7-7931-4A8C-ABE9-36CD7944FBF4}"/>
                </a:ext>
              </a:extLst>
            </p:cNvPr>
            <p:cNvSpPr/>
            <p:nvPr/>
          </p:nvSpPr>
          <p:spPr>
            <a:xfrm flipH="1">
              <a:off x="647018" y="2738078"/>
              <a:ext cx="137160" cy="137160"/>
            </a:xfrm>
            <a:prstGeom prst="rect">
              <a:avLst/>
            </a:prstGeom>
            <a:solidFill>
              <a:srgbClr val="FDEBDB"/>
            </a:solidFill>
            <a:ln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979C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52B231-7FF4-4BD3-BB28-D91304DC31F7}"/>
                </a:ext>
              </a:extLst>
            </p:cNvPr>
            <p:cNvSpPr/>
            <p:nvPr/>
          </p:nvSpPr>
          <p:spPr>
            <a:xfrm flipH="1">
              <a:off x="647018" y="2990377"/>
              <a:ext cx="137160" cy="137160"/>
            </a:xfrm>
            <a:prstGeom prst="rect">
              <a:avLst/>
            </a:prstGeom>
            <a:solidFill>
              <a:srgbClr val="FDEBDB"/>
            </a:solidFill>
            <a:ln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979C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F2CB13-08C2-4095-83F0-D78A13041423}"/>
                </a:ext>
              </a:extLst>
            </p:cNvPr>
            <p:cNvSpPr/>
            <p:nvPr/>
          </p:nvSpPr>
          <p:spPr>
            <a:xfrm flipH="1">
              <a:off x="1534430" y="3268664"/>
              <a:ext cx="628617" cy="210840"/>
            </a:xfrm>
            <a:prstGeom prst="rect">
              <a:avLst/>
            </a:prstGeom>
            <a:solidFill>
              <a:srgbClr val="FDEBDB"/>
            </a:solidFill>
            <a:ln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B979C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85DBEF-EB4C-49EE-A4B1-FEC926AECAA4}"/>
              </a:ext>
            </a:extLst>
          </p:cNvPr>
          <p:cNvGrpSpPr/>
          <p:nvPr/>
        </p:nvGrpSpPr>
        <p:grpSpPr>
          <a:xfrm>
            <a:off x="106059" y="4637918"/>
            <a:ext cx="2145719" cy="1674564"/>
            <a:chOff x="372906" y="4782032"/>
            <a:chExt cx="1611113" cy="1552537"/>
          </a:xfrm>
        </p:grpSpPr>
        <p:sp>
          <p:nvSpPr>
            <p:cNvPr id="11" name="Rounded Rectangle 10"/>
            <p:cNvSpPr/>
            <p:nvPr/>
          </p:nvSpPr>
          <p:spPr>
            <a:xfrm>
              <a:off x="372906" y="4800177"/>
              <a:ext cx="1611113" cy="1534392"/>
            </a:xfrm>
            <a:prstGeom prst="roundRect">
              <a:avLst/>
            </a:prstGeom>
            <a:solidFill>
              <a:srgbClr val="FDEBDB"/>
            </a:solidFill>
            <a:ln w="19050">
              <a:solidFill>
                <a:srgbClr val="7F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847ECC7-745D-4CE3-BEF9-E188E7CDB7CE}"/>
                </a:ext>
              </a:extLst>
            </p:cNvPr>
            <p:cNvGrpSpPr/>
            <p:nvPr/>
          </p:nvGrpSpPr>
          <p:grpSpPr>
            <a:xfrm>
              <a:off x="647017" y="4782032"/>
              <a:ext cx="1081319" cy="1496143"/>
              <a:chOff x="647017" y="4782032"/>
              <a:chExt cx="1081319" cy="1496143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AB33099-51DB-4567-838D-C2D6D1F4F4E6}"/>
                  </a:ext>
                </a:extLst>
              </p:cNvPr>
              <p:cNvSpPr/>
              <p:nvPr/>
            </p:nvSpPr>
            <p:spPr>
              <a:xfrm>
                <a:off x="647017" y="5973316"/>
                <a:ext cx="1081319" cy="304859"/>
              </a:xfrm>
              <a:prstGeom prst="rect">
                <a:avLst/>
              </a:prstGeom>
              <a:solidFill>
                <a:srgbClr val="FAD6B6"/>
              </a:solidFill>
              <a:ln w="19050">
                <a:solidFill>
                  <a:srgbClr val="7F4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5A57C3D-4A0B-4321-9E03-EBEE283A0555}"/>
                  </a:ext>
                </a:extLst>
              </p:cNvPr>
              <p:cNvSpPr/>
              <p:nvPr/>
            </p:nvSpPr>
            <p:spPr>
              <a:xfrm>
                <a:off x="880621" y="5352727"/>
                <a:ext cx="614110" cy="281229"/>
              </a:xfrm>
              <a:prstGeom prst="rect">
                <a:avLst/>
              </a:prstGeom>
              <a:solidFill>
                <a:srgbClr val="FAD6B6"/>
              </a:solidFill>
              <a:ln w="19050">
                <a:solidFill>
                  <a:srgbClr val="7F4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4494FE6-3ADE-444E-8A7B-2991B629586E}"/>
                  </a:ext>
                </a:extLst>
              </p:cNvPr>
              <p:cNvSpPr/>
              <p:nvPr/>
            </p:nvSpPr>
            <p:spPr>
              <a:xfrm>
                <a:off x="993109" y="5123237"/>
                <a:ext cx="389135" cy="234022"/>
              </a:xfrm>
              <a:prstGeom prst="rect">
                <a:avLst/>
              </a:prstGeom>
              <a:solidFill>
                <a:srgbClr val="FAD6B6"/>
              </a:solidFill>
              <a:ln w="19050">
                <a:solidFill>
                  <a:srgbClr val="7F4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DD9906-720B-43AA-8D01-F4C1009F92FB}"/>
                  </a:ext>
                </a:extLst>
              </p:cNvPr>
              <p:cNvSpPr txBox="1"/>
              <p:nvPr/>
            </p:nvSpPr>
            <p:spPr>
              <a:xfrm>
                <a:off x="647017" y="5540526"/>
                <a:ext cx="1081319" cy="5421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7F4630"/>
                    </a:solidFill>
                    <a:latin typeface="Brush Script MT" panose="03060802040406070304" pitchFamily="66" charset="0"/>
                    <a:ea typeface="Apple Chancery" charset="0"/>
                    <a:cs typeface="Dubai Medium" panose="020B0603030403030204" pitchFamily="34" charset="-78"/>
                  </a:rPr>
                  <a:t>Catalog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645AFB-36AD-4000-87F5-A0F9245B3F22}"/>
                  </a:ext>
                </a:extLst>
              </p:cNvPr>
              <p:cNvSpPr txBox="1"/>
              <p:nvPr/>
            </p:nvSpPr>
            <p:spPr>
              <a:xfrm>
                <a:off x="920618" y="4782032"/>
                <a:ext cx="614109" cy="42802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7F4630"/>
                    </a:solidFill>
                    <a:latin typeface="Brush Script MT" panose="03060802040406070304" pitchFamily="66" charset="0"/>
                    <a:ea typeface="Apple Chancery" charset="0"/>
                    <a:cs typeface="Dubai Medium" panose="020B0603030403030204" pitchFamily="34" charset="-78"/>
                  </a:rPr>
                  <a:t>Cake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9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26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Apple Chancery</vt:lpstr>
      <vt:lpstr>Arial</vt:lpstr>
      <vt:lpstr>Brush Script MT</vt:lpstr>
      <vt:lpstr>Calibri</vt:lpstr>
      <vt:lpstr>Calibri Light</vt:lpstr>
      <vt:lpstr>Dubai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Crawford, Amanda Jane</dc:creator>
  <cp:lastModifiedBy>Carly Stasack</cp:lastModifiedBy>
  <cp:revision>14</cp:revision>
  <dcterms:created xsi:type="dcterms:W3CDTF">2017-11-14T21:28:38Z</dcterms:created>
  <dcterms:modified xsi:type="dcterms:W3CDTF">2017-11-15T02:14:33Z</dcterms:modified>
</cp:coreProperties>
</file>