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EB"/>
    <a:srgbClr val="B56354"/>
    <a:srgbClr val="FEF1E8"/>
    <a:srgbClr val="E07C6F"/>
    <a:srgbClr val="FF8F7E"/>
    <a:srgbClr val="A6B2A4"/>
    <a:srgbClr val="676468"/>
    <a:srgbClr val="9B979C"/>
    <a:srgbClr val="8A868A"/>
    <a:srgbClr val="B56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1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468"/>
            <a:ext cx="12412133" cy="7145868"/>
          </a:xfrm>
          <a:prstGeom prst="rect">
            <a:avLst/>
          </a:prstGeom>
          <a:solidFill>
            <a:srgbClr val="EC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412132" cy="1270000"/>
          </a:xfrm>
          <a:prstGeom prst="rect">
            <a:avLst/>
          </a:prstGeom>
          <a:solidFill>
            <a:srgbClr val="FEF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00668"/>
            <a:ext cx="12412132" cy="355600"/>
          </a:xfrm>
          <a:prstGeom prst="rect">
            <a:avLst/>
          </a:prstGeom>
          <a:solidFill>
            <a:srgbClr val="B56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067" y="451077"/>
            <a:ext cx="335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B56355"/>
                </a:solidFill>
                <a:latin typeface="Apple Chancery" charset="0"/>
                <a:ea typeface="Apple Chancery" charset="0"/>
                <a:cs typeface="Apple Chancery" charset="0"/>
              </a:rPr>
              <a:t>Cake Catalog</a:t>
            </a:r>
            <a:endParaRPr lang="en-US" sz="3200" b="1" dirty="0">
              <a:solidFill>
                <a:srgbClr val="B56355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1464" y="481854"/>
            <a:ext cx="745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76468"/>
                </a:solidFill>
              </a:rPr>
              <a:t>Home</a:t>
            </a:r>
            <a:r>
              <a:rPr lang="en-US" sz="2800" dirty="0" smtClean="0">
                <a:solidFill>
                  <a:srgbClr val="9B979C"/>
                </a:solidFill>
              </a:rPr>
              <a:t>		About		Add	       Cake Cart</a:t>
            </a:r>
            <a:endParaRPr lang="en-US" sz="2800" dirty="0">
              <a:solidFill>
                <a:srgbClr val="9B979C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06668" y="5842001"/>
            <a:ext cx="1066800" cy="1015999"/>
          </a:xfrm>
          <a:prstGeom prst="roundRect">
            <a:avLst/>
          </a:prstGeom>
          <a:solidFill>
            <a:srgbClr val="B56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11243734" y="6074832"/>
            <a:ext cx="592668" cy="550335"/>
          </a:xfrm>
          <a:prstGeom prst="heart">
            <a:avLst/>
          </a:prstGeom>
          <a:solidFill>
            <a:srgbClr val="FEF1E8"/>
          </a:solidFill>
          <a:ln>
            <a:solidFill>
              <a:srgbClr val="ECE6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Crawford, Amanda Jane</cp:lastModifiedBy>
  <cp:revision>4</cp:revision>
  <dcterms:created xsi:type="dcterms:W3CDTF">2017-11-14T21:28:38Z</dcterms:created>
  <dcterms:modified xsi:type="dcterms:W3CDTF">2017-11-14T22:18:48Z</dcterms:modified>
</cp:coreProperties>
</file>