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Pi zero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-size weight powerful cheap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-not configured for use out of the box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Sensors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-Reliable </a:t>
            </a:r>
            <a:r>
              <a:rPr lang="en"/>
              <a:t>Lightweight</a:t>
            </a:r>
            <a:r>
              <a:rPr lang="en"/>
              <a:t> Multifunctional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Camera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-streaming video and find target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Ultrasonic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-detect height and boundary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Router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-no need an external power source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-</a:t>
            </a:r>
            <a:r>
              <a:rPr lang="en"/>
              <a:t>Available on hand</a:t>
            </a:r>
            <a:r>
              <a:rPr lang="en"/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Low-latency High-bandwidth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AHS Micro-Air Vehicle Challenge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Group 32: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Kaiyuan Fan, Yingshi Huang, Justin Sherburne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Problems and Solutions	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Design changes from Mechanical Team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Competition rules announced late.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Delay on part orders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Sensor placement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Autonomous Implementation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297500" y="1456125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Packages: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SzPts val="1400"/>
              <a:buChar char="-"/>
            </a:pPr>
            <a:r>
              <a:rPr lang="en" sz="1400"/>
              <a:t>Found by cameras, flight based on camera data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Landing Areas: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SzPts val="1400"/>
              <a:buChar char="-"/>
            </a:pPr>
            <a:r>
              <a:rPr lang="en" sz="1400"/>
              <a:t>Found by cameras, flight based on camera and sensor data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Obstacles: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SzPts val="1400"/>
              <a:buChar char="-"/>
            </a:pPr>
            <a:r>
              <a:rPr lang="en" sz="1400"/>
              <a:t>Found by Ultrasonic sensors, flight based on sensor data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Elevation Control:</a:t>
            </a:r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400"/>
              <a:buChar char="-"/>
            </a:pPr>
            <a:r>
              <a:rPr lang="en" sz="1400"/>
              <a:t>Based on ultrasonic measurement, controlled by Raspberry Pi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Retrospective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lot of documentation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Coordinating between groups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Waiting for parts to arrive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Design changes and challenges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Research</a:t>
            </a: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buSzPts val="1400"/>
              <a:buChar char="-"/>
            </a:pPr>
            <a:r>
              <a:rPr lang="en" sz="1400"/>
              <a:t>… And a bit of coding mixed 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Project Sponsor: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ts val="1400"/>
              <a:buChar char="-"/>
            </a:pPr>
            <a:r>
              <a:rPr lang="en" sz="1400"/>
              <a:t>Dr. Nancy Squires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CS Team Members: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ts val="1400"/>
              <a:buChar char="-"/>
            </a:pPr>
            <a:r>
              <a:rPr lang="en" sz="1400"/>
              <a:t>Yingshi Huang, Kaiyuan Fan, Justin Sherburne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ME Team Members: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ts val="1400"/>
              <a:buChar char="-"/>
            </a:pPr>
            <a:r>
              <a:rPr lang="en" sz="1400"/>
              <a:t>Alec Denhert, Tyler Barrett, Christopher McBee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ECE Team Members:</a:t>
            </a:r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buSzPts val="1400"/>
              <a:buChar char="-"/>
            </a:pPr>
            <a:r>
              <a:rPr lang="en" sz="1400"/>
              <a:t>Ian Anderson, Erik Madison, Petar Vukic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Presentation Overview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Competition Rules </a:t>
            </a:r>
          </a:p>
          <a:p>
            <a: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Competition Arena</a:t>
            </a: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Significant Dates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Image Processing</a:t>
            </a:r>
          </a:p>
          <a:p>
            <a: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Hardware Selection</a:t>
            </a:r>
          </a:p>
          <a:p>
            <a: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Communication Methods</a:t>
            </a: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Autonomous Implementation</a:t>
            </a:r>
          </a:p>
          <a:p>
            <a:pPr indent="-323850" lvl="0" marL="457200">
              <a:lnSpc>
                <a:spcPct val="115000"/>
              </a:lnSpc>
              <a:spcBef>
                <a:spcPts val="0"/>
              </a:spcBef>
              <a:buSzPts val="1500"/>
              <a:buChar char="-"/>
            </a:pPr>
            <a:r>
              <a:rPr lang="en" sz="1500"/>
              <a:t>Retrospective</a:t>
            </a:r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Competition Rules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307850"/>
            <a:ext cx="7038900" cy="3576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Task A: Design Presentation &amp; Poster : 5-10 minutes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Task B: Indoor Package Delivery Mission: 10 minutes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Vehicle Restrictions: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Vertical</a:t>
            </a:r>
            <a:r>
              <a:rPr lang="en" sz="1400"/>
              <a:t> takeoff and </a:t>
            </a:r>
            <a:r>
              <a:rPr lang="en" sz="1400"/>
              <a:t>landing (VTOL) as well as hover capability</a:t>
            </a:r>
            <a:r>
              <a:rPr lang="en" sz="1400"/>
              <a:t>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Onboard flight-stabilization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Standard </a:t>
            </a:r>
            <a:r>
              <a:rPr lang="en" sz="1400"/>
              <a:t>communication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Electric-powered vehicle only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Weight &lt; 500g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rPr lang="en" sz="1400"/>
              <a:t>Size &lt; 45cm in any dimension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Safety control: 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Kill Switch and </a:t>
            </a:r>
            <a:r>
              <a:rPr lang="en" sz="1400"/>
              <a:t>remotely</a:t>
            </a:r>
            <a:r>
              <a:rPr lang="en" sz="1400"/>
              <a:t>-piloted mode override all autonomous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Competition Arena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75ft x 35ft mission boundary (marked by yellow black tape)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1m diameter circle (Home base)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1m length square (Pickup position)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1m diameter circle (Delivery area)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600" y="3045002"/>
            <a:ext cx="4831398" cy="209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ignificant</a:t>
            </a:r>
            <a:r>
              <a:rPr lang="en"/>
              <a:t> Dates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Gate 1: Paper Submission (Due by January 31, 2018)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Gate 2: Video Evidence of Competition Readiness (Due by 16 March 2018)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Finalists Teams Selection (Announced by 8 April 2018)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Image Processing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Open CV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Open Source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Well documented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en" sz="1400"/>
              <a:t>Integrates with Pi Camera streaming program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Data Analysis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Object detection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Distance calculation</a:t>
            </a:r>
          </a:p>
          <a:p>
            <a:pPr indent="-317500" lvl="0" marL="457200">
              <a:spcBef>
                <a:spcPts val="0"/>
              </a:spcBef>
              <a:buSzPts val="1400"/>
              <a:buChar char="-"/>
            </a:pPr>
            <a:r>
              <a:rPr lang="en" sz="1400"/>
              <a:t>Active avoidance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Hardware selection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Raspberry Pi zero 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Two camera sensors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Ultrasonic sensors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Wifi Pineapple router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Communication Methods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2.4GHz wireless channel between base station and vehicle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GPIO pins </a:t>
            </a:r>
            <a:r>
              <a:rPr lang="en" sz="1400"/>
              <a:t>between ESC motor controllers and Raspberry Pi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GPIO pins between Ultrasonic sensor and Raspberry Pi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Camera module connect with cable at camera port on the Raspberry Pi board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