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A87B6-DA6B-499F-BFF0-073F8B191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453C7-71AA-480B-9800-F4AC5AC2E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6A6AB-1667-4E87-8649-905878752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4FCF-2A6D-4D16-8476-AF738A98CF7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F6B79-BB15-4953-9C5F-563099FA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3BD37-FA8A-4006-A752-3055D5A09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63F3-E25C-4562-9620-869D41F84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16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7E069-D2BC-45B5-A62F-302FD157A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5CDE8-BB3F-4063-A465-52E9F02B2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8CF77-A3F5-4BBD-AE63-9FE41D91E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4FCF-2A6D-4D16-8476-AF738A98CF7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9BE58-C0A2-4E1D-8C39-A8F43F06D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B536A-7ACC-491C-92BF-102073CC6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63F3-E25C-4562-9620-869D41F84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7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98F972-B909-4CD6-A255-2C7F5C30FE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AA3A57-D300-41DA-BB1B-978510398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C0514-7852-477C-ADDB-25E09E4EA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4FCF-2A6D-4D16-8476-AF738A98CF7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35BE5-42FC-4C2D-98CE-96AEA92CE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24D66-B4D4-4DBE-A15F-2A6EB4A12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63F3-E25C-4562-9620-869D41F84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94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02C76-D259-4C8C-9B7D-8B3A1D8DD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DEBF3-6A9C-4693-9182-43E85F33A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6FE05-C697-4483-9A77-37BFC5B68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4FCF-2A6D-4D16-8476-AF738A98CF7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1C4AD-B8FB-4F98-9186-AE2872A89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411FB-9AED-4E46-A8F3-FBF156C4C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63F3-E25C-4562-9620-869D41F84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50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BD0BE-8DEC-4082-93BC-AE7A7575B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49A33-7760-4458-8B01-F23D546C6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2CD51-7295-428F-BEEE-49A5B37C0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4FCF-2A6D-4D16-8476-AF738A98CF7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2A5B4-E401-4778-8271-6B8EF655D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1E61A-13BA-4B3D-9414-C7753478A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63F3-E25C-4562-9620-869D41F84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0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ED26C-18C5-4115-BE5B-C0ECF00EA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4C81B-D0AC-4FC4-B027-21658012E4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0037C-9A63-4D23-9883-E7373ACF6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17494-3094-47BF-8AD8-76D906986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4FCF-2A6D-4D16-8476-AF738A98CF7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F4DD5-EF38-4823-9447-D071E88BE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A2E8A-8A91-4FC4-AEF5-FE4F88FC1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63F3-E25C-4562-9620-869D41F84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8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F28A0-C23C-4A74-AE4A-C8D153A17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87D13-823B-477A-8378-9A6E0CBC3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8F65A2-B5D8-4179-AB18-986C6AD0E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5928FB-78C3-46C0-A070-9049756CA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DB76B0-ABB4-42A1-8B29-A6D235038A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716D10-858B-470D-B17C-03A8D2DD5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4FCF-2A6D-4D16-8476-AF738A98CF7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E4B1DF-4918-4FB2-8947-DA0B241E8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FAC52-2EEC-42A2-A05D-BD6D96C8D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63F3-E25C-4562-9620-869D41F84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76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1D51E-D18F-40E9-8A3F-0768C7EEB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E7D632-4611-4C74-9177-E4910CF9B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4FCF-2A6D-4D16-8476-AF738A98CF7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7F1797-D33A-477A-9338-D52E18F3C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E51F5F-DDE0-49B6-AAE0-4F009B0EE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63F3-E25C-4562-9620-869D41F84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22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DE6CDF-D1EA-46B0-B551-61E92E690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4FCF-2A6D-4D16-8476-AF738A98CF7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86646B-1F1C-4C88-B45B-18BBF6552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9EA2E5-3E76-454D-B1B0-52D8DFC6A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63F3-E25C-4562-9620-869D41F84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2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1040-7265-46DD-A0C4-85420B462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0ADCE-981A-441A-890F-F8A43AEC9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CA0687-3BF1-47D0-9231-ABC7CD9CC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CA27D-5BE5-4FE0-9263-D069F4BA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4FCF-2A6D-4D16-8476-AF738A98CF7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A3C93-AB67-4731-B2D5-38339981B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C75EB-692F-4B55-B585-0336ED26E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63F3-E25C-4562-9620-869D41F84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6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98714-93FB-47BF-96CE-8198FEBB9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02756C-0A68-4F68-995E-E812E374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CF995-BBD9-49A9-8E96-760E7D97F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F25C0-9EDD-4627-8C2C-43B28F3F2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4FCF-2A6D-4D16-8476-AF738A98CF7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AE5A4-3D1B-49E8-9585-612714071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26D09-7B92-4CD0-9EC8-BFF3E146F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63F3-E25C-4562-9620-869D41F84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28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1C2FFD-5FBD-4CAD-AF5A-1F2858EBA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6B303-0B57-4386-B262-063944572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0CE2B-7580-4DA4-9575-2CCFB1B5C6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14FCF-2A6D-4D16-8476-AF738A98CF7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31121-0560-4E7A-BE92-72FA5E415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D2533-C5C0-4B92-8C15-58C3D2EF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563F3-E25C-4562-9620-869D41F84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70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DD0164-66F3-49B1-9196-A96F42F6DC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19" t="33105" r="16948" b="12028"/>
          <a:stretch/>
        </p:blipFill>
        <p:spPr>
          <a:xfrm>
            <a:off x="8370091" y="2994025"/>
            <a:ext cx="3244157" cy="21304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A081D1-F1ED-4CF3-8937-FDCC174F8A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57" t="26401" r="16759" b="21336"/>
          <a:stretch/>
        </p:blipFill>
        <p:spPr>
          <a:xfrm>
            <a:off x="313272" y="4837159"/>
            <a:ext cx="3048305" cy="19642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8108D0-92F1-423A-9819-FA546B4A59F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7" t="13308" r="12963" b="19220"/>
          <a:stretch/>
        </p:blipFill>
        <p:spPr>
          <a:xfrm>
            <a:off x="332988" y="2588377"/>
            <a:ext cx="3028589" cy="1988761"/>
          </a:xfrm>
          <a:prstGeom prst="rect">
            <a:avLst/>
          </a:prstGeom>
        </p:spPr>
      </p:pic>
      <p:pic>
        <p:nvPicPr>
          <p:cNvPr id="17" name="Picture 16" descr="A picture containing text, device&#10;&#10;Description automatically generated">
            <a:extLst>
              <a:ext uri="{FF2B5EF4-FFF2-40B4-BE49-F238E27FC236}">
                <a16:creationId xmlns:a16="http://schemas.microsoft.com/office/drawing/2014/main" id="{1D289A16-85DA-43A1-83E9-6225B3929C5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4" t="10887" r="8796" b="15452"/>
          <a:stretch/>
        </p:blipFill>
        <p:spPr>
          <a:xfrm>
            <a:off x="330133" y="292101"/>
            <a:ext cx="3031446" cy="198876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B2A5B66-E06E-493E-A3B0-19CE1ACEE05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1" t="15439" r="8056" b="11120"/>
          <a:stretch/>
        </p:blipFill>
        <p:spPr>
          <a:xfrm>
            <a:off x="8370091" y="380930"/>
            <a:ext cx="3236915" cy="2130492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C7ED51A-0F41-4CCA-941B-82B3470DBD56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837424" y="2044557"/>
            <a:ext cx="9859" cy="5438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099275-3A43-45F9-AF03-75EA5EE49560}"/>
              </a:ext>
            </a:extLst>
          </p:cNvPr>
          <p:cNvCxnSpPr/>
          <p:nvPr/>
        </p:nvCxnSpPr>
        <p:spPr>
          <a:xfrm flipH="1">
            <a:off x="1845856" y="4392247"/>
            <a:ext cx="1" cy="4826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0DB157-3696-4B62-8132-BFCD7B5C996D}"/>
              </a:ext>
            </a:extLst>
          </p:cNvPr>
          <p:cNvCxnSpPr/>
          <p:nvPr/>
        </p:nvCxnSpPr>
        <p:spPr>
          <a:xfrm flipH="1">
            <a:off x="10134623" y="2511422"/>
            <a:ext cx="1" cy="4826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8081F73-96AB-4842-A72D-433289C70376}"/>
              </a:ext>
            </a:extLst>
          </p:cNvPr>
          <p:cNvSpPr/>
          <p:nvPr/>
        </p:nvSpPr>
        <p:spPr>
          <a:xfrm>
            <a:off x="8370091" y="5286054"/>
            <a:ext cx="3236915" cy="888715"/>
          </a:xfrm>
          <a:prstGeom prst="rect">
            <a:avLst/>
          </a:prstGeom>
          <a:solidFill>
            <a:schemeClr val="bg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would update the software/download new patterns to try</a:t>
            </a:r>
          </a:p>
        </p:txBody>
      </p:sp>
    </p:spTree>
    <p:extLst>
      <p:ext uri="{BB962C8B-B14F-4D97-AF65-F5344CB8AC3E}">
        <p14:creationId xmlns:p14="http://schemas.microsoft.com/office/powerpoint/2010/main" val="2758075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Quick</dc:creator>
  <cp:lastModifiedBy>Ryan Quick</cp:lastModifiedBy>
  <cp:revision>1</cp:revision>
  <dcterms:created xsi:type="dcterms:W3CDTF">2021-07-15T02:57:23Z</dcterms:created>
  <dcterms:modified xsi:type="dcterms:W3CDTF">2021-07-15T03:25:17Z</dcterms:modified>
</cp:coreProperties>
</file>