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8"/>
  </p:notesMasterIdLst>
  <p:sldIdLst>
    <p:sldId id="316" r:id="rId5"/>
    <p:sldId id="315" r:id="rId6"/>
    <p:sldId id="3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ead and Delete" id="{B36D38AF-8F72-6A44-A646-8224B27F1D65}">
          <p14:sldIdLst>
            <p14:sldId id="316"/>
            <p14:sldId id="315"/>
            <p14:sldId id="317"/>
          </p14:sldIdLst>
        </p14:section>
        <p14:section name="Sample Slides" id="{CBD7D772-17AE-AC4B-BBFE-463C72D0510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324"/>
    <a:srgbClr val="212325"/>
    <a:srgbClr val="3F4443"/>
    <a:srgbClr val="6B6C6C"/>
    <a:srgbClr val="A2AAAD"/>
    <a:srgbClr val="BA0C2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0"/>
    <p:restoredTop sz="94655"/>
  </p:normalViewPr>
  <p:slideViewPr>
    <p:cSldViewPr snapToGrid="0">
      <p:cViewPr varScale="1">
        <p:scale>
          <a:sx n="106" d="100"/>
          <a:sy n="106" d="100"/>
        </p:scale>
        <p:origin x="11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phy, Sarah" userId="482bb96a-7955-414e-aa63-fb8c5e1343c0" providerId="ADAL" clId="{B70B817D-AB8C-4155-924A-4EBB822E2931}"/>
    <pc:docChg chg="undo custSel addSld delSld modSld modSection">
      <pc:chgData name="Murphy, Sarah" userId="482bb96a-7955-414e-aa63-fb8c5e1343c0" providerId="ADAL" clId="{B70B817D-AB8C-4155-924A-4EBB822E2931}" dt="2024-12-12T16:30:03.128" v="28" actId="47"/>
      <pc:docMkLst>
        <pc:docMk/>
      </pc:docMkLst>
      <pc:sldChg chg="modSp mod">
        <pc:chgData name="Murphy, Sarah" userId="482bb96a-7955-414e-aa63-fb8c5e1343c0" providerId="ADAL" clId="{B70B817D-AB8C-4155-924A-4EBB822E2931}" dt="2024-12-12T15:10:11.454" v="23" actId="20577"/>
        <pc:sldMkLst>
          <pc:docMk/>
          <pc:sldMk cId="725114094" sldId="316"/>
        </pc:sldMkLst>
        <pc:spChg chg="mod">
          <ac:chgData name="Murphy, Sarah" userId="482bb96a-7955-414e-aa63-fb8c5e1343c0" providerId="ADAL" clId="{B70B817D-AB8C-4155-924A-4EBB822E2931}" dt="2024-12-12T15:10:11.454" v="23" actId="20577"/>
          <ac:spMkLst>
            <pc:docMk/>
            <pc:sldMk cId="725114094" sldId="316"/>
            <ac:spMk id="16" creationId="{EA82999D-8FD4-4FBB-9425-1576392BB03C}"/>
          </ac:spMkLst>
        </pc:spChg>
      </pc:sldChg>
      <pc:sldChg chg="del">
        <pc:chgData name="Murphy, Sarah" userId="482bb96a-7955-414e-aa63-fb8c5e1343c0" providerId="ADAL" clId="{B70B817D-AB8C-4155-924A-4EBB822E2931}" dt="2024-12-12T16:21:51.235" v="26" actId="47"/>
        <pc:sldMkLst>
          <pc:docMk/>
          <pc:sldMk cId="1826478442" sldId="318"/>
        </pc:sldMkLst>
      </pc:sldChg>
      <pc:sldChg chg="del">
        <pc:chgData name="Murphy, Sarah" userId="482bb96a-7955-414e-aa63-fb8c5e1343c0" providerId="ADAL" clId="{B70B817D-AB8C-4155-924A-4EBB822E2931}" dt="2024-12-12T16:21:51.235" v="26" actId="47"/>
        <pc:sldMkLst>
          <pc:docMk/>
          <pc:sldMk cId="1607557642" sldId="319"/>
        </pc:sldMkLst>
      </pc:sldChg>
      <pc:sldChg chg="del">
        <pc:chgData name="Murphy, Sarah" userId="482bb96a-7955-414e-aa63-fb8c5e1343c0" providerId="ADAL" clId="{B70B817D-AB8C-4155-924A-4EBB822E2931}" dt="2024-12-12T16:21:51.235" v="26" actId="47"/>
        <pc:sldMkLst>
          <pc:docMk/>
          <pc:sldMk cId="3898785140" sldId="320"/>
        </pc:sldMkLst>
      </pc:sldChg>
      <pc:sldChg chg="del">
        <pc:chgData name="Murphy, Sarah" userId="482bb96a-7955-414e-aa63-fb8c5e1343c0" providerId="ADAL" clId="{B70B817D-AB8C-4155-924A-4EBB822E2931}" dt="2024-12-12T16:21:51.235" v="26" actId="47"/>
        <pc:sldMkLst>
          <pc:docMk/>
          <pc:sldMk cId="1543528257" sldId="321"/>
        </pc:sldMkLst>
      </pc:sldChg>
      <pc:sldChg chg="modSp del mod">
        <pc:chgData name="Murphy, Sarah" userId="482bb96a-7955-414e-aa63-fb8c5e1343c0" providerId="ADAL" clId="{B70B817D-AB8C-4155-924A-4EBB822E2931}" dt="2024-12-12T16:30:03.128" v="28" actId="47"/>
        <pc:sldMkLst>
          <pc:docMk/>
          <pc:sldMk cId="583258310" sldId="322"/>
        </pc:sldMkLst>
        <pc:spChg chg="mod">
          <ac:chgData name="Murphy, Sarah" userId="482bb96a-7955-414e-aa63-fb8c5e1343c0" providerId="ADAL" clId="{B70B817D-AB8C-4155-924A-4EBB822E2931}" dt="2024-12-12T16:30:01.936" v="27" actId="6549"/>
          <ac:spMkLst>
            <pc:docMk/>
            <pc:sldMk cId="583258310" sldId="322"/>
            <ac:spMk id="4" creationId="{2D8C9F7E-E92A-4C7E-8157-5A26558D60BD}"/>
          </ac:spMkLst>
        </pc:spChg>
      </pc:sldChg>
      <pc:sldChg chg="new del">
        <pc:chgData name="Murphy, Sarah" userId="482bb96a-7955-414e-aa63-fb8c5e1343c0" providerId="ADAL" clId="{B70B817D-AB8C-4155-924A-4EBB822E2931}" dt="2024-12-12T15:23:55.913" v="25" actId="680"/>
        <pc:sldMkLst>
          <pc:docMk/>
          <pc:sldMk cId="1663121173" sldId="323"/>
        </pc:sldMkLst>
      </pc:sldChg>
    </pc:docChg>
  </pc:docChgLst>
  <pc:docChgLst>
    <pc:chgData name="Sarah Murphy" userId="482bb96a-7955-414e-aa63-fb8c5e1343c0" providerId="ADAL" clId="{036055A4-7D3F-4386-A872-175AE8220A58}"/>
    <pc:docChg chg="undo custSel addSld modSld">
      <pc:chgData name="Sarah Murphy" userId="482bb96a-7955-414e-aa63-fb8c5e1343c0" providerId="ADAL" clId="{036055A4-7D3F-4386-A872-175AE8220A58}" dt="2024-09-16T14:39:08.248" v="2183" actId="20577"/>
      <pc:docMkLst>
        <pc:docMk/>
      </pc:docMkLst>
      <pc:sldChg chg="modSp">
        <pc:chgData name="Sarah Murphy" userId="482bb96a-7955-414e-aa63-fb8c5e1343c0" providerId="ADAL" clId="{036055A4-7D3F-4386-A872-175AE8220A58}" dt="2024-09-16T13:48:13.001" v="657" actId="962"/>
        <pc:sldMkLst>
          <pc:docMk/>
          <pc:sldMk cId="9723660" sldId="315"/>
        </pc:sldMkLst>
        <pc:picChg chg="mod">
          <ac:chgData name="Sarah Murphy" userId="482bb96a-7955-414e-aa63-fb8c5e1343c0" providerId="ADAL" clId="{036055A4-7D3F-4386-A872-175AE8220A58}" dt="2024-09-16T13:48:09.476" v="655" actId="962"/>
          <ac:picMkLst>
            <pc:docMk/>
            <pc:sldMk cId="9723660" sldId="315"/>
            <ac:picMk id="32" creationId="{B0D6AF99-1028-40F2-825E-96298159A279}"/>
          </ac:picMkLst>
        </pc:picChg>
        <pc:picChg chg="mod">
          <ac:chgData name="Sarah Murphy" userId="482bb96a-7955-414e-aa63-fb8c5e1343c0" providerId="ADAL" clId="{036055A4-7D3F-4386-A872-175AE8220A58}" dt="2024-09-16T13:48:11.209" v="656" actId="962"/>
          <ac:picMkLst>
            <pc:docMk/>
            <pc:sldMk cId="9723660" sldId="315"/>
            <ac:picMk id="36" creationId="{23F7D0C9-361B-4324-9734-31597A3526AF}"/>
          </ac:picMkLst>
        </pc:picChg>
        <pc:picChg chg="mod">
          <ac:chgData name="Sarah Murphy" userId="482bb96a-7955-414e-aa63-fb8c5e1343c0" providerId="ADAL" clId="{036055A4-7D3F-4386-A872-175AE8220A58}" dt="2024-09-16T13:48:13.001" v="657" actId="962"/>
          <ac:picMkLst>
            <pc:docMk/>
            <pc:sldMk cId="9723660" sldId="315"/>
            <ac:picMk id="40" creationId="{D235A0C1-C3BB-411E-B53F-B77AABDC7CE7}"/>
          </ac:picMkLst>
        </pc:picChg>
      </pc:sldChg>
      <pc:sldChg chg="modSp">
        <pc:chgData name="Sarah Murphy" userId="482bb96a-7955-414e-aa63-fb8c5e1343c0" providerId="ADAL" clId="{036055A4-7D3F-4386-A872-175AE8220A58}" dt="2024-09-16T13:48:02.619" v="654" actId="962"/>
        <pc:sldMkLst>
          <pc:docMk/>
          <pc:sldMk cId="725114094" sldId="316"/>
        </pc:sldMkLst>
        <pc:picChg chg="mod">
          <ac:chgData name="Sarah Murphy" userId="482bb96a-7955-414e-aa63-fb8c5e1343c0" providerId="ADAL" clId="{036055A4-7D3F-4386-A872-175AE8220A58}" dt="2024-09-16T13:48:02.619" v="654" actId="962"/>
          <ac:picMkLst>
            <pc:docMk/>
            <pc:sldMk cId="725114094" sldId="316"/>
            <ac:picMk id="22" creationId="{771EAE06-931C-4135-8103-BA7DB97AC686}"/>
          </ac:picMkLst>
        </pc:picChg>
      </pc:sldChg>
      <pc:sldChg chg="modSp">
        <pc:chgData name="Sarah Murphy" userId="482bb96a-7955-414e-aa63-fb8c5e1343c0" providerId="ADAL" clId="{036055A4-7D3F-4386-A872-175AE8220A58}" dt="2024-09-16T13:50:29.474" v="1723" actId="962"/>
        <pc:sldMkLst>
          <pc:docMk/>
          <pc:sldMk cId="3989685" sldId="317"/>
        </pc:sldMkLst>
        <pc:picChg chg="mod">
          <ac:chgData name="Sarah Murphy" userId="482bb96a-7955-414e-aa63-fb8c5e1343c0" providerId="ADAL" clId="{036055A4-7D3F-4386-A872-175AE8220A58}" dt="2024-09-16T13:50:29.474" v="1723" actId="962"/>
          <ac:picMkLst>
            <pc:docMk/>
            <pc:sldMk cId="3989685" sldId="317"/>
            <ac:picMk id="19" creationId="{65828D7A-DAAB-4A6C-AD3D-9AE92DC8C765}"/>
          </ac:picMkLst>
        </pc:picChg>
      </pc:sldChg>
      <pc:sldChg chg="addSp delSp modSp add">
        <pc:chgData name="Sarah Murphy" userId="482bb96a-7955-414e-aa63-fb8c5e1343c0" providerId="ADAL" clId="{036055A4-7D3F-4386-A872-175AE8220A58}" dt="2024-09-16T14:19:29.793" v="1768" actId="6549"/>
        <pc:sldMkLst>
          <pc:docMk/>
          <pc:sldMk cId="1826478442" sldId="318"/>
        </pc:sldMkLst>
        <pc:spChg chg="del">
          <ac:chgData name="Sarah Murphy" userId="482bb96a-7955-414e-aa63-fb8c5e1343c0" providerId="ADAL" clId="{036055A4-7D3F-4386-A872-175AE8220A58}" dt="2024-09-16T13:26:06.985" v="1"/>
          <ac:spMkLst>
            <pc:docMk/>
            <pc:sldMk cId="1826478442" sldId="318"/>
            <ac:spMk id="3" creationId="{D4C64B1D-4170-46E8-BF15-20783E48112F}"/>
          </ac:spMkLst>
        </pc:spChg>
        <pc:spChg chg="mod">
          <ac:chgData name="Sarah Murphy" userId="482bb96a-7955-414e-aa63-fb8c5e1343c0" providerId="ADAL" clId="{036055A4-7D3F-4386-A872-175AE8220A58}" dt="2024-09-16T14:19:29.793" v="1768" actId="6549"/>
          <ac:spMkLst>
            <pc:docMk/>
            <pc:sldMk cId="1826478442" sldId="318"/>
            <ac:spMk id="4" creationId="{20CB04B7-35EE-41FD-8C7C-83F6EE4167E3}"/>
          </ac:spMkLst>
        </pc:spChg>
        <pc:spChg chg="add mod">
          <ac:chgData name="Sarah Murphy" userId="482bb96a-7955-414e-aa63-fb8c5e1343c0" providerId="ADAL" clId="{036055A4-7D3F-4386-A872-175AE8220A58}" dt="2024-09-16T13:26:20.038" v="16" actId="20577"/>
          <ac:spMkLst>
            <pc:docMk/>
            <pc:sldMk cId="1826478442" sldId="318"/>
            <ac:spMk id="5" creationId="{134DBDEE-51EE-4FFD-B879-199F73A0D1BE}"/>
          </ac:spMkLst>
        </pc:spChg>
        <pc:spChg chg="add mod">
          <ac:chgData name="Sarah Murphy" userId="482bb96a-7955-414e-aa63-fb8c5e1343c0" providerId="ADAL" clId="{036055A4-7D3F-4386-A872-175AE8220A58}" dt="2024-09-16T13:27:34.291" v="102" actId="20577"/>
          <ac:spMkLst>
            <pc:docMk/>
            <pc:sldMk cId="1826478442" sldId="318"/>
            <ac:spMk id="6" creationId="{437E23FA-86AF-4F7B-8802-C73C32472EB0}"/>
          </ac:spMkLst>
        </pc:spChg>
        <pc:spChg chg="add del mod">
          <ac:chgData name="Sarah Murphy" userId="482bb96a-7955-414e-aa63-fb8c5e1343c0" providerId="ADAL" clId="{036055A4-7D3F-4386-A872-175AE8220A58}" dt="2024-09-16T13:50:36.723" v="1724" actId="478"/>
          <ac:spMkLst>
            <pc:docMk/>
            <pc:sldMk cId="1826478442" sldId="318"/>
            <ac:spMk id="7" creationId="{3B6A4AE0-34F9-4224-88AB-A3C08EE72796}"/>
          </ac:spMkLst>
        </pc:spChg>
      </pc:sldChg>
      <pc:sldChg chg="delSp modSp add">
        <pc:chgData name="Sarah Murphy" userId="482bb96a-7955-414e-aa63-fb8c5e1343c0" providerId="ADAL" clId="{036055A4-7D3F-4386-A872-175AE8220A58}" dt="2024-09-16T14:19:23.054" v="1767" actId="20577"/>
        <pc:sldMkLst>
          <pc:docMk/>
          <pc:sldMk cId="1607557642" sldId="319"/>
        </pc:sldMkLst>
        <pc:spChg chg="mod">
          <ac:chgData name="Sarah Murphy" userId="482bb96a-7955-414e-aa63-fb8c5e1343c0" providerId="ADAL" clId="{036055A4-7D3F-4386-A872-175AE8220A58}" dt="2024-09-16T14:19:23.054" v="1767" actId="20577"/>
          <ac:spMkLst>
            <pc:docMk/>
            <pc:sldMk cId="1607557642" sldId="319"/>
            <ac:spMk id="4" creationId="{20CB04B7-35EE-41FD-8C7C-83F6EE4167E3}"/>
          </ac:spMkLst>
        </pc:spChg>
        <pc:spChg chg="mod">
          <ac:chgData name="Sarah Murphy" userId="482bb96a-7955-414e-aa63-fb8c5e1343c0" providerId="ADAL" clId="{036055A4-7D3F-4386-A872-175AE8220A58}" dt="2024-09-16T13:28:42.421" v="158" actId="6549"/>
          <ac:spMkLst>
            <pc:docMk/>
            <pc:sldMk cId="1607557642" sldId="319"/>
            <ac:spMk id="5" creationId="{134DBDEE-51EE-4FFD-B879-199F73A0D1BE}"/>
          </ac:spMkLst>
        </pc:spChg>
        <pc:spChg chg="mod">
          <ac:chgData name="Sarah Murphy" userId="482bb96a-7955-414e-aa63-fb8c5e1343c0" providerId="ADAL" clId="{036055A4-7D3F-4386-A872-175AE8220A58}" dt="2024-09-16T13:29:27.248" v="226" actId="6549"/>
          <ac:spMkLst>
            <pc:docMk/>
            <pc:sldMk cId="1607557642" sldId="319"/>
            <ac:spMk id="6" creationId="{437E23FA-86AF-4F7B-8802-C73C32472EB0}"/>
          </ac:spMkLst>
        </pc:spChg>
        <pc:spChg chg="del">
          <ac:chgData name="Sarah Murphy" userId="482bb96a-7955-414e-aa63-fb8c5e1343c0" providerId="ADAL" clId="{036055A4-7D3F-4386-A872-175AE8220A58}" dt="2024-09-16T13:50:41.844" v="1725" actId="478"/>
          <ac:spMkLst>
            <pc:docMk/>
            <pc:sldMk cId="1607557642" sldId="319"/>
            <ac:spMk id="7" creationId="{3B6A4AE0-34F9-4224-88AB-A3C08EE72796}"/>
          </ac:spMkLst>
        </pc:spChg>
      </pc:sldChg>
      <pc:sldChg chg="delSp modSp add">
        <pc:chgData name="Sarah Murphy" userId="482bb96a-7955-414e-aa63-fb8c5e1343c0" providerId="ADAL" clId="{036055A4-7D3F-4386-A872-175AE8220A58}" dt="2024-09-16T14:19:19.813" v="1766" actId="20577"/>
        <pc:sldMkLst>
          <pc:docMk/>
          <pc:sldMk cId="3898785140" sldId="320"/>
        </pc:sldMkLst>
        <pc:spChg chg="mod">
          <ac:chgData name="Sarah Murphy" userId="482bb96a-7955-414e-aa63-fb8c5e1343c0" providerId="ADAL" clId="{036055A4-7D3F-4386-A872-175AE8220A58}" dt="2024-09-16T13:42:37.577" v="253" actId="20577"/>
          <ac:spMkLst>
            <pc:docMk/>
            <pc:sldMk cId="3898785140" sldId="320"/>
            <ac:spMk id="3" creationId="{1960B5FF-B9CA-4131-BB94-D91CE3B36D37}"/>
          </ac:spMkLst>
        </pc:spChg>
        <pc:spChg chg="del mod">
          <ac:chgData name="Sarah Murphy" userId="482bb96a-7955-414e-aa63-fb8c5e1343c0" providerId="ADAL" clId="{036055A4-7D3F-4386-A872-175AE8220A58}" dt="2024-09-16T13:47:00.286" v="431" actId="478"/>
          <ac:spMkLst>
            <pc:docMk/>
            <pc:sldMk cId="3898785140" sldId="320"/>
            <ac:spMk id="4" creationId="{018D4AF9-9565-4BE5-8AA7-00FF0191E6F9}"/>
          </ac:spMkLst>
        </pc:spChg>
        <pc:spChg chg="mod">
          <ac:chgData name="Sarah Murphy" userId="482bb96a-7955-414e-aa63-fb8c5e1343c0" providerId="ADAL" clId="{036055A4-7D3F-4386-A872-175AE8220A58}" dt="2024-09-16T14:19:19.813" v="1766" actId="20577"/>
          <ac:spMkLst>
            <pc:docMk/>
            <pc:sldMk cId="3898785140" sldId="320"/>
            <ac:spMk id="6" creationId="{5C630F9A-85F6-4CD8-A10E-3C6F9786549A}"/>
          </ac:spMkLst>
        </pc:spChg>
        <pc:graphicFrameChg chg="modGraphic">
          <ac:chgData name="Sarah Murphy" userId="482bb96a-7955-414e-aa63-fb8c5e1343c0" providerId="ADAL" clId="{036055A4-7D3F-4386-A872-175AE8220A58}" dt="2024-09-16T13:46:54.373" v="430" actId="113"/>
          <ac:graphicFrameMkLst>
            <pc:docMk/>
            <pc:sldMk cId="3898785140" sldId="320"/>
            <ac:graphicFrameMk id="7" creationId="{CBF4E022-14F6-4B1C-94F0-634BCC45B5D7}"/>
          </ac:graphicFrameMkLst>
        </pc:graphicFrameChg>
      </pc:sldChg>
      <pc:sldChg chg="delSp modSp add">
        <pc:chgData name="Sarah Murphy" userId="482bb96a-7955-414e-aa63-fb8c5e1343c0" providerId="ADAL" clId="{036055A4-7D3F-4386-A872-175AE8220A58}" dt="2024-09-16T14:22:12.196" v="1996" actId="20577"/>
        <pc:sldMkLst>
          <pc:docMk/>
          <pc:sldMk cId="1543528257" sldId="321"/>
        </pc:sldMkLst>
        <pc:spChg chg="mod">
          <ac:chgData name="Sarah Murphy" userId="482bb96a-7955-414e-aa63-fb8c5e1343c0" providerId="ADAL" clId="{036055A4-7D3F-4386-A872-175AE8220A58}" dt="2024-09-16T14:19:05.128" v="1762" actId="20577"/>
          <ac:spMkLst>
            <pc:docMk/>
            <pc:sldMk cId="1543528257" sldId="321"/>
            <ac:spMk id="3" creationId="{0C059BFE-2D8C-4803-B8FB-92217DFFA9BA}"/>
          </ac:spMkLst>
        </pc:spChg>
        <pc:spChg chg="del mod">
          <ac:chgData name="Sarah Murphy" userId="482bb96a-7955-414e-aa63-fb8c5e1343c0" providerId="ADAL" clId="{036055A4-7D3F-4386-A872-175AE8220A58}" dt="2024-09-16T14:19:07.713" v="1763" actId="478"/>
          <ac:spMkLst>
            <pc:docMk/>
            <pc:sldMk cId="1543528257" sldId="321"/>
            <ac:spMk id="4" creationId="{BEF4F766-94E7-43AC-A010-BF17EF967720}"/>
          </ac:spMkLst>
        </pc:spChg>
        <pc:spChg chg="mod">
          <ac:chgData name="Sarah Murphy" userId="482bb96a-7955-414e-aa63-fb8c5e1343c0" providerId="ADAL" clId="{036055A4-7D3F-4386-A872-175AE8220A58}" dt="2024-09-16T14:19:16.554" v="1765" actId="20577"/>
          <ac:spMkLst>
            <pc:docMk/>
            <pc:sldMk cId="1543528257" sldId="321"/>
            <ac:spMk id="6" creationId="{34EE7C91-85A4-4B6D-8E3F-5422E5C3F4D7}"/>
          </ac:spMkLst>
        </pc:spChg>
        <pc:graphicFrameChg chg="mod modGraphic">
          <ac:chgData name="Sarah Murphy" userId="482bb96a-7955-414e-aa63-fb8c5e1343c0" providerId="ADAL" clId="{036055A4-7D3F-4386-A872-175AE8220A58}" dt="2024-09-16T14:22:12.196" v="1996" actId="20577"/>
          <ac:graphicFrameMkLst>
            <pc:docMk/>
            <pc:sldMk cId="1543528257" sldId="321"/>
            <ac:graphicFrameMk id="7" creationId="{38135574-C795-4571-93DC-A38A20765BA0}"/>
          </ac:graphicFrameMkLst>
        </pc:graphicFrameChg>
      </pc:sldChg>
      <pc:sldChg chg="addSp delSp modSp add">
        <pc:chgData name="Sarah Murphy" userId="482bb96a-7955-414e-aa63-fb8c5e1343c0" providerId="ADAL" clId="{036055A4-7D3F-4386-A872-175AE8220A58}" dt="2024-09-16T14:39:08.248" v="2183" actId="20577"/>
        <pc:sldMkLst>
          <pc:docMk/>
          <pc:sldMk cId="583258310" sldId="322"/>
        </pc:sldMkLst>
        <pc:spChg chg="mod">
          <ac:chgData name="Sarah Murphy" userId="482bb96a-7955-414e-aa63-fb8c5e1343c0" providerId="ADAL" clId="{036055A4-7D3F-4386-A872-175AE8220A58}" dt="2024-09-16T14:38:39.996" v="2178" actId="20577"/>
          <ac:spMkLst>
            <pc:docMk/>
            <pc:sldMk cId="583258310" sldId="322"/>
            <ac:spMk id="3" creationId="{BE8852B5-2C12-4A6B-95FD-8804A738F80C}"/>
          </ac:spMkLst>
        </pc:spChg>
        <pc:spChg chg="mod">
          <ac:chgData name="Sarah Murphy" userId="482bb96a-7955-414e-aa63-fb8c5e1343c0" providerId="ADAL" clId="{036055A4-7D3F-4386-A872-175AE8220A58}" dt="2024-09-16T14:38:55.247" v="2181"/>
          <ac:spMkLst>
            <pc:docMk/>
            <pc:sldMk cId="583258310" sldId="322"/>
            <ac:spMk id="4" creationId="{2D8C9F7E-E92A-4C7E-8157-5A26558D60BD}"/>
          </ac:spMkLst>
        </pc:spChg>
        <pc:spChg chg="add">
          <ac:chgData name="Sarah Murphy" userId="482bb96a-7955-414e-aa63-fb8c5e1343c0" providerId="ADAL" clId="{036055A4-7D3F-4386-A872-175AE8220A58}" dt="2024-09-16T14:34:32.330" v="2009" actId="3680"/>
          <ac:spMkLst>
            <pc:docMk/>
            <pc:sldMk cId="583258310" sldId="322"/>
            <ac:spMk id="5" creationId="{73BAD063-5832-4B18-BC53-05E6A0A21DB9}"/>
          </ac:spMkLst>
        </pc:spChg>
        <pc:spChg chg="mod">
          <ac:chgData name="Sarah Murphy" userId="482bb96a-7955-414e-aa63-fb8c5e1343c0" providerId="ADAL" clId="{036055A4-7D3F-4386-A872-175AE8220A58}" dt="2024-09-16T14:39:08.248" v="2183" actId="20577"/>
          <ac:spMkLst>
            <pc:docMk/>
            <pc:sldMk cId="583258310" sldId="322"/>
            <ac:spMk id="6" creationId="{8D11F79D-BC7E-45A3-B598-BAFD09CD70FF}"/>
          </ac:spMkLst>
        </pc:spChg>
        <pc:graphicFrameChg chg="del mod modGraphic">
          <ac:chgData name="Sarah Murphy" userId="482bb96a-7955-414e-aa63-fb8c5e1343c0" providerId="ADAL" clId="{036055A4-7D3F-4386-A872-175AE8220A58}" dt="2024-09-16T14:34:32.330" v="2009" actId="3680"/>
          <ac:graphicFrameMkLst>
            <pc:docMk/>
            <pc:sldMk cId="583258310" sldId="322"/>
            <ac:graphicFrameMk id="7" creationId="{34C14FF9-46AE-4194-836A-5BD8E8015D3A}"/>
          </ac:graphicFrameMkLst>
        </pc:graphicFrameChg>
        <pc:graphicFrameChg chg="mod modGraphic">
          <ac:chgData name="Sarah Murphy" userId="482bb96a-7955-414e-aa63-fb8c5e1343c0" providerId="ADAL" clId="{036055A4-7D3F-4386-A872-175AE8220A58}" dt="2024-09-16T14:38:11.537" v="2167" actId="2165"/>
          <ac:graphicFrameMkLst>
            <pc:docMk/>
            <pc:sldMk cId="583258310" sldId="322"/>
            <ac:graphicFrameMk id="8" creationId="{4505671E-8E46-434B-8F97-2414A81BA260}"/>
          </ac:graphicFrameMkLst>
        </pc:graphicFrameChg>
      </pc:sldChg>
    </pc:docChg>
  </pc:docChgLst>
  <pc:docChgLst>
    <pc:chgData name="Sarah Murphy" userId="482bb96a-7955-414e-aa63-fb8c5e1343c0" providerId="ADAL" clId="{0D7C1097-1D16-4057-9D34-9F3BF52C01D2}"/>
    <pc:docChg chg="undo custSel addSld delSld modSld sldOrd modSection">
      <pc:chgData name="Sarah Murphy" userId="482bb96a-7955-414e-aa63-fb8c5e1343c0" providerId="ADAL" clId="{0D7C1097-1D16-4057-9D34-9F3BF52C01D2}" dt="2024-09-12T18:08:58.171" v="671" actId="6549"/>
      <pc:docMkLst>
        <pc:docMk/>
      </pc:docMkLst>
      <pc:sldChg chg="addSp delSp modSp add ord">
        <pc:chgData name="Sarah Murphy" userId="482bb96a-7955-414e-aa63-fb8c5e1343c0" providerId="ADAL" clId="{0D7C1097-1D16-4057-9D34-9F3BF52C01D2}" dt="2024-09-12T18:08:58.171" v="671" actId="6549"/>
        <pc:sldMkLst>
          <pc:docMk/>
          <pc:sldMk cId="9723660" sldId="315"/>
        </pc:sldMkLst>
        <pc:spChg chg="mod">
          <ac:chgData name="Sarah Murphy" userId="482bb96a-7955-414e-aa63-fb8c5e1343c0" providerId="ADAL" clId="{0D7C1097-1D16-4057-9D34-9F3BF52C01D2}" dt="2024-09-12T18:08:58.171" v="671" actId="6549"/>
          <ac:spMkLst>
            <pc:docMk/>
            <pc:sldMk cId="9723660" sldId="315"/>
            <ac:spMk id="3" creationId="{A85FD8B0-F4D0-487A-B712-E47CBF4C095A}"/>
          </ac:spMkLst>
        </pc:spChg>
        <pc:spChg chg="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4" creationId="{7A7BF063-2474-497A-BEE7-B99A59EE79A2}"/>
          </ac:spMkLst>
        </pc:spChg>
        <pc:spChg chg="del">
          <ac:chgData name="Sarah Murphy" userId="482bb96a-7955-414e-aa63-fb8c5e1343c0" providerId="ADAL" clId="{0D7C1097-1D16-4057-9D34-9F3BF52C01D2}" dt="2024-09-12T15:21:14.831" v="58"/>
          <ac:spMkLst>
            <pc:docMk/>
            <pc:sldMk cId="9723660" sldId="315"/>
            <ac:spMk id="5" creationId="{88117032-25DF-4258-B86B-75E69E887044}"/>
          </ac:spMkLst>
        </pc:spChg>
        <pc:spChg chg="mod">
          <ac:chgData name="Sarah Murphy" userId="482bb96a-7955-414e-aa63-fb8c5e1343c0" providerId="ADAL" clId="{0D7C1097-1D16-4057-9D34-9F3BF52C01D2}" dt="2024-09-12T15:23:46.645" v="394" actId="20577"/>
          <ac:spMkLst>
            <pc:docMk/>
            <pc:sldMk cId="9723660" sldId="315"/>
            <ac:spMk id="6" creationId="{0B7EAC3E-083F-43F2-A366-CEBA458D6500}"/>
          </ac:spMkLst>
        </pc:spChg>
        <pc:spChg chg="add del mod">
          <ac:chgData name="Sarah Murphy" userId="482bb96a-7955-414e-aa63-fb8c5e1343c0" providerId="ADAL" clId="{0D7C1097-1D16-4057-9D34-9F3BF52C01D2}" dt="2024-09-12T15:21:46.602" v="111"/>
          <ac:spMkLst>
            <pc:docMk/>
            <pc:sldMk cId="9723660" sldId="315"/>
            <ac:spMk id="7" creationId="{529913B0-5234-466D-AF91-F806AA158E00}"/>
          </ac:spMkLst>
        </pc:spChg>
        <pc:spChg chg="add del mod">
          <ac:chgData name="Sarah Murphy" userId="482bb96a-7955-414e-aa63-fb8c5e1343c0" providerId="ADAL" clId="{0D7C1097-1D16-4057-9D34-9F3BF52C01D2}" dt="2024-09-12T15:32:44.979" v="396" actId="931"/>
          <ac:spMkLst>
            <pc:docMk/>
            <pc:sldMk cId="9723660" sldId="315"/>
            <ac:spMk id="8" creationId="{05626E4E-14FA-489E-9B6B-2D6DA8EC8DD8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9" creationId="{D1DF8E0E-87E4-4E7B-84D1-C97CA254B4C1}"/>
          </ac:spMkLst>
        </pc:spChg>
        <pc:spChg chg="add del mod">
          <ac:chgData name="Sarah Murphy" userId="482bb96a-7955-414e-aa63-fb8c5e1343c0" providerId="ADAL" clId="{0D7C1097-1D16-4057-9D34-9F3BF52C01D2}" dt="2024-09-12T15:36:14.956" v="403" actId="478"/>
          <ac:spMkLst>
            <pc:docMk/>
            <pc:sldMk cId="9723660" sldId="315"/>
            <ac:spMk id="10" creationId="{C529E767-E8D9-43F7-BE1B-88C6EF10D78D}"/>
          </ac:spMkLst>
        </pc:spChg>
        <pc:spChg chg="add del mod">
          <ac:chgData name="Sarah Murphy" userId="482bb96a-7955-414e-aa63-fb8c5e1343c0" providerId="ADAL" clId="{0D7C1097-1D16-4057-9D34-9F3BF52C01D2}" dt="2024-09-12T15:35:03.060" v="397" actId="931"/>
          <ac:spMkLst>
            <pc:docMk/>
            <pc:sldMk cId="9723660" sldId="315"/>
            <ac:spMk id="11" creationId="{B2029B75-C93A-408C-AB78-A1E683C597D3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2" creationId="{969522DF-3621-4938-8E2F-48584FB6CC5A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3" creationId="{B18F565C-A3B8-4A00-9F5C-32CBCDB1941A}"/>
          </ac:spMkLst>
        </pc:spChg>
        <pc:spChg chg="add del mod">
          <ac:chgData name="Sarah Murphy" userId="482bb96a-7955-414e-aa63-fb8c5e1343c0" providerId="ADAL" clId="{0D7C1097-1D16-4057-9D34-9F3BF52C01D2}" dt="2024-09-12T15:26:57.117" v="395" actId="931"/>
          <ac:spMkLst>
            <pc:docMk/>
            <pc:sldMk cId="9723660" sldId="315"/>
            <ac:spMk id="14" creationId="{CAEB3C93-98D7-495A-8FB2-4FAEC3BC3CC4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5" creationId="{541B950F-9EC9-4612-87EF-D136F9C27F11}"/>
          </ac:spMkLst>
        </pc:spChg>
        <pc:spChg chg="add mod">
          <ac:chgData name="Sarah Murphy" userId="482bb96a-7955-414e-aa63-fb8c5e1343c0" providerId="ADAL" clId="{0D7C1097-1D16-4057-9D34-9F3BF52C01D2}" dt="2024-09-12T15:38:09.517" v="414"/>
          <ac:spMkLst>
            <pc:docMk/>
            <pc:sldMk cId="9723660" sldId="315"/>
            <ac:spMk id="16" creationId="{40C53304-204F-4F7E-95B2-101F262F4063}"/>
          </ac:spMkLst>
        </pc:spChg>
        <pc:spChg chg="add del mod">
          <ac:chgData name="Sarah Murphy" userId="482bb96a-7955-414e-aa63-fb8c5e1343c0" providerId="ADAL" clId="{0D7C1097-1D16-4057-9D34-9F3BF52C01D2}" dt="2024-09-12T15:35:57.935" v="402" actId="931"/>
          <ac:spMkLst>
            <pc:docMk/>
            <pc:sldMk cId="9723660" sldId="315"/>
            <ac:spMk id="26" creationId="{93E03B27-6B5C-4657-8A14-72BD4CBE0ADD}"/>
          </ac:spMkLst>
        </pc:spChg>
        <pc:spChg chg="add del mod">
          <ac:chgData name="Sarah Murphy" userId="482bb96a-7955-414e-aa63-fb8c5e1343c0" providerId="ADAL" clId="{0D7C1097-1D16-4057-9D34-9F3BF52C01D2}" dt="2024-09-12T15:56:22.682" v="562" actId="931"/>
          <ac:spMkLst>
            <pc:docMk/>
            <pc:sldMk cId="9723660" sldId="315"/>
            <ac:spMk id="30" creationId="{25A55E18-4F92-4893-BD54-9CCFBF4BD5CD}"/>
          </ac:spMkLst>
        </pc:spChg>
        <pc:spChg chg="add del mod">
          <ac:chgData name="Sarah Murphy" userId="482bb96a-7955-414e-aa63-fb8c5e1343c0" providerId="ADAL" clId="{0D7C1097-1D16-4057-9D34-9F3BF52C01D2}" dt="2024-09-12T15:59:10.358" v="564" actId="931"/>
          <ac:spMkLst>
            <pc:docMk/>
            <pc:sldMk cId="9723660" sldId="315"/>
            <ac:spMk id="34" creationId="{C0C6DC92-A039-420D-857D-BFC32D85F818}"/>
          </ac:spMkLst>
        </pc:spChg>
        <pc:spChg chg="add del mod">
          <ac:chgData name="Sarah Murphy" userId="482bb96a-7955-414e-aa63-fb8c5e1343c0" providerId="ADAL" clId="{0D7C1097-1D16-4057-9D34-9F3BF52C01D2}" dt="2024-09-12T15:59:20.206" v="566" actId="931"/>
          <ac:spMkLst>
            <pc:docMk/>
            <pc:sldMk cId="9723660" sldId="315"/>
            <ac:spMk id="38" creationId="{ACEF65EF-A5F1-4F57-85CA-B679E191E883}"/>
          </ac:spMkLst>
        </pc:spChg>
        <pc:picChg chg="add del mod">
          <ac:chgData name="Sarah Murphy" userId="482bb96a-7955-414e-aa63-fb8c5e1343c0" providerId="ADAL" clId="{0D7C1097-1D16-4057-9D34-9F3BF52C01D2}" dt="2024-09-12T15:59:13.079" v="565" actId="478"/>
          <ac:picMkLst>
            <pc:docMk/>
            <pc:sldMk cId="9723660" sldId="315"/>
            <ac:picMk id="20" creationId="{CAC2EC7E-A3B6-4067-B544-9E51D636B3EF}"/>
          </ac:picMkLst>
        </pc:picChg>
        <pc:picChg chg="add del mod">
          <ac:chgData name="Sarah Murphy" userId="482bb96a-7955-414e-aa63-fb8c5e1343c0" providerId="ADAL" clId="{0D7C1097-1D16-4057-9D34-9F3BF52C01D2}" dt="2024-09-12T15:56:15.557" v="561" actId="478"/>
          <ac:picMkLst>
            <pc:docMk/>
            <pc:sldMk cId="9723660" sldId="315"/>
            <ac:picMk id="22" creationId="{BE689CE2-41F6-4C4D-A954-51F060882F99}"/>
          </ac:picMkLst>
        </pc:picChg>
        <pc:picChg chg="add del mod">
          <ac:chgData name="Sarah Murphy" userId="482bb96a-7955-414e-aa63-fb8c5e1343c0" providerId="ADAL" clId="{0D7C1097-1D16-4057-9D34-9F3BF52C01D2}" dt="2024-09-12T15:35:39.366" v="401" actId="478"/>
          <ac:picMkLst>
            <pc:docMk/>
            <pc:sldMk cId="9723660" sldId="315"/>
            <ac:picMk id="24" creationId="{2A71EEFC-7C4C-4CC5-88F1-74181E6679BD}"/>
          </ac:picMkLst>
        </pc:picChg>
        <pc:picChg chg="add del mod">
          <ac:chgData name="Sarah Murphy" userId="482bb96a-7955-414e-aa63-fb8c5e1343c0" providerId="ADAL" clId="{0D7C1097-1D16-4057-9D34-9F3BF52C01D2}" dt="2024-09-12T15:59:03.221" v="563" actId="478"/>
          <ac:picMkLst>
            <pc:docMk/>
            <pc:sldMk cId="9723660" sldId="315"/>
            <ac:picMk id="28" creationId="{B730CD90-AAAF-4D8D-8945-370F65A950AE}"/>
          </ac:picMkLst>
        </pc:picChg>
        <pc:picChg chg="add mod">
          <ac:chgData name="Sarah Murphy" userId="482bb96a-7955-414e-aa63-fb8c5e1343c0" providerId="ADAL" clId="{0D7C1097-1D16-4057-9D34-9F3BF52C01D2}" dt="2024-09-12T15:56:22.682" v="562" actId="931"/>
          <ac:picMkLst>
            <pc:docMk/>
            <pc:sldMk cId="9723660" sldId="315"/>
            <ac:picMk id="32" creationId="{B0D6AF99-1028-40F2-825E-96298159A279}"/>
          </ac:picMkLst>
        </pc:picChg>
        <pc:picChg chg="add mod">
          <ac:chgData name="Sarah Murphy" userId="482bb96a-7955-414e-aa63-fb8c5e1343c0" providerId="ADAL" clId="{0D7C1097-1D16-4057-9D34-9F3BF52C01D2}" dt="2024-09-12T15:59:10.358" v="564" actId="931"/>
          <ac:picMkLst>
            <pc:docMk/>
            <pc:sldMk cId="9723660" sldId="315"/>
            <ac:picMk id="36" creationId="{23F7D0C9-361B-4324-9734-31597A3526AF}"/>
          </ac:picMkLst>
        </pc:picChg>
        <pc:picChg chg="add mod">
          <ac:chgData name="Sarah Murphy" userId="482bb96a-7955-414e-aa63-fb8c5e1343c0" providerId="ADAL" clId="{0D7C1097-1D16-4057-9D34-9F3BF52C01D2}" dt="2024-09-12T15:59:20.206" v="566" actId="931"/>
          <ac:picMkLst>
            <pc:docMk/>
            <pc:sldMk cId="9723660" sldId="315"/>
            <ac:picMk id="40" creationId="{D235A0C1-C3BB-411E-B53F-B77AABDC7CE7}"/>
          </ac:picMkLst>
        </pc:picChg>
      </pc:sldChg>
      <pc:sldChg chg="addSp delSp modSp add ord">
        <pc:chgData name="Sarah Murphy" userId="482bb96a-7955-414e-aa63-fb8c5e1343c0" providerId="ADAL" clId="{0D7C1097-1D16-4057-9D34-9F3BF52C01D2}" dt="2024-09-12T15:50:55.847" v="531" actId="1076"/>
        <pc:sldMkLst>
          <pc:docMk/>
          <pc:sldMk cId="725114094" sldId="316"/>
        </pc:sldMkLst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3" creationId="{A321F132-FECD-4982-9D06-0411BA1A9012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4" creationId="{E9E68B45-004F-4E9C-9833-157DBE552BE7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5" creationId="{5831B7B7-2705-4547-949C-3C5251A16D22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6" creationId="{15DF70D6-A362-4BC5-9A1A-F7B9E4A4DE95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7" creationId="{E37F58C3-C58D-41DE-BA7C-198E4E37ECC7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8" creationId="{1E0E1221-5A04-4C70-9836-55560C95E356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9" creationId="{1397E6F9-0209-42EB-817C-6A3B46599A03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0" creationId="{6ED9A204-1A85-40DC-8DE8-8A9A268D2471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1" creationId="{02D8C4CD-A46B-4C65-8241-7E661F2C643E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2" creationId="{8B71A02A-3AA7-47DD-ADCC-3E09ED5FD6A1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3" creationId="{252087C8-CF9A-46F9-884B-6B0B25B5972A}"/>
          </ac:spMkLst>
        </pc:spChg>
        <pc:spChg chg="del">
          <ac:chgData name="Sarah Murphy" userId="482bb96a-7955-414e-aa63-fb8c5e1343c0" providerId="ADAL" clId="{0D7C1097-1D16-4057-9D34-9F3BF52C01D2}" dt="2024-09-12T15:38:16.490" v="417"/>
          <ac:spMkLst>
            <pc:docMk/>
            <pc:sldMk cId="725114094" sldId="316"/>
            <ac:spMk id="14" creationId="{DFC30186-974C-44E7-90CC-0DBC2EA844A9}"/>
          </ac:spMkLst>
        </pc:spChg>
        <pc:spChg chg="add mod">
          <ac:chgData name="Sarah Murphy" userId="482bb96a-7955-414e-aa63-fb8c5e1343c0" providerId="ADAL" clId="{0D7C1097-1D16-4057-9D34-9F3BF52C01D2}" dt="2024-09-12T15:38:28.645" v="446" actId="20577"/>
          <ac:spMkLst>
            <pc:docMk/>
            <pc:sldMk cId="725114094" sldId="316"/>
            <ac:spMk id="15" creationId="{C590A410-72FE-4A54-AE5B-342351EA5850}"/>
          </ac:spMkLst>
        </pc:spChg>
        <pc:spChg chg="add mod">
          <ac:chgData name="Sarah Murphy" userId="482bb96a-7955-414e-aa63-fb8c5e1343c0" providerId="ADAL" clId="{0D7C1097-1D16-4057-9D34-9F3BF52C01D2}" dt="2024-09-12T15:38:35.042" v="464" actId="20577"/>
          <ac:spMkLst>
            <pc:docMk/>
            <pc:sldMk cId="725114094" sldId="316"/>
            <ac:spMk id="16" creationId="{EA82999D-8FD4-4FBB-9425-1576392BB03C}"/>
          </ac:spMkLst>
        </pc:spChg>
        <pc:spChg chg="add del mod">
          <ac:chgData name="Sarah Murphy" userId="482bb96a-7955-414e-aa63-fb8c5e1343c0" providerId="ADAL" clId="{0D7C1097-1D16-4057-9D34-9F3BF52C01D2}" dt="2024-09-12T15:50:32.846" v="526" actId="931"/>
          <ac:spMkLst>
            <pc:docMk/>
            <pc:sldMk cId="725114094" sldId="316"/>
            <ac:spMk id="17" creationId="{05C0D412-C962-486F-9100-939473773FF9}"/>
          </ac:spMkLst>
        </pc:spChg>
        <pc:picChg chg="add del">
          <ac:chgData name="Sarah Murphy" userId="482bb96a-7955-414e-aa63-fb8c5e1343c0" providerId="ADAL" clId="{0D7C1097-1D16-4057-9D34-9F3BF52C01D2}" dt="2024-09-12T15:43:45.362" v="466"/>
          <ac:picMkLst>
            <pc:docMk/>
            <pc:sldMk cId="725114094" sldId="316"/>
            <ac:picMk id="18" creationId="{90E275E9-CDE0-43DB-8690-921B942B71FA}"/>
          </ac:picMkLst>
        </pc:picChg>
        <pc:picChg chg="add del mod">
          <ac:chgData name="Sarah Murphy" userId="482bb96a-7955-414e-aa63-fb8c5e1343c0" providerId="ADAL" clId="{0D7C1097-1D16-4057-9D34-9F3BF52C01D2}" dt="2024-09-12T15:50:26.040" v="525" actId="931"/>
          <ac:picMkLst>
            <pc:docMk/>
            <pc:sldMk cId="725114094" sldId="316"/>
            <ac:picMk id="20" creationId="{A2F75E6A-B4DB-4199-844E-BE95B85A4DEA}"/>
          </ac:picMkLst>
        </pc:picChg>
        <pc:picChg chg="add mod">
          <ac:chgData name="Sarah Murphy" userId="482bb96a-7955-414e-aa63-fb8c5e1343c0" providerId="ADAL" clId="{0D7C1097-1D16-4057-9D34-9F3BF52C01D2}" dt="2024-09-12T15:50:55.847" v="531" actId="1076"/>
          <ac:picMkLst>
            <pc:docMk/>
            <pc:sldMk cId="725114094" sldId="316"/>
            <ac:picMk id="22" creationId="{771EAE06-931C-4135-8103-BA7DB97AC686}"/>
          </ac:picMkLst>
        </pc:picChg>
      </pc:sldChg>
      <pc:sldChg chg="addSp delSp modSp add modAnim">
        <pc:chgData name="Sarah Murphy" userId="482bb96a-7955-414e-aa63-fb8c5e1343c0" providerId="ADAL" clId="{0D7C1097-1D16-4057-9D34-9F3BF52C01D2}" dt="2024-09-12T18:08:09.494" v="664"/>
        <pc:sldMkLst>
          <pc:docMk/>
          <pc:sldMk cId="3989685" sldId="317"/>
        </pc:sldMkLst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3" creationId="{F12D2032-DA6C-4A08-B621-2B23AAB5A9F4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4" creationId="{01FC785D-9F04-4D5B-9451-57574AA1FB6A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5" creationId="{FE0C96FA-23B8-4D1E-86FD-DECD31D5BBEB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6" creationId="{B0344621-2CA2-42B0-9A2A-F28AD74857B5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7" creationId="{45B7C3AC-4389-4C88-A0F6-6072BA0B8708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8" creationId="{C8920020-432E-4FED-852C-72D398C2C221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9" creationId="{B5D571A5-445A-495A-BA27-D81D8CFA9535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0" creationId="{BED4046F-88A6-4DFD-B7E0-C24F416133DA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1" creationId="{C2AD9701-C720-468C-9009-5DED3C5D6C92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2" creationId="{C50F514C-1676-4C6F-9BF7-D646B05A0865}"/>
          </ac:spMkLst>
        </pc:spChg>
        <pc:spChg chg="del">
          <ac:chgData name="Sarah Murphy" userId="482bb96a-7955-414e-aa63-fb8c5e1343c0" providerId="ADAL" clId="{0D7C1097-1D16-4057-9D34-9F3BF52C01D2}" dt="2024-09-12T15:52:18.554" v="558"/>
          <ac:spMkLst>
            <pc:docMk/>
            <pc:sldMk cId="3989685" sldId="317"/>
            <ac:spMk id="13" creationId="{DE7A73A4-263C-4846-B547-15B5E34027E9}"/>
          </ac:spMkLst>
        </pc:spChg>
        <pc:spChg chg="del">
          <ac:chgData name="Sarah Murphy" userId="482bb96a-7955-414e-aa63-fb8c5e1343c0" providerId="ADAL" clId="{0D7C1097-1D16-4057-9D34-9F3BF52C01D2}" dt="2024-09-12T16:01:39.829" v="616" actId="478"/>
          <ac:spMkLst>
            <pc:docMk/>
            <pc:sldMk cId="3989685" sldId="317"/>
            <ac:spMk id="14" creationId="{708A2410-6A66-40DF-9CE1-DD2EB84A7B2F}"/>
          </ac:spMkLst>
        </pc:spChg>
        <pc:spChg chg="add del mod">
          <ac:chgData name="Sarah Murphy" userId="482bb96a-7955-414e-aa63-fb8c5e1343c0" providerId="ADAL" clId="{0D7C1097-1D16-4057-9D34-9F3BF52C01D2}" dt="2024-09-12T15:59:29.643" v="567" actId="931"/>
          <ac:spMkLst>
            <pc:docMk/>
            <pc:sldMk cId="3989685" sldId="317"/>
            <ac:spMk id="15" creationId="{FB23D50F-B835-41BD-968D-EA82F4BE0294}"/>
          </ac:spMkLst>
        </pc:spChg>
        <pc:spChg chg="add del mod">
          <ac:chgData name="Sarah Murphy" userId="482bb96a-7955-414e-aa63-fb8c5e1343c0" providerId="ADAL" clId="{0D7C1097-1D16-4057-9D34-9F3BF52C01D2}" dt="2024-09-12T15:59:47.382" v="571" actId="11529"/>
          <ac:spMkLst>
            <pc:docMk/>
            <pc:sldMk cId="3989685" sldId="317"/>
            <ac:spMk id="20" creationId="{8D66F3C9-3039-4BCF-BC93-E54A4FB17F5A}"/>
          </ac:spMkLst>
        </pc:spChg>
        <pc:spChg chg="add mod">
          <ac:chgData name="Sarah Murphy" userId="482bb96a-7955-414e-aa63-fb8c5e1343c0" providerId="ADAL" clId="{0D7C1097-1D16-4057-9D34-9F3BF52C01D2}" dt="2024-09-12T16:01:34.632" v="615" actId="692"/>
          <ac:spMkLst>
            <pc:docMk/>
            <pc:sldMk cId="3989685" sldId="317"/>
            <ac:spMk id="21" creationId="{C02A5417-492E-4F82-9219-828BC3759B56}"/>
          </ac:spMkLst>
        </pc:spChg>
        <pc:spChg chg="add mod">
          <ac:chgData name="Sarah Murphy" userId="482bb96a-7955-414e-aa63-fb8c5e1343c0" providerId="ADAL" clId="{0D7C1097-1D16-4057-9D34-9F3BF52C01D2}" dt="2024-09-12T16:03:40.386" v="645" actId="1076"/>
          <ac:spMkLst>
            <pc:docMk/>
            <pc:sldMk cId="3989685" sldId="317"/>
            <ac:spMk id="24" creationId="{2DFD9380-3E11-4FC6-8274-F06E1AFB4D44}"/>
          </ac:spMkLst>
        </pc:spChg>
        <pc:picChg chg="add del mod">
          <ac:chgData name="Sarah Murphy" userId="482bb96a-7955-414e-aa63-fb8c5e1343c0" providerId="ADAL" clId="{0D7C1097-1D16-4057-9D34-9F3BF52C01D2}" dt="2024-09-12T15:53:06.535" v="560" actId="931"/>
          <ac:picMkLst>
            <pc:docMk/>
            <pc:sldMk cId="3989685" sldId="317"/>
            <ac:picMk id="17" creationId="{B2A02059-DDE5-4A58-A262-8C5D566E08CD}"/>
          </ac:picMkLst>
        </pc:picChg>
        <pc:picChg chg="add mod">
          <ac:chgData name="Sarah Murphy" userId="482bb96a-7955-414e-aa63-fb8c5e1343c0" providerId="ADAL" clId="{0D7C1097-1D16-4057-9D34-9F3BF52C01D2}" dt="2024-09-12T16:02:22.732" v="627" actId="1076"/>
          <ac:picMkLst>
            <pc:docMk/>
            <pc:sldMk cId="3989685" sldId="317"/>
            <ac:picMk id="19" creationId="{65828D7A-DAAB-4A6C-AD3D-9AE92DC8C765}"/>
          </ac:picMkLst>
        </pc:picChg>
        <pc:cxnChg chg="add mod">
          <ac:chgData name="Sarah Murphy" userId="482bb96a-7955-414e-aa63-fb8c5e1343c0" providerId="ADAL" clId="{0D7C1097-1D16-4057-9D34-9F3BF52C01D2}" dt="2024-09-12T16:01:28.014" v="614" actId="692"/>
          <ac:cxnSpMkLst>
            <pc:docMk/>
            <pc:sldMk cId="3989685" sldId="317"/>
            <ac:cxnSpMk id="23" creationId="{CF80CF16-62B1-44BA-9760-71B2FF6135D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548DD-AF31-45BA-A26D-7AC4939564ED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8C05-38F5-46EB-BECD-5394A7777B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6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B7563A70-D23D-D7C3-314B-097E27A52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147412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1349829"/>
            <a:ext cx="12191998" cy="2124891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9F202D-C0AE-BF9D-1D1B-6CAA26CEF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73" y="3474720"/>
            <a:ext cx="11547152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2614813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55A3A3-AC3C-EC5C-5238-EE7CBAE0B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0854" y="929898"/>
            <a:ext cx="10944272" cy="3117995"/>
          </a:xfrm>
        </p:spPr>
        <p:txBody>
          <a:bodyPr anchor="b" anchorCtr="0">
            <a:normAutofit/>
          </a:bodyPr>
          <a:lstStyle>
            <a:lvl1pPr>
              <a:lnSpc>
                <a:spcPct val="14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“Click to add quote”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50853" y="4280104"/>
            <a:ext cx="10944273" cy="365126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 b="1"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Source name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D1693-BD83-7256-F00D-049430687D20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50852" y="4676732"/>
            <a:ext cx="10944271" cy="365125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l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Supplemental copy</a:t>
            </a:r>
          </a:p>
          <a:p>
            <a:pPr lvl="4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5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556657"/>
            <a:ext cx="4647568" cy="2024979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5986" y="3619779"/>
            <a:ext cx="4647568" cy="105580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copy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7233CD8-5E31-4581-814D-DA09D49C1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408233" y="873264"/>
            <a:ext cx="0" cy="470578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39276" y="118665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5270" y="1197473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6905263" y="1494459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3B784B6F-C536-4BE2-9F68-EFD22C48A77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39269" y="2625206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98CA5EED-CA8D-41CE-A9A2-2D0FD1FFEA2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05263" y="2650316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6A62EE4C-12CF-4CD9-A03E-75610F65D462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905256" y="2933014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 copy</a:t>
            </a:r>
          </a:p>
          <a:p>
            <a:pPr lvl="4"/>
            <a:endParaRPr lang="en-US"/>
          </a:p>
        </p:txBody>
      </p:sp>
      <p:sp>
        <p:nvSpPr>
          <p:cNvPr id="22" name="Picture Placeholder 4">
            <a:extLst>
              <a:ext uri="{FF2B5EF4-FFF2-40B4-BE49-F238E27FC236}">
                <a16:creationId xmlns:a16="http://schemas.microsoft.com/office/drawing/2014/main" id="{1EDC020B-92DF-44EE-8F61-D1F57159382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839269" y="3984098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6EC31054-F323-447E-A250-00C70D03324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05263" y="3994920"/>
            <a:ext cx="4889860" cy="296986"/>
          </a:xfrm>
        </p:spPr>
        <p:txBody>
          <a:bodyPr anchor="b">
            <a:normAutofit/>
          </a:bodyPr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2A0E534F-F82F-491F-A155-625F7F13DD81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905256" y="4291906"/>
            <a:ext cx="4889860" cy="7547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63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32636A59-1C4D-DB7E-7AB5-5FF3CE74F2C1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7311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37" y="376210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39337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69480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71506" y="376210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171506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07880" y="205281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906" y="376210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09906" y="416416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167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am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840F6E-5028-202C-488C-6E119F9F49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21450-A5C8-7AC0-18C4-F68F4E92811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E19BD27-A5AE-4AED-A944-00ED745F24F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837311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B9DF506-FA73-4B69-BFF8-9508CCD1B34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39337" y="2405743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D3C25E06-F692-49FF-AE8E-D1AB6FF3AAB9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4739337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2" name="Picture Placeholder 4">
            <a:extLst>
              <a:ext uri="{FF2B5EF4-FFF2-40B4-BE49-F238E27FC236}">
                <a16:creationId xmlns:a16="http://schemas.microsoft.com/office/drawing/2014/main" id="{B781AC33-C47D-CE41-F333-5612FC49D32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26948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46EC207A-75A9-199D-31B5-9D8D502D7F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171506" y="2405743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EA2978D8-3542-6E8A-613E-6B54448341D0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171506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9B3D4EE7-E3D1-3FAD-4643-1190D06F4AB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707880" y="696457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CF1F1B6B-6BC0-7CE5-8AA0-65781BC5B497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609906" y="2405743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FEB4D2C4-0C4E-A036-BD82-B2C245849209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9609906" y="2807802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48" name="Picture Placeholder 4">
            <a:extLst>
              <a:ext uri="{FF2B5EF4-FFF2-40B4-BE49-F238E27FC236}">
                <a16:creationId xmlns:a16="http://schemas.microsoft.com/office/drawing/2014/main" id="{8DB9D046-1452-3F52-9EF6-F1591861163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37311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99F1484B-33B4-49AF-50B3-692F9415D08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39337" y="5290686"/>
            <a:ext cx="2225340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A8463267-4C32-C0A8-B221-D5C692958888}"/>
              </a:ext>
            </a:extLst>
          </p:cNvPr>
          <p:cNvSpPr>
            <a:spLocks noGrp="1"/>
          </p:cNvSpPr>
          <p:nvPr>
            <p:ph sz="half" idx="44" hasCustomPrompt="1"/>
          </p:nvPr>
        </p:nvSpPr>
        <p:spPr>
          <a:xfrm>
            <a:off x="4739337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0F713BA4-C3F0-7266-BFA2-4EB5D9BED635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726948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77A3737E-4F1C-4A60-75FE-0CD6387D447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171506" y="5290686"/>
            <a:ext cx="2209799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1F5B1B2F-7A86-7712-D642-D31C7A449AC0}"/>
              </a:ext>
            </a:extLst>
          </p:cNvPr>
          <p:cNvSpPr>
            <a:spLocks noGrp="1"/>
          </p:cNvSpPr>
          <p:nvPr>
            <p:ph sz="half" idx="47" hasCustomPrompt="1"/>
          </p:nvPr>
        </p:nvSpPr>
        <p:spPr>
          <a:xfrm>
            <a:off x="7171506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54" name="Picture Placeholder 4">
            <a:extLst>
              <a:ext uri="{FF2B5EF4-FFF2-40B4-BE49-F238E27FC236}">
                <a16:creationId xmlns:a16="http://schemas.microsoft.com/office/drawing/2014/main" id="{1AF508C4-773E-5526-D0B3-4519BA6E9F49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707880" y="3581400"/>
            <a:ext cx="2077591" cy="167674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</a:t>
            </a:r>
          </a:p>
        </p:txBody>
      </p:sp>
      <p:sp>
        <p:nvSpPr>
          <p:cNvPr id="55" name="Text Placeholder 4">
            <a:extLst>
              <a:ext uri="{FF2B5EF4-FFF2-40B4-BE49-F238E27FC236}">
                <a16:creationId xmlns:a16="http://schemas.microsoft.com/office/drawing/2014/main" id="{5A52EAA6-4323-C683-D3E0-0360F2401CB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609906" y="5290686"/>
            <a:ext cx="2220685" cy="381000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ED840ECE-E392-54F4-E5E0-09C6BAC5F6FA}"/>
              </a:ext>
            </a:extLst>
          </p:cNvPr>
          <p:cNvSpPr>
            <a:spLocks noGrp="1"/>
          </p:cNvSpPr>
          <p:nvPr>
            <p:ph sz="half" idx="50" hasCustomPrompt="1"/>
          </p:nvPr>
        </p:nvSpPr>
        <p:spPr>
          <a:xfrm>
            <a:off x="9609906" y="5692745"/>
            <a:ext cx="2077592" cy="513018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400" b="0" i="0">
                <a:solidFill>
                  <a:schemeClr val="tx1"/>
                </a:solidFill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266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EA2B1EF-1641-E792-AEFE-F012F6930A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381000"/>
            <a:ext cx="11414127" cy="57664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627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W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9CF42-CFB0-4813-AFA8-72E0DF893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272592"/>
            <a:ext cx="4175127" cy="155766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Add your slide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771571" y="546912"/>
            <a:ext cx="7023556" cy="1557660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None/>
              <a:defRPr sz="2400"/>
            </a:lvl1pPr>
            <a:lvl2pPr marL="520700" indent="-228600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2EA2B1EF-1641-E792-AEFE-F012F6930A1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96873" y="2278743"/>
            <a:ext cx="11398254" cy="38686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40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D6DB94C-2BA1-25B7-2E42-3F62C5C505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4" y="1214845"/>
            <a:ext cx="4175126" cy="2057636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page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07A25B4-BF25-2EB3-833F-C53135D04762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385986" y="3299740"/>
            <a:ext cx="4186014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207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AB3712-421D-4D44-A208-FCFD9F142B3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855028" y="365125"/>
            <a:ext cx="6940099" cy="568302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add a chart or table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9325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Ta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FDC804-E7FE-7C50-C943-6709222467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8982" y="1088571"/>
            <a:ext cx="4507018" cy="203586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/>
            </a:lvl1pPr>
          </a:lstStyle>
          <a:p>
            <a:pPr lvl="0"/>
            <a:r>
              <a:rPr lang="en-US"/>
              <a:t>Click to edit master page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00667-0B00-7C89-1FA5-FF679669B42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88982" y="3162581"/>
            <a:ext cx="4507018" cy="2428368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None/>
              <a:defRPr sz="2400"/>
            </a:lvl1pPr>
            <a:lvl2pPr marL="520700" indent="-228600">
              <a:buClr>
                <a:schemeClr val="accent1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92826" y="365126"/>
            <a:ext cx="4480151" cy="56830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499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79F3245-5C19-491B-A3C7-0953BE94E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105116"/>
            <a:ext cx="4164242" cy="1950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page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E1ED6957-2F68-AC1E-7E2F-65AD6BFD944E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7758" y="3055909"/>
            <a:ext cx="4164242" cy="242836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/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/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 </a:t>
            </a:r>
          </a:p>
          <a:p>
            <a:pPr lvl="2"/>
            <a:r>
              <a:rPr lang="en-US"/>
              <a:t>Third level copy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39788" y="351320"/>
            <a:ext cx="6955340" cy="290350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39787" y="3407229"/>
            <a:ext cx="3339392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346564" y="3418114"/>
            <a:ext cx="3448563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74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06323A5-7CBF-8649-525A-F19330DD13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2" y="1105116"/>
            <a:ext cx="4164242" cy="195079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master page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40A089E6-0B67-BC9B-0FB9-8827CB3BD7B5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07758" y="3055909"/>
            <a:ext cx="4164242" cy="2428368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2000">
                <a:solidFill>
                  <a:schemeClr val="tx1"/>
                </a:solidFill>
              </a:defRPr>
            </a:lvl2pPr>
            <a:lvl3pPr marL="922338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800">
                <a:solidFill>
                  <a:schemeClr val="tx1"/>
                </a:solidFill>
              </a:defRPr>
            </a:lvl3pPr>
            <a:lvl4pPr marL="1485900" indent="-227013"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 copy </a:t>
            </a:r>
          </a:p>
          <a:p>
            <a:pPr lvl="2"/>
            <a:r>
              <a:rPr lang="en-US"/>
              <a:t>Third level copy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B8D5EF3-729C-8199-B5B3-5F9FD2BE26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865914" y="405748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E1D1186-C60B-C6DF-548F-B1A3544F86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85027" y="41663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18A1EA7-F689-AE68-2084-689B3C45D7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74442" y="41663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4D914E-44E0-C1AE-14D4-843C09829A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865914" y="3206932"/>
            <a:ext cx="6940099" cy="2925281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156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349829"/>
            <a:ext cx="12191999" cy="2124891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1891-4F18-21D3-C42B-C393E26C924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47973" y="3474720"/>
            <a:ext cx="11547152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</p:spTree>
    <p:extLst>
      <p:ext uri="{BB962C8B-B14F-4D97-AF65-F5344CB8AC3E}">
        <p14:creationId xmlns:p14="http://schemas.microsoft.com/office/powerpoint/2010/main" val="23487708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7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105C42B-C8C5-451C-A726-855DF2E4862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6873" y="427519"/>
            <a:ext cx="446904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6F2A46D0-0103-4ABC-91D6-429E0656159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96873" y="3483429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BFAFE350-DAC2-4FA1-8058-2BB689DE6DE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645229" y="3494314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4">
            <a:extLst>
              <a:ext uri="{FF2B5EF4-FFF2-40B4-BE49-F238E27FC236}">
                <a16:creationId xmlns:a16="http://schemas.microsoft.com/office/drawing/2014/main" id="{554D914E-44E0-C1AE-14D4-843C09829A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968240" y="3170718"/>
            <a:ext cx="6785521" cy="29614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4">
            <a:extLst>
              <a:ext uri="{FF2B5EF4-FFF2-40B4-BE49-F238E27FC236}">
                <a16:creationId xmlns:a16="http://schemas.microsoft.com/office/drawing/2014/main" id="{7B8D5EF3-729C-8199-B5B3-5F9FD2BE26A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968240" y="436228"/>
            <a:ext cx="2150384" cy="264878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7E1D1186-C60B-C6DF-548F-B1A3544F867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216596" y="44711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C18A1EA7-F689-AE68-2084-689B3C45D76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533076" y="447113"/>
            <a:ext cx="2220685" cy="26379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6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F5652-5F8D-4F3B-BE45-6F2FE0F56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DEF2A-FDC4-461B-A64A-242E9A04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64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839D-17A6-464E-BE22-E9B747DF33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" y="4362996"/>
            <a:ext cx="12191998" cy="1066800"/>
          </a:xfrm>
          <a:noFill/>
        </p:spPr>
        <p:txBody>
          <a:bodyPr lIns="365760" anchor="b" anchorCtr="0">
            <a:normAutofit/>
          </a:bodyPr>
          <a:lstStyle>
            <a:lvl1pPr algn="l">
              <a:defRPr sz="5500"/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9F202D-C0AE-BF9D-1D1B-6CAA26CEFC7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20040" y="5394960"/>
            <a:ext cx="11475085" cy="496976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212325"/>
                </a:solidFill>
                <a:latin typeface="Buckeye Sans 2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16CC2C9D-C02A-BAE3-2704-C31FEC3DB5A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1998" cy="4297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add picture;</a:t>
            </a:r>
            <a:br>
              <a:rPr lang="en-US"/>
            </a:br>
            <a:r>
              <a:rPr lang="en-US"/>
              <a:t>send to back</a:t>
            </a:r>
          </a:p>
        </p:txBody>
      </p:sp>
    </p:spTree>
    <p:extLst>
      <p:ext uri="{BB962C8B-B14F-4D97-AF65-F5344CB8AC3E}">
        <p14:creationId xmlns:p14="http://schemas.microsoft.com/office/powerpoint/2010/main" val="3956518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rgbClr val="3F4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Ligh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470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 Scar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221065E6-A38E-4F0C-8A91-83E3ADB9F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0280" y="374573"/>
            <a:ext cx="11391441" cy="5772839"/>
          </a:xfrm>
          <a:custGeom>
            <a:avLst/>
            <a:gdLst>
              <a:gd name="connsiteX0" fmla="*/ 0 w 11391441"/>
              <a:gd name="connsiteY0" fmla="*/ 11017 h 5772839"/>
              <a:gd name="connsiteX1" fmla="*/ 0 w 11391441"/>
              <a:gd name="connsiteY1" fmla="*/ 5772839 h 5772839"/>
              <a:gd name="connsiteX2" fmla="*/ 10796530 w 11391441"/>
              <a:gd name="connsiteY2" fmla="*/ 5772839 h 5772839"/>
              <a:gd name="connsiteX3" fmla="*/ 11391441 w 11391441"/>
              <a:gd name="connsiteY3" fmla="*/ 5177928 h 5772839"/>
              <a:gd name="connsiteX4" fmla="*/ 11391441 w 11391441"/>
              <a:gd name="connsiteY4" fmla="*/ 0 h 5772839"/>
              <a:gd name="connsiteX5" fmla="*/ 0 w 11391441"/>
              <a:gd name="connsiteY5" fmla="*/ 11017 h 5772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91441" h="5772839">
                <a:moveTo>
                  <a:pt x="0" y="11017"/>
                </a:moveTo>
                <a:lnTo>
                  <a:pt x="0" y="5772839"/>
                </a:lnTo>
                <a:lnTo>
                  <a:pt x="10796530" y="5772839"/>
                </a:lnTo>
                <a:lnTo>
                  <a:pt x="11391441" y="5177928"/>
                </a:lnTo>
                <a:lnTo>
                  <a:pt x="11391441" y="0"/>
                </a:lnTo>
                <a:lnTo>
                  <a:pt x="0" y="11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Buckeye Sans 2" pitchFamily="2" charset="77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99B5A-7DCC-4693-81DE-0BE66B97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2AE5508-873C-8C4C-A88E-C1B4E571D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0332" y="1632857"/>
            <a:ext cx="10515600" cy="1796143"/>
          </a:xfrm>
        </p:spPr>
        <p:txBody>
          <a:bodyPr anchor="b" anchorCtr="0">
            <a:normAutofit/>
          </a:bodyPr>
          <a:lstStyle>
            <a:lvl1pPr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page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C83112E-B440-C046-B221-F7DBDB8A76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90332" y="3457508"/>
            <a:ext cx="10515600" cy="496976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copy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17FDA-A121-4B28-8DDF-D450DD471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6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555A3A3-AC3C-EC5C-5238-EE7CBAE0B8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D145B43-FC71-CFED-BAD0-9399BDDCE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92BB6-0EC3-47A0-964A-91B4EAB22C4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96873" y="2074421"/>
            <a:ext cx="11398254" cy="4015454"/>
          </a:xfrm>
        </p:spPr>
        <p:txBody>
          <a:bodyPr/>
          <a:lstStyle>
            <a:lvl1pPr marL="0" indent="0">
              <a:buClr>
                <a:srgbClr val="C00000"/>
              </a:buClr>
              <a:buSzPct val="110000"/>
              <a:buNone/>
              <a:defRPr/>
            </a:lvl1pPr>
            <a:lvl2pPr marL="685800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5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785E62-F2BF-47B7-BB10-92F9FFA0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338790D-1034-D042-D3C2-3BF8915C9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89F7AB1A-7858-0364-53A6-E5039FF0E0C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10778-4DA8-45B3-97ED-ECBE5C60858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978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96339C-BF56-4C01-9057-10C1041C783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9788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40F89D-2F52-4A06-A26B-F81A4CCA04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246764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891D34A-06A7-6398-2C15-8309625A99B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474028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14F904E5-9900-1D9E-FED4-2AA7BBADCA7F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452256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6615C9D-EE6C-4B25-8C7B-BD41495ED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915362" y="2290570"/>
            <a:ext cx="0" cy="3401974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8E4D3FC-41C9-D578-F008-6630E7FFA4E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8153400" y="1795950"/>
            <a:ext cx="32004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Subhead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9C53F21D-CA93-9B93-4A6E-8255D9511D0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8142514" y="2619862"/>
            <a:ext cx="3200400" cy="3060729"/>
          </a:xfrm>
        </p:spPr>
        <p:txBody>
          <a:bodyPr>
            <a:normAutofit/>
          </a:bodyPr>
          <a:lstStyle>
            <a:lvl1pPr marL="0" indent="0">
              <a:buClr>
                <a:srgbClr val="C00000"/>
              </a:buClr>
              <a:buSzPct val="110000"/>
              <a:buNone/>
              <a:defRPr sz="1800"/>
            </a:lvl1pPr>
            <a:lvl2pPr marL="466725" indent="-228600">
              <a:buClr>
                <a:srgbClr val="C00000"/>
              </a:buClr>
              <a:buSzPct val="110000"/>
              <a:buFont typeface="Arial" panose="020B0604020202020204" pitchFamily="34" charset="0"/>
              <a:buChar char="•"/>
              <a:tabLst/>
              <a:defRPr sz="1600"/>
            </a:lvl2pPr>
            <a:lvl3pPr marL="922338" indent="-174625">
              <a:buClr>
                <a:srgbClr val="C00000"/>
              </a:buClr>
              <a:buSzPct val="90000"/>
              <a:buFont typeface="Courier New" panose="02070309020205020404" pitchFamily="49" charset="0"/>
              <a:buChar char="o"/>
              <a:tabLst/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642A6F-A411-470F-BD04-ADA91E6F6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8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ext with Stati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99665-9022-4763-9F34-BC62AC635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784EC54A-1238-054A-B123-4E089148A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873" y="898954"/>
            <a:ext cx="11398253" cy="838854"/>
          </a:xfrm>
        </p:spPr>
        <p:txBody>
          <a:bodyPr anchor="t"/>
          <a:lstStyle/>
          <a:p>
            <a:r>
              <a:rPr lang="en-US"/>
              <a:t>Click to edit master page title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68B3D21-7A3E-9FD3-2561-1B65C1C3E8F4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96429" y="576942"/>
            <a:ext cx="11398254" cy="224040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SECTION HEADING (OPTIONAL) 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5C1AF12-65D7-4CCC-B876-272178DEF7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5975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A31E8251-4870-40ED-8F84-F3F4065F8B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983" y="3744683"/>
            <a:ext cx="3200400" cy="598641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921F103-A52D-4BF8-A426-261D45BC06E9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815976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 b="0" i="0">
                <a:latin typeface="Buckeye Sans 2" pitchFamily="2" charset="77"/>
              </a:defRPr>
            </a:lvl5pPr>
          </a:lstStyle>
          <a:p>
            <a:pPr lvl="0"/>
            <a:r>
              <a:rPr lang="en-US"/>
              <a:t>Click to edit supplemental copy</a:t>
            </a:r>
          </a:p>
          <a:p>
            <a:pPr lvl="4"/>
            <a:endParaRPr lang="en-US"/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EB0FA1DA-3E46-56DA-3A0F-C2F4894C2D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5975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7B445D7-04D9-4518-A91A-395D959AA54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362024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44B66B5-8A11-414B-BD6A-3CA8D49CDAC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362032" y="3755569"/>
            <a:ext cx="3200400" cy="587755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9B83ED64-7985-4721-920B-54BC42A5E1D7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4362025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supplemental copy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E8DDA1D2-D91C-4DA3-7F82-2C47CE653FD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365086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48CFB95A-0D9D-453A-9CB2-BF05EF3E7A0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908066" y="2936138"/>
            <a:ext cx="3200400" cy="710573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7500" b="1" i="0">
                <a:solidFill>
                  <a:schemeClr val="accent1"/>
                </a:solidFill>
                <a:latin typeface="Buckeye Sans 2 Black" pitchFamily="2" charset="77"/>
              </a:defRPr>
            </a:lvl1pPr>
          </a:lstStyle>
          <a:p>
            <a:pPr lvl="0"/>
            <a:r>
              <a:rPr lang="en-US"/>
              <a:t>00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D79EC675-E9A3-4C03-B61F-A49031FA500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908074" y="3766455"/>
            <a:ext cx="3200400" cy="576869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Subhead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8429F79-518E-407C-8FF2-83D7C7D801FD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7908067" y="4343324"/>
            <a:ext cx="3200400" cy="754756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 algn="ctr">
              <a:buNone/>
              <a:defRPr sz="1100"/>
            </a:lvl5pPr>
          </a:lstStyle>
          <a:p>
            <a:pPr lvl="0"/>
            <a:r>
              <a:rPr lang="en-US"/>
              <a:t>Click to edit supplemental copy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307938-5206-7658-371A-FABCB8A01B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914198" y="5719560"/>
            <a:ext cx="3200400" cy="23948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ADD CITATION (OPTIONAL)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7D5D7-B1FE-44D4-9552-B7681E39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97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8F603-DAEE-420E-95E6-F502567586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97749" y="6304801"/>
            <a:ext cx="4973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fld id="{DFA4CD3D-26C8-47FF-8D13-9B32BAAB473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EA513-5076-4D62-8F85-69A918D7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759" y="365125"/>
            <a:ext cx="11387368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page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855A3-A75E-4A34-A5A1-1B324FA10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873" y="1825625"/>
            <a:ext cx="1138736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first level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501DD-FBD8-4A19-BD71-AB3CFFDE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06686" y="6296411"/>
            <a:ext cx="6663152" cy="3416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latin typeface="Buckeye Sans 2" pitchFamily="2" charset="77"/>
              </a:defRPr>
            </a:lvl1pPr>
          </a:lstStyle>
          <a:p>
            <a:endParaRPr lang="en-US"/>
          </a:p>
        </p:txBody>
      </p:sp>
      <p:pic>
        <p:nvPicPr>
          <p:cNvPr id="8" name="Picture 7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DCBAA86C-544C-B7F0-7021-F7CE0A4CB05B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873" y="6342148"/>
            <a:ext cx="2294447" cy="32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48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0" r:id="rId2"/>
    <p:sldLayoutId id="2147483697" r:id="rId3"/>
    <p:sldLayoutId id="2147483658" r:id="rId4"/>
    <p:sldLayoutId id="2147483702" r:id="rId5"/>
    <p:sldLayoutId id="2147483703" r:id="rId6"/>
    <p:sldLayoutId id="2147483650" r:id="rId7"/>
    <p:sldLayoutId id="2147483676" r:id="rId8"/>
    <p:sldLayoutId id="2147483679" r:id="rId9"/>
    <p:sldLayoutId id="2147483701" r:id="rId10"/>
    <p:sldLayoutId id="2147483678" r:id="rId11"/>
    <p:sldLayoutId id="2147483682" r:id="rId12"/>
    <p:sldLayoutId id="2147483698" r:id="rId13"/>
    <p:sldLayoutId id="2147483695" r:id="rId14"/>
    <p:sldLayoutId id="2147483694" r:id="rId15"/>
    <p:sldLayoutId id="2147483662" r:id="rId16"/>
    <p:sldLayoutId id="2147483663" r:id="rId17"/>
    <p:sldLayoutId id="2147483665" r:id="rId18"/>
    <p:sldLayoutId id="2147483696" r:id="rId19"/>
    <p:sldLayoutId id="2147483699" r:id="rId20"/>
    <p:sldLayoutId id="2147483655" r:id="rId2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1"/>
          </a:solidFill>
          <a:latin typeface="Buckeye Serif 2 Black" pitchFamily="2" charset="77"/>
          <a:ea typeface="Buckeye Serif 2 Black" pitchFamily="2" charset="77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None/>
        <a:defRPr sz="24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Arial" panose="020B0604020202020204" pitchFamily="34" charset="0"/>
        <a:buChar char="•"/>
        <a:defRPr sz="22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90000"/>
        <a:buFont typeface="Courier New" panose="02070309020205020404" pitchFamily="49" charset="0"/>
        <a:buChar char="o"/>
        <a:defRPr sz="20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b="0" i="0" kern="1200">
          <a:solidFill>
            <a:srgbClr val="212325"/>
          </a:solidFill>
          <a:latin typeface="Buckeye Sans 2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C590A410-72FE-4A54-AE5B-342351EA5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Learning Community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EA82999D-8FD4-4FBB-9425-1576392BB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January 14, 2025</a:t>
            </a:r>
          </a:p>
        </p:txBody>
      </p:sp>
      <p:pic>
        <p:nvPicPr>
          <p:cNvPr id="22" name="Picture Placeholder 21" descr="Screenshot of Jupyter Lab interface and Anaconda icon for Jupyter Lab">
            <a:extLst>
              <a:ext uri="{FF2B5EF4-FFF2-40B4-BE49-F238E27FC236}">
                <a16:creationId xmlns:a16="http://schemas.microsoft.com/office/drawing/2014/main" id="{771EAE06-931C-4135-8103-BA7DB97AC68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387" y="278459"/>
            <a:ext cx="6585497" cy="4084537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7CF487-F166-42E5-83F0-A3779E7C020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95113" y="6305550"/>
            <a:ext cx="496887" cy="365125"/>
          </a:xfrm>
        </p:spPr>
        <p:txBody>
          <a:bodyPr/>
          <a:lstStyle/>
          <a:p>
            <a:fld id="{DFA4CD3D-26C8-47FF-8D13-9B32BAAB473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4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A9239F-D848-46E1-93D8-6310281A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5FD8B0-F4D0-487A-B712-E47CBF4C0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consider yourself  ...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1DF8E0E-87E4-4E7B-84D1-C97CA254B4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ABSOLUTE BEGINNER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7BF063-2474-497A-BEE7-B99A59EE79A2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739337" y="4164162"/>
            <a:ext cx="2077592" cy="10174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Never tried 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Ready to get started!!!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69522DF-3621-4938-8E2F-48584FB6CC5A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US" dirty="0"/>
              <a:t>BEGINNER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18F565C-A3B8-4A00-9F5C-32CBCDB1941A}"/>
              </a:ext>
            </a:extLst>
          </p:cNvPr>
          <p:cNvSpPr>
            <a:spLocks noGrp="1"/>
          </p:cNvSpPr>
          <p:nvPr>
            <p:ph sz="half" idx="38"/>
          </p:nvPr>
        </p:nvSpPr>
        <p:spPr>
          <a:xfrm>
            <a:off x="7171506" y="4164162"/>
            <a:ext cx="2077592" cy="87978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a few workshops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Still getting sea legs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541B950F-9EC9-4612-87EF-D136F9C27F1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ADVANCED BEGINNER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0C53304-204F-4F7E-95B2-101F262F4063}"/>
              </a:ext>
            </a:extLst>
          </p:cNvPr>
          <p:cNvSpPr>
            <a:spLocks noGrp="1"/>
          </p:cNvSpPr>
          <p:nvPr>
            <p:ph sz="half" idx="41"/>
          </p:nvPr>
        </p:nvSpPr>
        <p:spPr>
          <a:xfrm>
            <a:off x="9609906" y="4164162"/>
            <a:ext cx="2077592" cy="123140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dabbler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review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Working towards confidently applying skills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EAC3E-083F-43F2-A366-CEBA458D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Python Learning Community – Day 1</a:t>
            </a:r>
          </a:p>
        </p:txBody>
      </p:sp>
      <p:pic>
        <p:nvPicPr>
          <p:cNvPr id="32" name="Picture Placeholder 31">
            <a:extLst>
              <a:ext uri="{FF2B5EF4-FFF2-40B4-BE49-F238E27FC236}">
                <a16:creationId xmlns:a16="http://schemas.microsoft.com/office/drawing/2014/main" id="{B0D6AF99-1028-40F2-825E-96298159A2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r="8669"/>
          <a:stretch>
            <a:fillRect/>
          </a:stretch>
        </p:blipFill>
        <p:spPr/>
      </p:pic>
      <p:pic>
        <p:nvPicPr>
          <p:cNvPr id="36" name="Picture Placeholder 35">
            <a:extLst>
              <a:ext uri="{FF2B5EF4-FFF2-40B4-BE49-F238E27FC236}">
                <a16:creationId xmlns:a16="http://schemas.microsoft.com/office/drawing/2014/main" id="{23F7D0C9-361B-4324-9734-31597A352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37" r="15137"/>
          <a:stretch>
            <a:fillRect/>
          </a:stretch>
        </p:blipFill>
        <p:spPr/>
      </p:pic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D235A0C1-C3BB-411E-B53F-B77AABDC7C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r="8669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3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A0B8BE-B3B0-43FA-92DB-296D11EC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A4CD3D-26C8-47FF-8D13-9B32BAAB4735}" type="slidenum">
              <a:rPr lang="en-US" smtClean="0"/>
              <a:t>3</a:t>
            </a:fld>
            <a:endParaRPr lang="en-US"/>
          </a:p>
        </p:txBody>
      </p:sp>
      <p:pic>
        <p:nvPicPr>
          <p:cNvPr id="19" name="Picture Placeholder 18" descr="Image of confused woman inside a circle with a line through it. The word imposter is superimposed on the line. The idea is for learning community participants to put away imposter syndrome.">
            <a:extLst>
              <a:ext uri="{FF2B5EF4-FFF2-40B4-BE49-F238E27FC236}">
                <a16:creationId xmlns:a16="http://schemas.microsoft.com/office/drawing/2014/main" id="{65828D7A-DAAB-4A6C-AD3D-9AE92DC8C76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25" b="12125"/>
          <a:stretch>
            <a:fillRect/>
          </a:stretch>
        </p:blipFill>
        <p:spPr>
          <a:xfrm>
            <a:off x="1297750" y="649251"/>
            <a:ext cx="9999999" cy="5051443"/>
          </a:xfr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C02A5417-492E-4F82-9219-828BC3759B56}"/>
              </a:ext>
            </a:extLst>
          </p:cNvPr>
          <p:cNvSpPr/>
          <p:nvPr/>
        </p:nvSpPr>
        <p:spPr>
          <a:xfrm>
            <a:off x="3048000" y="219931"/>
            <a:ext cx="6400800" cy="6400800"/>
          </a:xfrm>
          <a:prstGeom prst="ellipse">
            <a:avLst/>
          </a:prstGeom>
          <a:noFill/>
          <a:ln w="1905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80CF16-62B1-44BA-9760-71B2FF6135DA}"/>
              </a:ext>
            </a:extLst>
          </p:cNvPr>
          <p:cNvCxnSpPr>
            <a:stCxn id="21" idx="7"/>
            <a:endCxn id="21" idx="3"/>
          </p:cNvCxnSpPr>
          <p:nvPr/>
        </p:nvCxnSpPr>
        <p:spPr>
          <a:xfrm flipH="1">
            <a:off x="3985375" y="1157306"/>
            <a:ext cx="4526050" cy="4526050"/>
          </a:xfrm>
          <a:prstGeom prst="line">
            <a:avLst/>
          </a:prstGeom>
          <a:ln w="190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DFD9380-3E11-4FC6-8274-F06E1AFB4D44}"/>
              </a:ext>
            </a:extLst>
          </p:cNvPr>
          <p:cNvSpPr txBox="1"/>
          <p:nvPr/>
        </p:nvSpPr>
        <p:spPr>
          <a:xfrm rot="18886355">
            <a:off x="3121395" y="2171492"/>
            <a:ext cx="59492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C00000"/>
                </a:solidFill>
                <a:latin typeface="Buckeye Sans 2 ExtraBold" pitchFamily="2" charset="0"/>
              </a:rPr>
              <a:t>IMPOSTER</a:t>
            </a:r>
          </a:p>
        </p:txBody>
      </p:sp>
    </p:spTree>
    <p:extLst>
      <p:ext uri="{BB962C8B-B14F-4D97-AF65-F5344CB8AC3E}">
        <p14:creationId xmlns:p14="http://schemas.microsoft.com/office/powerpoint/2010/main" val="3989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SU Branded">
      <a:dk1>
        <a:srgbClr val="202324"/>
      </a:dk1>
      <a:lt1>
        <a:srgbClr val="FFFFFF"/>
      </a:lt1>
      <a:dk2>
        <a:srgbClr val="202324"/>
      </a:dk2>
      <a:lt2>
        <a:srgbClr val="FFFFFF"/>
      </a:lt2>
      <a:accent1>
        <a:srgbClr val="BA0C2F"/>
      </a:accent1>
      <a:accent2>
        <a:srgbClr val="737B7E"/>
      </a:accent2>
      <a:accent3>
        <a:srgbClr val="830065"/>
      </a:accent3>
      <a:accent4>
        <a:srgbClr val="6EBBAB"/>
      </a:accent4>
      <a:accent5>
        <a:srgbClr val="E65F33"/>
      </a:accent5>
      <a:accent6>
        <a:srgbClr val="80C75B"/>
      </a:accent6>
      <a:hlink>
        <a:srgbClr val="BA0C2F"/>
      </a:hlink>
      <a:folHlink>
        <a:srgbClr val="BA0C2F"/>
      </a:folHlink>
    </a:clrScheme>
    <a:fontScheme name="Ohio State - Buckeye Fonts">
      <a:majorFont>
        <a:latin typeface="Buckeye Serif Black"/>
        <a:ea typeface=""/>
        <a:cs typeface=""/>
      </a:majorFont>
      <a:minorFont>
        <a:latin typeface="Buckey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67CDF29EF19C46B5F2929AB2D287C1" ma:contentTypeVersion="20" ma:contentTypeDescription="Create a new document." ma:contentTypeScope="" ma:versionID="18e254e98c657adb1ecb0ad32c12da90">
  <xsd:schema xmlns:xsd="http://www.w3.org/2001/XMLSchema" xmlns:xs="http://www.w3.org/2001/XMLSchema" xmlns:p="http://schemas.microsoft.com/office/2006/metadata/properties" xmlns:ns1="http://schemas.microsoft.com/sharepoint/v3" xmlns:ns3="84d58c7e-2515-42b3-952f-f20944438f06" xmlns:ns4="d2df82a5-6c7a-438b-bb44-cb51c2024ea6" targetNamespace="http://schemas.microsoft.com/office/2006/metadata/properties" ma:root="true" ma:fieldsID="552e9392d94bef350cd8e5bd9c3aa611" ns1:_="" ns3:_="" ns4:_="">
    <xsd:import namespace="http://schemas.microsoft.com/sharepoint/v3"/>
    <xsd:import namespace="84d58c7e-2515-42b3-952f-f20944438f06"/>
    <xsd:import namespace="d2df82a5-6c7a-438b-bb44-cb51c2024ea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CR" minOccurs="0"/>
                <xsd:element ref="ns4:MediaServiceDateTaken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d58c7e-2515-42b3-952f-f20944438f0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df82a5-6c7a-438b-bb44-cb51c2024ea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2df82a5-6c7a-438b-bb44-cb51c2024ea6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8A8BEB66-0C0B-4B90-9CB4-1562F81D5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DBCE77-0A2B-4861-A2B1-3838084467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84d58c7e-2515-42b3-952f-f20944438f06"/>
    <ds:schemaRef ds:uri="d2df82a5-6c7a-438b-bb44-cb51c2024e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A5B590-EC41-47D6-9826-DB3928C76193}">
  <ds:schemaRefs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sharepoint/v3"/>
    <ds:schemaRef ds:uri="http://purl.org/dc/elements/1.1/"/>
    <ds:schemaRef ds:uri="d2df82a5-6c7a-438b-bb44-cb51c2024ea6"/>
    <ds:schemaRef ds:uri="http://schemas.openxmlformats.org/package/2006/metadata/core-properties"/>
    <ds:schemaRef ds:uri="84d58c7e-2515-42b3-952f-f20944438f06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52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Buckeye Sans 2</vt:lpstr>
      <vt:lpstr>Buckeye Sans 2 Black</vt:lpstr>
      <vt:lpstr>Buckeye Sans 2 ExtraBold</vt:lpstr>
      <vt:lpstr>Buckeye Serif 2 Black</vt:lpstr>
      <vt:lpstr>Calibri</vt:lpstr>
      <vt:lpstr>Courier New</vt:lpstr>
      <vt:lpstr>Office Theme</vt:lpstr>
      <vt:lpstr>Python Learning Community</vt:lpstr>
      <vt:lpstr>Do you consider yourself  ...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Hoy, Mary</dc:creator>
  <cp:lastModifiedBy>Murphy, Sarah</cp:lastModifiedBy>
  <cp:revision>13</cp:revision>
  <dcterms:created xsi:type="dcterms:W3CDTF">2021-09-24T16:29:17Z</dcterms:created>
  <dcterms:modified xsi:type="dcterms:W3CDTF">2024-12-12T16:30:07Z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0x0101009A67CDF29EF19C46B5F2929AB2D287C1</vt:lpwstr>
  </property>
  <property fmtid="{D5CDD505-2E9C-101B-9397-08002B2CF9AE}" pid="3" name="MediaServiceImageTags">
    <vt:lpwstr/>
  </property>
</Properties>
</file>