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fdc0f59ce_2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fdc0f59ce_2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fdc0f59ce_2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fdc0f59ce_2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fdc0f59ce_2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fdc0f59ce_2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fdc0f59ce_2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fdc0f59ce_2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fdc0f59ce_2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fdc0f59ce_2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open.kattis.com/problems/r2" TargetMode="External"/><Relationship Id="rId4" Type="http://schemas.openxmlformats.org/officeDocument/2006/relationships/hyperlink" Target="https://github.com/OSUACM/Weekly_Events" TargetMode="External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codeforces.com/" TargetMode="External"/><Relationship Id="rId4" Type="http://schemas.openxmlformats.org/officeDocument/2006/relationships/hyperlink" Target="https://cses.fi/book/book.pdf" TargetMode="External"/><Relationship Id="rId5" Type="http://schemas.openxmlformats.org/officeDocument/2006/relationships/hyperlink" Target="https://cses.fi/book/book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0" l="-3100" r="3100" t="0"/>
          <a:stretch/>
        </p:blipFill>
        <p:spPr>
          <a:xfrm>
            <a:off x="7007727" y="1243000"/>
            <a:ext cx="2031775" cy="18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type="ctrTitle"/>
          </p:nvPr>
        </p:nvSpPr>
        <p:spPr>
          <a:xfrm>
            <a:off x="1004150" y="1397006"/>
            <a:ext cx="7136700" cy="15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  <a:highlight>
                  <a:srgbClr val="FFFFFF"/>
                </a:highlight>
              </a:rPr>
              <a:t>Starting Competitive</a:t>
            </a:r>
            <a:endParaRPr b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  <a:highlight>
                  <a:srgbClr val="FFFFFF"/>
                </a:highlight>
              </a:rPr>
              <a:t>Programming</a:t>
            </a:r>
            <a:endParaRPr b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137250" y="308218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Presented by Alex Li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1243000"/>
            <a:ext cx="2031775" cy="18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267481"/>
            <a:ext cx="85206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 the basics of least 1 programming language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Bare minimum</a:t>
            </a:r>
            <a:r>
              <a:rPr lang="en" sz="1400"/>
              <a:t>: Input, Output, Arrays, Loops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Nearly complete list</a:t>
            </a:r>
            <a:r>
              <a:rPr lang="en" sz="1400"/>
              <a:t>: List</a:t>
            </a:r>
            <a:r>
              <a:rPr lang="en"/>
              <a:t>, </a:t>
            </a:r>
            <a:r>
              <a:rPr lang="en" sz="1400"/>
              <a:t>Map, Set, Queue, Stac</a:t>
            </a:r>
            <a:r>
              <a:rPr lang="en"/>
              <a:t>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Most common languages: C++,  Java, Python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Setup: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Not fun to do &gt;:(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C++ : Recommend sublime text + the command line (maybe)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Java: R</a:t>
            </a:r>
            <a:r>
              <a:rPr lang="en"/>
              <a:t>ecommend</a:t>
            </a:r>
            <a:r>
              <a:rPr lang="en"/>
              <a:t> to use eclipse or intellij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Python: Recommend to use pycharm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Doing Input and Output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3 solutions to a very basic problem, in c++, python, and java.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r>
              <a:rPr lang="en"/>
              <a:t>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https://open.kattis.com/problems/r2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Solutions: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https://github.com/OSUACM/Weekly_Events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4021" y="1764675"/>
            <a:ext cx="2585525" cy="31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 to run less than 10^8 lines of code in the worst case.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 Count the number of pairs (i, j) in an array with up to 10^5 elements where a</a:t>
            </a:r>
            <a:r>
              <a:rPr baseline="-25000" lang="en"/>
              <a:t>i </a:t>
            </a:r>
            <a:r>
              <a:rPr lang="en"/>
              <a:t>&lt; a</a:t>
            </a:r>
            <a:r>
              <a:rPr baseline="-25000" lang="en"/>
              <a:t>j</a:t>
            </a:r>
            <a:r>
              <a:rPr lang="en"/>
              <a:t>.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other libraries to increase your coding speed :P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Memory limits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numbers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Sometimes, number</a:t>
            </a:r>
            <a:r>
              <a:rPr lang="en"/>
              <a:t>s given will be very large, and you need to make sure that nothing will overflow.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integer max size: 2^31 = ~ 2*10^9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long max size: 2^63 = ~8*10^18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Even bigger numbers?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Resources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Codeforces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B</a:t>
            </a:r>
            <a:r>
              <a:rPr lang="en" u="sng">
                <a:solidFill>
                  <a:schemeClr val="hlink"/>
                </a:solidFill>
                <a:hlinkClick r:id="rId5"/>
              </a:rPr>
              <a:t>ook</a:t>
            </a:r>
            <a:r>
              <a:rPr lang="en"/>
              <a:t> explaining a lot of common techniques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