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291581478ff7ab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291581478ff7ab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fb1797f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fb1797f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c1af6ba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c1af6ba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1af6ba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c1af6ba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c1af6ba2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c1af6ba2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c1af6ba2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c1af6ba2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c1af6ba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c1af6ba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c1af6ba2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c1af6ba2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c1af6ba2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c1af6ba2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c727725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c727725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be6885285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be6885285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 by Gen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c1af6ba2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c1af6ba2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c1af6ba2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c1af6ba2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fb1aff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fb1aff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b1797f7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fb1797f7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30a588a254348b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30a588a254348b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02798a61d9c2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02798a61d9c2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c727725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c727725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4232dde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64232dde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be688528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be688528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727725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727725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a_-2lXXRF6ZCbQEzgc3Oipsp9VDfbcwQQ8jo1KGHavk/edit#gid=0" TargetMode="External"/><Relationship Id="rId4" Type="http://schemas.openxmlformats.org/officeDocument/2006/relationships/hyperlink" Target="https://github.com/OSUACM/Weekly_Events" TargetMode="External"/><Relationship Id="rId10" Type="http://schemas.openxmlformats.org/officeDocument/2006/relationships/hyperlink" Target="https://www.hackerrank.com/" TargetMode="External"/><Relationship Id="rId9" Type="http://schemas.openxmlformats.org/officeDocument/2006/relationships/hyperlink" Target="https://projecteuler.net/" TargetMode="External"/><Relationship Id="rId5" Type="http://schemas.openxmlformats.org/officeDocument/2006/relationships/hyperlink" Target="https://cses.fi/book/book.pdf" TargetMode="External"/><Relationship Id="rId6" Type="http://schemas.openxmlformats.org/officeDocument/2006/relationships/hyperlink" Target="https://discord.gg/FfnAjYR" TargetMode="External"/><Relationship Id="rId7" Type="http://schemas.openxmlformats.org/officeDocument/2006/relationships/hyperlink" Target="https://open.kattis.com/" TargetMode="External"/><Relationship Id="rId8" Type="http://schemas.openxmlformats.org/officeDocument/2006/relationships/hyperlink" Target="http://codeforces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deforces.com/problemset/problem/915/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deforces.com/contest/915/submission/68332245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deforces.com/problemset/problem/1020/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9025" y="816400"/>
            <a:ext cx="5752200" cy="19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Association for Computing Machinery at Ohio State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Spring</a:t>
            </a:r>
            <a:r>
              <a:rPr lang="en" sz="3000"/>
              <a:t> 2020 - Introduction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137275"/>
            <a:ext cx="7038900" cy="3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Lecture  Schedule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Meeting Slides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Simple algorithms reference 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Discord for competitive programmers around the 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Kattis </a:t>
            </a:r>
            <a:r>
              <a:rPr lang="en"/>
              <a:t>: Official site for the ACM-ICPC contest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Codeforces </a:t>
            </a:r>
            <a:r>
              <a:rPr lang="en"/>
              <a:t>: Better site than kattis. Has occasional contests.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Project Euler</a:t>
            </a:r>
            <a:r>
              <a:rPr lang="en"/>
              <a:t>: More mathy problems with only visible 1 test case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HackerRank</a:t>
            </a:r>
            <a:r>
              <a:rPr lang="en"/>
              <a:t>: More job-oriented programming 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Problem - Almost Acyclic Graph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450" y="1567550"/>
            <a:ext cx="735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Problem - 915D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are given a unweighted directed graph. Check if removing at most 1 edge makes it acyclic.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Time constraints: The graph has at most 500 nodes and can be dense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259" y="925409"/>
            <a:ext cx="3481600" cy="22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00" y="925400"/>
            <a:ext cx="3053350" cy="18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700" y="3464834"/>
            <a:ext cx="31051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454625" y="3202175"/>
            <a:ext cx="1406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POSSIBLE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3685250" y="2808775"/>
            <a:ext cx="1406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POSSIBLE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7063400" y="3349625"/>
            <a:ext cx="1406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POSSIBLE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strategy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every edge: Remove this edge, check for a cycle.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How do we know if a graph has no cycle?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sort!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1905000"/>
            <a:ext cx="54578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088" y="933450"/>
            <a:ext cx="50768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127050"/>
            <a:ext cx="70389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every edge: Remove this edge, check for a cycle.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Topological sort takes O(V+E) time, so the total is O(E(V+E)).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How can we improve this?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mean for a graph to be almost acyclic?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599100"/>
            <a:ext cx="7038900" cy="3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One edge must be in all cycles.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Speedup: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1599100"/>
            <a:ext cx="7038900" cy="17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First, find a cycle. Then, do the previous algorithm, but </a:t>
            </a:r>
            <a:r>
              <a:rPr lang="en" sz="2400"/>
              <a:t>only </a:t>
            </a:r>
            <a:r>
              <a:rPr lang="en" sz="2400"/>
              <a:t>try removing edges from this cycle.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New time: O(V(V+E))!</a:t>
            </a:r>
            <a:endParaRPr sz="2400"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3811900"/>
            <a:ext cx="70389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How do we find a cycle?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solution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297500" y="1127050"/>
            <a:ext cx="70389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Notice that a graph is almost acyclic IFF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there is a ‘topological sort’ of the graph with at most 1 back edge.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Forward direction: Remove the edge to make it acyclic, sort the graph, and then add it back in.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Backwards Direction: Remove the back edge, the graph is acyclic.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solution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1297500" y="1127050"/>
            <a:ext cx="70389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Hence we just need to try all of the topological sorts!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President : Alex Li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Vice President : Wally Yang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Treasurer: Yifan Zhu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Advisor: Yusu Wang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solution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1297500" y="1127050"/>
            <a:ext cx="70389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Consider the topological sort that begins at the end of a edge </a:t>
            </a:r>
            <a:r>
              <a:rPr lang="en" sz="2000"/>
              <a:t>from node a to node b which when removed gives an acyclic graph.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Claim: The only backwards edge will be from b to a.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Suppose a,b,c,d are distinct nodes. If there is a back edge from d to c, then there must be a path from c to d as well (because of how topological sort works). But then this cycle does not use the edge a-&gt;b at all, so removing the ab edge will leave a cycle, contradicting our earlier claim.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solution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1297500" y="1127050"/>
            <a:ext cx="70389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Do a Topological sort starting from every node, and count the number of cycles.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It’s possible IFF any of these cycles has at most 1 back edge.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Time: O(V(E+V)), same as before (but easier to implement)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https://codeforces.com/contest/915/submission/68332245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1052550" y="1026575"/>
            <a:ext cx="70389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Next </a:t>
            </a:r>
            <a:r>
              <a:rPr lang="en" sz="3000">
                <a:solidFill>
                  <a:srgbClr val="FFFFFF"/>
                </a:solidFill>
              </a:rPr>
              <a:t>week:</a:t>
            </a:r>
            <a:r>
              <a:rPr lang="en" sz="3000">
                <a:solidFill>
                  <a:srgbClr val="FFFFFF"/>
                </a:solidFill>
              </a:rPr>
              <a:t> </a:t>
            </a:r>
            <a:r>
              <a:rPr lang="en" sz="3000">
                <a:solidFill>
                  <a:srgbClr val="FFFFFF"/>
                </a:solidFill>
              </a:rPr>
              <a:t> 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Representing things as graphs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Weekly Challenge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FFFFFF"/>
                </a:solidFill>
                <a:hlinkClick r:id="rId3"/>
              </a:rPr>
              <a:t>https://codeforces.com/problemset/problem/1020/B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Competitive Programming?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258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Hard Puzzles for programming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Learn about lots of problem-solving techniques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Get practice implementing things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Job Interview Questions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Gain skills and confidence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Do?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157750"/>
            <a:ext cx="70389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/>
              <a:t>Competitive Programming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Lectures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This semester - focus on graph theory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Practice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At home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Competitions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Team finding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Discussions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need to know before you start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157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Passion for Computer Programming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Passion to learn new things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Any Programming Language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last semester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157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Biweekly Meetings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Focus on CP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Focus on 1 topic somewhat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for this semester: Graphs and Flows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375" y="1307850"/>
            <a:ext cx="29622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800" y="1345959"/>
            <a:ext cx="31051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Competitions this semester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Battlecode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Election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Google Hash Code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Google Code Jam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Others?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Lectures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Any kind of algorithm related topic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Almost any week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Email: li.8096@osu.edu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