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912592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912592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1912592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1912592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9125927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9125927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19125927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19125927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19125927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19125927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19125927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19125927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19125927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19125927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orms.gle/mbH6aJxX5e3crr1B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Challenge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Leaps and Bounds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lions are standing on the number line playing leapfrog.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want to have a lion standing on each of N spots on the number 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it possible for this to occur?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27" y="1074775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475" y="1672725"/>
            <a:ext cx="430049" cy="43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Possible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507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29765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52" y="12507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77" y="12507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377" y="1297650"/>
            <a:ext cx="490776" cy="4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7841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77" y="1807575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52" y="17841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77" y="17841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377" y="1831050"/>
            <a:ext cx="490776" cy="4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23175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77" y="232925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52" y="23175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77" y="23175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227" y="2340975"/>
            <a:ext cx="490776" cy="4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28509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7" y="29292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52" y="28509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77" y="28509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127" y="2809950"/>
            <a:ext cx="490776" cy="4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33843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7" y="3446925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52" y="33843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127" y="3363825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277" y="3302400"/>
            <a:ext cx="490776" cy="4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39177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77" y="396465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127" y="39177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277" y="387675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877" y="3917700"/>
            <a:ext cx="490776" cy="4924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98963" y="4482375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2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10</a:t>
            </a:r>
            <a:r>
              <a:rPr lang="en"/>
              <a:t>	11	12	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77" y="44511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502" y="44511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702" y="45330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477" y="4451100"/>
            <a:ext cx="490776" cy="4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50700"/>
            <a:ext cx="8520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	</a:t>
            </a:r>
            <a:r>
              <a:rPr lang="en">
                <a:highlight>
                  <a:srgbClr val="00FF00"/>
                </a:highlight>
              </a:rPr>
              <a:t>1</a:t>
            </a:r>
            <a:r>
              <a:rPr lang="en"/>
              <a:t>	</a:t>
            </a:r>
            <a:r>
              <a:rPr lang="en">
                <a:highlight>
                  <a:srgbClr val="00FF00"/>
                </a:highlight>
              </a:rPr>
              <a:t>2</a:t>
            </a:r>
            <a:r>
              <a:rPr lang="en"/>
              <a:t>	3	4	5	6	</a:t>
            </a:r>
            <a:r>
              <a:rPr lang="en">
                <a:highlight>
                  <a:srgbClr val="00FF00"/>
                </a:highlight>
              </a:rPr>
              <a:t>7</a:t>
            </a:r>
            <a:r>
              <a:rPr lang="en"/>
              <a:t>	8	</a:t>
            </a:r>
            <a:r>
              <a:rPr lang="en">
                <a:highlight>
                  <a:srgbClr val="00FF00"/>
                </a:highlight>
              </a:rPr>
              <a:t>9</a:t>
            </a:r>
            <a:r>
              <a:rPr lang="en"/>
              <a:t>	10	11	12	</a:t>
            </a:r>
            <a:r>
              <a:rPr lang="en">
                <a:highlight>
                  <a:srgbClr val="00FF00"/>
                </a:highlight>
              </a:rPr>
              <a:t>13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example is impossible because lions can’t go backwards, so either 1 or 2 will not have a lion on it.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29765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52" y="12507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77" y="125070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377" y="1297650"/>
            <a:ext cx="490776" cy="49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102" y="1250700"/>
            <a:ext cx="490776" cy="49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Problem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f it is possible, what is the minimum number of moves to let all the lions get to the spots they would like to get to?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line, the number 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the next line, N space separated integers: the positions of the lions, space separated (less than 1000). No 2 lions are on the same 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the last line, </a:t>
            </a:r>
            <a:r>
              <a:rPr lang="en"/>
              <a:t>N space separated integers: the positions the lions wish to be, space separated (less than 1000). </a:t>
            </a:r>
            <a:br>
              <a:rPr lang="en"/>
            </a:br>
            <a:r>
              <a:rPr lang="en"/>
              <a:t>The last example could be given 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4 1 6 5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10 9 1 7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it’s not possible, output “NO” without quotes.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it is possible, output “YES” or a number equal to the minimum number of moves it would take.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https://forms.gle/mbH6aJxX5e3crr1B8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