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Hyro</a:t>
            </a:r>
            <a:r>
              <a:rPr lang="en-US" dirty="0"/>
              <a:t> Team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Asher </a:t>
            </a:r>
          </a:p>
          <a:p>
            <a:r>
              <a:rPr lang="en-US" dirty="0"/>
              <a:t>Jason </a:t>
            </a:r>
            <a:r>
              <a:rPr lang="en-US" dirty="0" err="1"/>
              <a:t>Klindtworth</a:t>
            </a:r>
            <a:endParaRPr lang="en-US" dirty="0"/>
          </a:p>
          <a:p>
            <a:r>
              <a:rPr lang="en-US" dirty="0"/>
              <a:t>Layne </a:t>
            </a:r>
            <a:r>
              <a:rPr lang="en-US" dirty="0" err="1"/>
              <a:t>nolli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46" y="-25401"/>
            <a:ext cx="6768254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progress report spring 2017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Proposes and goals</a:t>
            </a:r>
          </a:p>
          <a:p>
            <a:r>
              <a:rPr lang="en-US" dirty="0" smtClean="0"/>
              <a:t>Where we currently are</a:t>
            </a:r>
          </a:p>
          <a:p>
            <a:r>
              <a:rPr lang="en-US" dirty="0" smtClean="0"/>
              <a:t>What we have left to do</a:t>
            </a:r>
          </a:p>
          <a:p>
            <a:r>
              <a:rPr lang="en-US" dirty="0" smtClean="0"/>
              <a:t>Problems and solutions </a:t>
            </a:r>
          </a:p>
        </p:txBody>
      </p:sp>
    </p:spTree>
    <p:extLst>
      <p:ext uri="{BB962C8B-B14F-4D97-AF65-F5344CB8AC3E}">
        <p14:creationId xmlns:p14="http://schemas.microsoft.com/office/powerpoint/2010/main" val="20870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wants to lose a rocket</a:t>
            </a:r>
          </a:p>
          <a:p>
            <a:r>
              <a:rPr lang="en-US" dirty="0" smtClean="0"/>
              <a:t>Data is beautiful</a:t>
            </a:r>
          </a:p>
          <a:p>
            <a:r>
              <a:rPr lang="en-US" dirty="0" smtClean="0"/>
              <a:t>Reusability!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6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</a:p>
          <a:p>
            <a:r>
              <a:rPr lang="en-US" dirty="0" smtClean="0"/>
              <a:t>How code satisfies requirements of project</a:t>
            </a:r>
          </a:p>
        </p:txBody>
      </p:sp>
    </p:spTree>
    <p:extLst>
      <p:ext uri="{BB962C8B-B14F-4D97-AF65-F5344CB8AC3E}">
        <p14:creationId xmlns:p14="http://schemas.microsoft.com/office/powerpoint/2010/main" val="109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3677</TotalTime>
  <Words>54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Hyro Team 28</vt:lpstr>
      <vt:lpstr>Midterm progress report spring 2017 </vt:lpstr>
      <vt:lpstr>sales pitch</vt:lpstr>
      <vt:lpstr>Code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Hyro Team 28</dc:title>
  <dc:creator>Phyllis Bales</dc:creator>
  <cp:lastModifiedBy>Jason</cp:lastModifiedBy>
  <cp:revision>36</cp:revision>
  <dcterms:created xsi:type="dcterms:W3CDTF">2016-12-03T22:17:07Z</dcterms:created>
  <dcterms:modified xsi:type="dcterms:W3CDTF">2017-05-15T19:50:32Z</dcterms:modified>
</cp:coreProperties>
</file>