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>
        <p:scale>
          <a:sx n="100" d="100"/>
          <a:sy n="100" d="100"/>
        </p:scale>
        <p:origin x="-948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laiKnyUY0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Hyro</a:t>
            </a:r>
            <a:r>
              <a:rPr lang="en-US" dirty="0"/>
              <a:t> Team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 Asher </a:t>
            </a:r>
          </a:p>
          <a:p>
            <a:r>
              <a:rPr lang="en-US" dirty="0"/>
              <a:t>Jason </a:t>
            </a:r>
            <a:r>
              <a:rPr lang="en-US" dirty="0" err="1"/>
              <a:t>Klindtworth</a:t>
            </a:r>
            <a:endParaRPr lang="en-US" dirty="0"/>
          </a:p>
          <a:p>
            <a:r>
              <a:rPr lang="en-US" dirty="0"/>
              <a:t>Layne </a:t>
            </a:r>
            <a:r>
              <a:rPr lang="en-US" dirty="0" err="1"/>
              <a:t>nolli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746" y="-25401"/>
            <a:ext cx="6768254" cy="29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2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– Metrics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Process Time – Have to be able to communicate data in under a second or else the data will not be reliable</a:t>
            </a:r>
          </a:p>
          <a:p>
            <a:r>
              <a:rPr lang="en-US" dirty="0" smtClean="0"/>
              <a:t>Command sequence reliability – Safety features need to be included to limit the possibility of human error</a:t>
            </a:r>
          </a:p>
          <a:p>
            <a:r>
              <a:rPr lang="en-US" dirty="0" smtClean="0"/>
              <a:t>Accuracy of Data/Visualization – We need to check for consistency between the data we are getting and the visualization of that data on the UI</a:t>
            </a:r>
          </a:p>
        </p:txBody>
      </p:sp>
    </p:spTree>
    <p:extLst>
      <p:ext uri="{BB962C8B-B14F-4D97-AF65-F5344CB8AC3E}">
        <p14:creationId xmlns:p14="http://schemas.microsoft.com/office/powerpoint/2010/main" val="150996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Weeks 4-6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Finished Problem Statement</a:t>
            </a:r>
          </a:p>
          <a:p>
            <a:r>
              <a:rPr lang="en-US" dirty="0" smtClean="0"/>
              <a:t>Started working on Requirements Documents </a:t>
            </a:r>
          </a:p>
          <a:p>
            <a:r>
              <a:rPr lang="en-US" dirty="0" smtClean="0"/>
              <a:t>Continued to learn about the Rocket System from weekly meetings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252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4-6 – Stumbling blocks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 Componentry that will be on the rocket</a:t>
            </a:r>
          </a:p>
          <a:p>
            <a:r>
              <a:rPr lang="en-US" dirty="0" smtClean="0"/>
              <a:t>Objectives were clear, but the details were vague </a:t>
            </a:r>
          </a:p>
          <a:p>
            <a:r>
              <a:rPr lang="en-US" dirty="0" smtClean="0"/>
              <a:t>Had trouble applying the IEEE document requirements </a:t>
            </a:r>
          </a:p>
          <a:p>
            <a:r>
              <a:rPr lang="en-US" dirty="0" smtClean="0"/>
              <a:t>Had trouble getting in touch with the client to get the document signed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213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Document -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 and overview</a:t>
            </a:r>
          </a:p>
          <a:p>
            <a:r>
              <a:rPr lang="en-US" dirty="0" smtClean="0"/>
              <a:t>Onboard computer software requirements</a:t>
            </a:r>
          </a:p>
          <a:p>
            <a:r>
              <a:rPr lang="en-US" dirty="0" smtClean="0"/>
              <a:t>Ground computer software requirements</a:t>
            </a:r>
          </a:p>
        </p:txBody>
      </p:sp>
    </p:spTree>
    <p:extLst>
      <p:ext uri="{BB962C8B-B14F-4D97-AF65-F5344CB8AC3E}">
        <p14:creationId xmlns:p14="http://schemas.microsoft.com/office/powerpoint/2010/main" val="190255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Document -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Interfaces (Graphical User Interface)</a:t>
            </a:r>
          </a:p>
          <a:p>
            <a:r>
              <a:rPr lang="en-US" dirty="0" smtClean="0"/>
              <a:t>Hardware Interfaces (Sensors, Servos, Transceiver)</a:t>
            </a:r>
          </a:p>
          <a:p>
            <a:r>
              <a:rPr lang="en-US" dirty="0" smtClean="0"/>
              <a:t>Software Interfaces (Operating systems)</a:t>
            </a:r>
          </a:p>
          <a:p>
            <a:r>
              <a:rPr lang="en-US" dirty="0" smtClean="0"/>
              <a:t>Data Flow Diagram</a:t>
            </a:r>
          </a:p>
        </p:txBody>
      </p:sp>
    </p:spTree>
    <p:extLst>
      <p:ext uri="{BB962C8B-B14F-4D97-AF65-F5344CB8AC3E}">
        <p14:creationId xmlns:p14="http://schemas.microsoft.com/office/powerpoint/2010/main" val="39591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Document – Data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372" y="1877527"/>
            <a:ext cx="5875678" cy="4406759"/>
          </a:xfrm>
        </p:spPr>
      </p:pic>
    </p:spTree>
    <p:extLst>
      <p:ext uri="{BB962C8B-B14F-4D97-AF65-F5344CB8AC3E}">
        <p14:creationId xmlns:p14="http://schemas.microsoft.com/office/powerpoint/2010/main" val="411218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Weeks 6-8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Finished requirements document</a:t>
            </a:r>
          </a:p>
          <a:p>
            <a:r>
              <a:rPr lang="en-US" dirty="0" smtClean="0"/>
              <a:t>Completed Tech Review</a:t>
            </a:r>
          </a:p>
          <a:p>
            <a:r>
              <a:rPr lang="en-US" dirty="0" smtClean="0"/>
              <a:t>Researched possible technologies to use to complete our goals for the project</a:t>
            </a:r>
          </a:p>
          <a:p>
            <a:r>
              <a:rPr lang="en-US" dirty="0" smtClean="0"/>
              <a:t>Finalized that we will be using a Data Driven UI for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13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Weeks 6-8 stumbling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Challenging to get detailed requirements for the project</a:t>
            </a:r>
          </a:p>
          <a:p>
            <a:r>
              <a:rPr lang="en-US" dirty="0" smtClean="0"/>
              <a:t>Many ways to satisfy requirements, difficult to finalize options</a:t>
            </a:r>
          </a:p>
          <a:p>
            <a:r>
              <a:rPr lang="en-US" dirty="0" smtClean="0"/>
              <a:t>Hard to divide project into 9 tech components to be further investigated</a:t>
            </a:r>
          </a:p>
          <a:p>
            <a:r>
              <a:rPr lang="en-US" dirty="0" smtClean="0"/>
              <a:t>Began work on design doc, IEEE 1016 document was difficult to understand</a:t>
            </a:r>
          </a:p>
        </p:txBody>
      </p:sp>
    </p:spTree>
    <p:extLst>
      <p:ext uri="{BB962C8B-B14F-4D97-AF65-F5344CB8AC3E}">
        <p14:creationId xmlns:p14="http://schemas.microsoft.com/office/powerpoint/2010/main" val="34437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8-10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Finished tech review</a:t>
            </a:r>
          </a:p>
          <a:p>
            <a:r>
              <a:rPr lang="en-US" dirty="0" smtClean="0"/>
              <a:t>Worked on design document</a:t>
            </a:r>
          </a:p>
          <a:p>
            <a:r>
              <a:rPr lang="en-US" dirty="0" smtClean="0"/>
              <a:t>Mechanical Engineers started to come on board</a:t>
            </a:r>
          </a:p>
          <a:p>
            <a:r>
              <a:rPr lang="en-US" dirty="0" smtClean="0"/>
              <a:t>Through the design document we achieved a better understanding of the project as a whole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160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8-10 stumbling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Submission deadlines came up quick</a:t>
            </a:r>
          </a:p>
          <a:p>
            <a:r>
              <a:rPr lang="en-US" dirty="0" smtClean="0"/>
              <a:t>Design document took a lot of planning and subsequently, time</a:t>
            </a:r>
          </a:p>
          <a:p>
            <a:r>
              <a:rPr lang="en-US" dirty="0" smtClean="0"/>
              <a:t>Meetings with ECE students suggested potential future design adjustments</a:t>
            </a:r>
          </a:p>
          <a:p>
            <a:r>
              <a:rPr lang="en-US" dirty="0" smtClean="0"/>
              <a:t>Client, other teams, mentors were all very busy so communication was impacted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Avionics System on hybrid rocket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been requested to design remote operation and data visualization software for a hybrid rocket</a:t>
            </a:r>
            <a:r>
              <a:rPr lang="en-US" dirty="0" smtClean="0"/>
              <a:t>.</a:t>
            </a:r>
          </a:p>
          <a:p>
            <a:r>
              <a:rPr lang="en-US" dirty="0"/>
              <a:t>The system has two components one onboard the rocket and one a traditional computer on the ground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Important goals include remote filling, arming, and launch. Along with visualizing data that is collected from onboard sensors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7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document -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Onboard rocket software</a:t>
            </a:r>
          </a:p>
          <a:p>
            <a:r>
              <a:rPr lang="en-US" dirty="0" smtClean="0"/>
              <a:t>Traditional Computer Software</a:t>
            </a:r>
          </a:p>
        </p:txBody>
      </p:sp>
    </p:spTree>
    <p:extLst>
      <p:ext uri="{BB962C8B-B14F-4D97-AF65-F5344CB8AC3E}">
        <p14:creationId xmlns:p14="http://schemas.microsoft.com/office/powerpoint/2010/main" val="2731408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document Onboard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Mutli</a:t>
            </a:r>
            <a:r>
              <a:rPr lang="en-US" dirty="0"/>
              <a:t>-</a:t>
            </a:r>
            <a:r>
              <a:rPr lang="en-US" dirty="0" smtClean="0"/>
              <a:t>threaded python program – simple</a:t>
            </a:r>
            <a:endParaRPr lang="en-US" dirty="0"/>
          </a:p>
          <a:p>
            <a:r>
              <a:rPr lang="en-US" dirty="0" smtClean="0"/>
              <a:t>Sensor data will be stored in a python dictionary</a:t>
            </a:r>
          </a:p>
          <a:p>
            <a:r>
              <a:rPr lang="en-US" dirty="0" smtClean="0"/>
              <a:t>The dictionary will act as a global buffer</a:t>
            </a:r>
          </a:p>
          <a:p>
            <a:r>
              <a:rPr lang="en-US" dirty="0" smtClean="0"/>
              <a:t>Time stamp will be recorded with the data to determine if the data is new.</a:t>
            </a:r>
          </a:p>
          <a:p>
            <a:r>
              <a:rPr lang="en-US" dirty="0" smtClean="0"/>
              <a:t>Command will be stored in an array, and removed once processed.</a:t>
            </a:r>
          </a:p>
        </p:txBody>
      </p:sp>
    </p:spTree>
    <p:extLst>
      <p:ext uri="{BB962C8B-B14F-4D97-AF65-F5344CB8AC3E}">
        <p14:creationId xmlns:p14="http://schemas.microsoft.com/office/powerpoint/2010/main" val="4113048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document Onboard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Sensor Polling thread responsible to filling data buffer.</a:t>
            </a:r>
          </a:p>
          <a:p>
            <a:r>
              <a:rPr lang="en-US" dirty="0" smtClean="0"/>
              <a:t>Command processing thread, responsible for monitoring for commands and processing them.</a:t>
            </a:r>
          </a:p>
          <a:p>
            <a:r>
              <a:rPr lang="en-US" dirty="0" smtClean="0"/>
              <a:t>Radio Transceiver thread, responsible for acquiring data from the radio transceiver and monitoring sensor buffer for new data to send to the ground computer.</a:t>
            </a:r>
          </a:p>
          <a:p>
            <a:r>
              <a:rPr lang="en-US" dirty="0" smtClean="0"/>
              <a:t>Radio Transceiver send function, will send a message into the transceiver</a:t>
            </a:r>
          </a:p>
          <a:p>
            <a:r>
              <a:rPr lang="en-US" dirty="0" smtClean="0"/>
              <a:t>We have chosen python as the language for this component</a:t>
            </a:r>
          </a:p>
        </p:txBody>
      </p:sp>
    </p:spTree>
    <p:extLst>
      <p:ext uri="{BB962C8B-B14F-4D97-AF65-F5344CB8AC3E}">
        <p14:creationId xmlns:p14="http://schemas.microsoft.com/office/powerpoint/2010/main" val="2520217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document Traditional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 multi-threaded python application.</a:t>
            </a:r>
          </a:p>
          <a:p>
            <a:r>
              <a:rPr lang="en-US" dirty="0" smtClean="0"/>
              <a:t>We’ll be using </a:t>
            </a:r>
            <a:r>
              <a:rPr lang="en-US" dirty="0" err="1" smtClean="0"/>
              <a:t>Tkinter</a:t>
            </a:r>
            <a:r>
              <a:rPr lang="en-US" dirty="0" smtClean="0"/>
              <a:t> and </a:t>
            </a:r>
            <a:r>
              <a:rPr lang="en-US" dirty="0" err="1" smtClean="0"/>
              <a:t>Matplotlib</a:t>
            </a:r>
            <a:r>
              <a:rPr lang="en-US" dirty="0" smtClean="0"/>
              <a:t> for visualization.</a:t>
            </a:r>
          </a:p>
          <a:p>
            <a:r>
              <a:rPr lang="en-US" dirty="0" smtClean="0"/>
              <a:t>There will be buffers for sensor data, and a buffer for data that has been received through the flight of the rocket.</a:t>
            </a:r>
          </a:p>
          <a:p>
            <a:r>
              <a:rPr lang="en-US" dirty="0" smtClean="0"/>
              <a:t>Commands, responses, other messages need to be logged in a text files on the system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7130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document Traditional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Thread, responsible for getting data from transceiver and buffering data into sensor buffer. </a:t>
            </a:r>
          </a:p>
          <a:p>
            <a:r>
              <a:rPr lang="en-US" dirty="0" smtClean="0"/>
              <a:t>Converter functions, data converters between data thread and buffer.</a:t>
            </a:r>
          </a:p>
          <a:p>
            <a:r>
              <a:rPr lang="en-US" dirty="0" smtClean="0"/>
              <a:t>Redraw thread, responsible for call redraw functions on new data.</a:t>
            </a:r>
          </a:p>
          <a:p>
            <a:r>
              <a:rPr lang="en-US" dirty="0" smtClean="0"/>
              <a:t>Drawing functions, responsible for visualizing specific data items.</a:t>
            </a:r>
          </a:p>
          <a:p>
            <a:r>
              <a:rPr lang="en-US" dirty="0" smtClean="0"/>
              <a:t>All data will be logged to text file.</a:t>
            </a:r>
          </a:p>
        </p:txBody>
      </p:sp>
    </p:spTree>
    <p:extLst>
      <p:ext uri="{BB962C8B-B14F-4D97-AF65-F5344CB8AC3E}">
        <p14:creationId xmlns:p14="http://schemas.microsoft.com/office/powerpoint/2010/main" val="1280195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document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 buttons on left hand side of screen.</a:t>
            </a:r>
          </a:p>
          <a:p>
            <a:r>
              <a:rPr lang="en-US" dirty="0" smtClean="0"/>
              <a:t>Message window under this.</a:t>
            </a:r>
          </a:p>
          <a:p>
            <a:r>
              <a:rPr lang="en-US" dirty="0" smtClean="0"/>
              <a:t>Graphing options under Message window</a:t>
            </a:r>
          </a:p>
          <a:p>
            <a:r>
              <a:rPr lang="en-US" dirty="0" smtClean="0"/>
              <a:t>Right hand side of screen made up of the individual graphs and gauges.</a:t>
            </a:r>
          </a:p>
          <a:p>
            <a:r>
              <a:rPr lang="en-US" dirty="0" smtClean="0"/>
              <a:t>One graph windows can be changed with the graphing options buttons.</a:t>
            </a:r>
          </a:p>
        </p:txBody>
      </p:sp>
    </p:spTree>
    <p:extLst>
      <p:ext uri="{BB962C8B-B14F-4D97-AF65-F5344CB8AC3E}">
        <p14:creationId xmlns:p14="http://schemas.microsoft.com/office/powerpoint/2010/main" val="3773349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671" y="2555806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Conclusion and Future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7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hybrid rocket?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rocket with a motor that has both solid and liquid fuel.</a:t>
            </a:r>
          </a:p>
          <a:p>
            <a:r>
              <a:rPr lang="en-US" dirty="0"/>
              <a:t>The liquid fuel is called the oxidizer and is housed in a tank that is filled right before launch of the rocket.</a:t>
            </a:r>
          </a:p>
          <a:p>
            <a:r>
              <a:rPr lang="en-US" dirty="0"/>
              <a:t>The solid fuel is held in the combustion chamber.</a:t>
            </a:r>
          </a:p>
          <a:p>
            <a:r>
              <a:rPr lang="en-US" dirty="0"/>
              <a:t>The oxidizer is injected through the center of the solid fuel</a:t>
            </a:r>
          </a:p>
          <a:p>
            <a:r>
              <a:rPr lang="en-US" dirty="0"/>
              <a:t>Hybrid rockets have the unique capability of being throttled.</a:t>
            </a:r>
          </a:p>
        </p:txBody>
      </p:sp>
    </p:spTree>
    <p:extLst>
      <p:ext uri="{BB962C8B-B14F-4D97-AF65-F5344CB8AC3E}">
        <p14:creationId xmlns:p14="http://schemas.microsoft.com/office/powerpoint/2010/main" val="257147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years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Team did not include CS students, but were able to build a system to collect data.</a:t>
            </a:r>
          </a:p>
          <a:p>
            <a:r>
              <a:rPr lang="en-US" dirty="0"/>
              <a:t>Last year was the second year for the hybrid and they finally got it off the ground. It was a major success.</a:t>
            </a:r>
          </a:p>
          <a:p>
            <a:r>
              <a:rPr lang="en-US" dirty="0"/>
              <a:t>We have a little to go off of from last year including data.</a:t>
            </a:r>
          </a:p>
          <a:p>
            <a:r>
              <a:rPr lang="en-US" dirty="0"/>
              <a:t>This year they want that data visualized, along with easier to use remote filling and launching capabilities.</a:t>
            </a:r>
          </a:p>
        </p:txBody>
      </p:sp>
    </p:spTree>
    <p:extLst>
      <p:ext uri="{BB962C8B-B14F-4D97-AF65-F5344CB8AC3E}">
        <p14:creationId xmlns:p14="http://schemas.microsoft.com/office/powerpoint/2010/main" val="74968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Link to video of last year rocket</a:t>
            </a:r>
          </a:p>
        </p:txBody>
      </p:sp>
      <p:pic>
        <p:nvPicPr>
          <p:cNvPr id="4" name="flaiKnyUY0E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18167" y="1818167"/>
            <a:ext cx="8761228" cy="439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6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couple weeks 1-4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Meetings were setup and guided by last </a:t>
            </a:r>
            <a:r>
              <a:rPr lang="en-US" dirty="0" smtClean="0"/>
              <a:t>years </a:t>
            </a:r>
            <a:r>
              <a:rPr lang="en-US" dirty="0"/>
              <a:t>team.</a:t>
            </a:r>
          </a:p>
          <a:p>
            <a:r>
              <a:rPr lang="en-US" dirty="0"/>
              <a:t>We had to understand what the system did and what they wanted.</a:t>
            </a:r>
          </a:p>
          <a:p>
            <a:r>
              <a:rPr lang="en-US" dirty="0"/>
              <a:t>This lead us to understand the problem and being our problem statement.</a:t>
            </a:r>
          </a:p>
          <a:p>
            <a:r>
              <a:rPr lang="en-US" dirty="0"/>
              <a:t>Things changes as we learned more about the system.</a:t>
            </a:r>
          </a:p>
        </p:txBody>
      </p:sp>
    </p:spTree>
    <p:extLst>
      <p:ext uri="{BB962C8B-B14F-4D97-AF65-F5344CB8AC3E}">
        <p14:creationId xmlns:p14="http://schemas.microsoft.com/office/powerpoint/2010/main" val="294048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stumbling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Our client teaches a class during our meetings times and it was hard to initially understand what she wanted.</a:t>
            </a:r>
          </a:p>
          <a:p>
            <a:r>
              <a:rPr lang="en-US" dirty="0"/>
              <a:t>It took a while to get the information from last year.</a:t>
            </a:r>
          </a:p>
          <a:p>
            <a:r>
              <a:rPr lang="en-US" dirty="0"/>
              <a:t>We had no idea what an avionics system did.</a:t>
            </a:r>
          </a:p>
          <a:p>
            <a:r>
              <a:rPr lang="en-US" dirty="0"/>
              <a:t>Much of what was being discussed in the meetings were geared towards the mechanical engineers coming into the project winter term.</a:t>
            </a:r>
          </a:p>
          <a:p>
            <a:r>
              <a:rPr lang="en-US" dirty="0"/>
              <a:t>We had to initiate a friendship with the electrical engineering capstone students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Learning to use </a:t>
            </a:r>
            <a:r>
              <a:rPr lang="en-US" dirty="0" err="1" smtClean="0"/>
              <a:t>LaTeX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2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needs to be collected from onboard sensors in the rocket</a:t>
            </a:r>
          </a:p>
          <a:p>
            <a:r>
              <a:rPr lang="en-US" dirty="0" smtClean="0"/>
              <a:t>The data needs to be passed through a radio transceiver to a ground Computer </a:t>
            </a:r>
          </a:p>
          <a:p>
            <a:r>
              <a:rPr lang="en-US" dirty="0" smtClean="0"/>
              <a:t>Commands need to be sent from the ground to the rocket</a:t>
            </a:r>
          </a:p>
          <a:p>
            <a:r>
              <a:rPr lang="en-US" dirty="0" smtClean="0"/>
              <a:t>Data needs to be visualized in a human readable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7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– UI Mockup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382" y="1908524"/>
            <a:ext cx="5914423" cy="4435818"/>
          </a:xfrm>
        </p:spPr>
      </p:pic>
    </p:spTree>
    <p:extLst>
      <p:ext uri="{BB962C8B-B14F-4D97-AF65-F5344CB8AC3E}">
        <p14:creationId xmlns:p14="http://schemas.microsoft.com/office/powerpoint/2010/main" val="261799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1521</TotalTime>
  <Words>1064</Words>
  <Application>Microsoft Office PowerPoint</Application>
  <PresentationFormat>Custom</PresentationFormat>
  <Paragraphs>115</Paragraphs>
  <Slides>26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Circuit</vt:lpstr>
      <vt:lpstr>Hyro Team 28</vt:lpstr>
      <vt:lpstr>Avionics System on hybrid rocket</vt:lpstr>
      <vt:lpstr>What is a hybrid rocket?</vt:lpstr>
      <vt:lpstr>Last years success</vt:lpstr>
      <vt:lpstr>Link to video of last year rocket</vt:lpstr>
      <vt:lpstr>The first couple weeks 1-4 </vt:lpstr>
      <vt:lpstr>Initial stumbling blocks</vt:lpstr>
      <vt:lpstr>Problem Statement</vt:lpstr>
      <vt:lpstr>Problem Statement – UI Mockup</vt:lpstr>
      <vt:lpstr>Problem Statement – Metrics </vt:lpstr>
      <vt:lpstr>Weeks 4-6</vt:lpstr>
      <vt:lpstr>Week 4-6 – Stumbling blocks  </vt:lpstr>
      <vt:lpstr>Requirements Document - Introduction</vt:lpstr>
      <vt:lpstr>Requirements Document - Interfaces</vt:lpstr>
      <vt:lpstr>Requirements Document – Data Flow</vt:lpstr>
      <vt:lpstr>Weeks 6-8 </vt:lpstr>
      <vt:lpstr>Weeks 6-8 stumbling blocks</vt:lpstr>
      <vt:lpstr>Week 8-10</vt:lpstr>
      <vt:lpstr>Week 8-10 stumbling blocks</vt:lpstr>
      <vt:lpstr>Design document - Introduction</vt:lpstr>
      <vt:lpstr>Design document Onboard Systems</vt:lpstr>
      <vt:lpstr>Design document Onboard Systems</vt:lpstr>
      <vt:lpstr>Design document Traditional Computer</vt:lpstr>
      <vt:lpstr>Design document Traditional Computer</vt:lpstr>
      <vt:lpstr>Design document User Interface</vt:lpstr>
      <vt:lpstr>Conclusion and Future objectives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Hyro Team 28</dc:title>
  <dc:creator>Phyllis Bales</dc:creator>
  <cp:lastModifiedBy>Jason</cp:lastModifiedBy>
  <cp:revision>21</cp:revision>
  <dcterms:created xsi:type="dcterms:W3CDTF">2016-12-03T22:17:07Z</dcterms:created>
  <dcterms:modified xsi:type="dcterms:W3CDTF">2016-12-04T23:40:11Z</dcterms:modified>
</cp:coreProperties>
</file>