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780A-66D9-4D5B-837B-D24BA806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9080-E28B-42E7-8D30-400C30C87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7771-75CC-4EB1-A9F4-4AD7ABF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515E-4E7D-42CF-B7A3-09B0C472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AE08-58A2-458E-854A-A936A1A6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1B5B-42C2-4985-9E66-7CD09F04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03816-69B5-4637-9AD8-2437BBA6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711C-F8BF-4B9C-8F06-93F508FD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5A98-73F5-414E-B77F-FA053AAE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3F29-FE48-470C-8216-553EF870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67498-4C36-482E-8596-54DC51188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18AB-57B2-4D39-9675-8EAB1EEE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439A-8421-40D4-A492-2E351E71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795B-4882-4836-9347-D050F134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8610-5811-482D-BE97-65762D64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F5A8-800B-4AA0-A127-0AB7E4F6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9471-670E-4504-999C-65A92053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E5B2-2AFE-494F-8388-863CC367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C029-C67A-4B32-B042-36A056F2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193B-382A-4914-90B2-E3D355D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6F17-85A2-4178-950A-814B0BDB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FD97-4D6E-4C58-8A41-861F172E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CAF2-8FE9-40C5-AAC6-8321806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3216-64B6-4AAB-9907-4FA1705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18D5-AB81-4A1D-8943-7CB9014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B04A-97CE-460D-802A-E73B1740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728B-FEDE-4F76-AB85-56F95FF5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47B1-CD95-4412-AA9F-82F45791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5C54-20DE-4B69-BEC8-DA63D3A0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CC005-C821-493A-9F3F-73D0F12A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5530-02E6-4EC6-B49F-493D936F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43A5-5AA5-48A7-BAF1-D804CA4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FAE2-F10D-4A9A-978C-7F574F2C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0F749-9183-4BB9-9633-70C979C8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BD5E-4D60-4D03-8619-AEC286AA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40FA-2B74-45D1-A230-CD5B4AC1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2DB95-5268-49B1-931F-FA95A716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87055-F21A-4B5A-8937-D6F50E2D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7EE4-2B02-41D1-8415-EA4606D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44E5-2231-44D1-9506-5530DFB9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0AE44-FF83-481C-9B11-40D0380A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CA0F3-B263-4C9A-A6E1-E064D0C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9B11-9818-4DC5-A3EC-C1DA5E93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E3DD4-5A15-47F1-8D4A-5C8F1B30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B525E-286C-4E5C-B643-6770306B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2640-61B8-4735-B9DD-329A4F4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8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0D57-D327-451F-8986-542B72CB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F17-23A2-4BC4-A701-B8279A02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DB99-34A9-4AFE-91AA-F232FE171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A4773-6EE9-43FF-A361-8E086C9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ABF13-4E83-47D8-997D-FF6C450D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B43C-92CA-49A9-AAE6-6AB6DB25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F4E9-C9FC-4AC7-95C9-D6466B9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1268-42D9-42ED-B4D7-04CEE7AE7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88CDA-A982-4DD7-A62B-1142256CC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3CC03-14D3-4249-800A-4EDD3CD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11B1-DA66-4DF6-9F73-B159A7B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18FF-EFE5-46CC-9CC4-5CE73696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A298A-7D36-4534-87BB-92324C22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E193-924F-4496-9BAF-EE8264E8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9FCF-0D06-48B6-9FB6-E8AB44205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F577-FB3E-4010-A8A6-FF418676BA94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3F70-8C9F-44F1-A3CF-3FB4D146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8B3F-7647-4ABE-81C6-43701AB6C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FE4E-2491-4374-B765-33C7F03B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B0677-3890-4924-868C-EDB1A82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28979"/>
              </p:ext>
            </p:extLst>
          </p:nvPr>
        </p:nvGraphicFramePr>
        <p:xfrm>
          <a:off x="6192988" y="3483185"/>
          <a:ext cx="4324454" cy="14630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80402">
                  <a:extLst>
                    <a:ext uri="{9D8B030D-6E8A-4147-A177-3AD203B41FA5}">
                      <a16:colId xmlns:a16="http://schemas.microsoft.com/office/drawing/2014/main" val="2757337552"/>
                    </a:ext>
                  </a:extLst>
                </a:gridCol>
                <a:gridCol w="786013">
                  <a:extLst>
                    <a:ext uri="{9D8B030D-6E8A-4147-A177-3AD203B41FA5}">
                      <a16:colId xmlns:a16="http://schemas.microsoft.com/office/drawing/2014/main" val="3255454160"/>
                    </a:ext>
                  </a:extLst>
                </a:gridCol>
                <a:gridCol w="786013">
                  <a:extLst>
                    <a:ext uri="{9D8B030D-6E8A-4147-A177-3AD203B41FA5}">
                      <a16:colId xmlns:a16="http://schemas.microsoft.com/office/drawing/2014/main" val="4041149721"/>
                    </a:ext>
                  </a:extLst>
                </a:gridCol>
                <a:gridCol w="786013">
                  <a:extLst>
                    <a:ext uri="{9D8B030D-6E8A-4147-A177-3AD203B41FA5}">
                      <a16:colId xmlns:a16="http://schemas.microsoft.com/office/drawing/2014/main" val="886489827"/>
                    </a:ext>
                  </a:extLst>
                </a:gridCol>
                <a:gridCol w="786013">
                  <a:extLst>
                    <a:ext uri="{9D8B030D-6E8A-4147-A177-3AD203B41FA5}">
                      <a16:colId xmlns:a16="http://schemas.microsoft.com/office/drawing/2014/main" val="960270156"/>
                    </a:ext>
                  </a:extLst>
                </a:gridCol>
              </a:tblGrid>
              <a:tr h="315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71966"/>
                  </a:ext>
                </a:extLst>
              </a:tr>
              <a:tr h="315922">
                <a:tc>
                  <a:txBody>
                    <a:bodyPr/>
                    <a:lstStyle/>
                    <a:p>
                      <a:r>
                        <a:rPr lang="en-US" dirty="0"/>
                        <a:t>Asset url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72995"/>
                  </a:ext>
                </a:extLst>
              </a:tr>
              <a:tr h="274206">
                <a:tc>
                  <a:txBody>
                    <a:bodyPr/>
                    <a:lstStyle/>
                    <a:p>
                      <a:r>
                        <a:rPr lang="en-US" dirty="0"/>
                        <a:t>Asset url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14292"/>
                  </a:ext>
                </a:extLst>
              </a:tr>
              <a:tr h="315922">
                <a:tc>
                  <a:txBody>
                    <a:bodyPr/>
                    <a:lstStyle/>
                    <a:p>
                      <a:r>
                        <a:rPr lang="en-US" dirty="0"/>
                        <a:t>Asset url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23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C760EA-5D55-4C95-955A-BFCAA8A9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65853"/>
              </p:ext>
            </p:extLst>
          </p:nvPr>
        </p:nvGraphicFramePr>
        <p:xfrm>
          <a:off x="1524001" y="1861512"/>
          <a:ext cx="4531111" cy="14630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30283">
                  <a:extLst>
                    <a:ext uri="{9D8B030D-6E8A-4147-A177-3AD203B41FA5}">
                      <a16:colId xmlns:a16="http://schemas.microsoft.com/office/drawing/2014/main" val="2757337552"/>
                    </a:ext>
                  </a:extLst>
                </a:gridCol>
                <a:gridCol w="825207">
                  <a:extLst>
                    <a:ext uri="{9D8B030D-6E8A-4147-A177-3AD203B41FA5}">
                      <a16:colId xmlns:a16="http://schemas.microsoft.com/office/drawing/2014/main" val="3255454160"/>
                    </a:ext>
                  </a:extLst>
                </a:gridCol>
                <a:gridCol w="825207">
                  <a:extLst>
                    <a:ext uri="{9D8B030D-6E8A-4147-A177-3AD203B41FA5}">
                      <a16:colId xmlns:a16="http://schemas.microsoft.com/office/drawing/2014/main" val="4041149721"/>
                    </a:ext>
                  </a:extLst>
                </a:gridCol>
                <a:gridCol w="825207">
                  <a:extLst>
                    <a:ext uri="{9D8B030D-6E8A-4147-A177-3AD203B41FA5}">
                      <a16:colId xmlns:a16="http://schemas.microsoft.com/office/drawing/2014/main" val="886489827"/>
                    </a:ext>
                  </a:extLst>
                </a:gridCol>
                <a:gridCol w="825207">
                  <a:extLst>
                    <a:ext uri="{9D8B030D-6E8A-4147-A177-3AD203B41FA5}">
                      <a16:colId xmlns:a16="http://schemas.microsoft.com/office/drawing/2014/main" val="960270156"/>
                    </a:ext>
                  </a:extLst>
                </a:gridCol>
              </a:tblGrid>
              <a:tr h="315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71966"/>
                  </a:ext>
                </a:extLst>
              </a:tr>
              <a:tr h="315922">
                <a:tc>
                  <a:txBody>
                    <a:bodyPr/>
                    <a:lstStyle/>
                    <a:p>
                      <a:r>
                        <a:rPr lang="en-US" dirty="0"/>
                        <a:t>Asset url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72995"/>
                  </a:ext>
                </a:extLst>
              </a:tr>
              <a:tr h="315922">
                <a:tc>
                  <a:txBody>
                    <a:bodyPr/>
                    <a:lstStyle/>
                    <a:p>
                      <a:r>
                        <a:rPr lang="en-US" dirty="0"/>
                        <a:t>Asset url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14292"/>
                  </a:ext>
                </a:extLst>
              </a:tr>
              <a:tr h="315922">
                <a:tc>
                  <a:txBody>
                    <a:bodyPr/>
                    <a:lstStyle/>
                    <a:p>
                      <a:r>
                        <a:rPr lang="en-US" dirty="0"/>
                        <a:t>Asset url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23779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F43D94-A7DF-4755-BC3D-746748E1CB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81131" y="2809776"/>
            <a:ext cx="922868" cy="4239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97F623-F876-418B-A4CC-FAC38A8E46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83429" y="2808716"/>
            <a:ext cx="921600" cy="424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CDB115-28B4-43A1-8B98-43A6F65EE4AB}"/>
              </a:ext>
            </a:extLst>
          </p:cNvPr>
          <p:cNvSpPr txBox="1"/>
          <p:nvPr/>
        </p:nvSpPr>
        <p:spPr>
          <a:xfrm>
            <a:off x="6820596" y="1974271"/>
            <a:ext cx="102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Dataset 1</a:t>
            </a:r>
          </a:p>
          <a:p>
            <a:pPr algn="ctr"/>
            <a:r>
              <a:rPr lang="en-US" sz="1600" b="1" dirty="0"/>
              <a:t>Field 3</a:t>
            </a:r>
            <a:endParaRPr lang="en-GB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0C5DB-B437-4218-8DE0-80F11C4B4786}"/>
              </a:ext>
            </a:extLst>
          </p:cNvPr>
          <p:cNvSpPr txBox="1"/>
          <p:nvPr/>
        </p:nvSpPr>
        <p:spPr>
          <a:xfrm>
            <a:off x="7743307" y="1974271"/>
            <a:ext cx="102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Dataset 3</a:t>
            </a:r>
          </a:p>
          <a:p>
            <a:pPr algn="ctr"/>
            <a:r>
              <a:rPr lang="en-US" sz="1600" b="1" dirty="0"/>
              <a:t>Field 2</a:t>
            </a:r>
            <a:endParaRPr lang="en-GB" sz="16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2BAC-3E15-4676-B56E-B5781B7B49DD}"/>
              </a:ext>
            </a:extLst>
          </p:cNvPr>
          <p:cNvCxnSpPr>
            <a:cxnSpLocks/>
          </p:cNvCxnSpPr>
          <p:nvPr/>
        </p:nvCxnSpPr>
        <p:spPr>
          <a:xfrm flipV="1">
            <a:off x="10141528" y="2559046"/>
            <a:ext cx="0" cy="922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B25DB1-2F84-4909-A960-0DFDB7928694}"/>
              </a:ext>
            </a:extLst>
          </p:cNvPr>
          <p:cNvSpPr txBox="1"/>
          <p:nvPr/>
        </p:nvSpPr>
        <p:spPr>
          <a:xfrm>
            <a:off x="9630295" y="1974271"/>
            <a:ext cx="102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Dataset 2</a:t>
            </a:r>
          </a:p>
          <a:p>
            <a:pPr algn="ctr"/>
            <a:r>
              <a:rPr lang="en-US" sz="1600" b="1" dirty="0"/>
              <a:t>Field 4</a:t>
            </a:r>
            <a:endParaRPr lang="en-GB" sz="16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BFC5C-2B6B-400E-8DA1-7F0E5C9AB070}"/>
              </a:ext>
            </a:extLst>
          </p:cNvPr>
          <p:cNvCxnSpPr>
            <a:cxnSpLocks/>
          </p:cNvCxnSpPr>
          <p:nvPr/>
        </p:nvCxnSpPr>
        <p:spPr>
          <a:xfrm flipH="1">
            <a:off x="4260787" y="4048836"/>
            <a:ext cx="19322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F021B7-FAE5-450D-A51A-38DB8B9F5F60}"/>
              </a:ext>
            </a:extLst>
          </p:cNvPr>
          <p:cNvSpPr txBox="1"/>
          <p:nvPr/>
        </p:nvSpPr>
        <p:spPr>
          <a:xfrm>
            <a:off x="4597991" y="3710282"/>
            <a:ext cx="132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Relationship</a:t>
            </a:r>
            <a:endParaRPr lang="en-GB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DE751-01EF-4686-AAD0-121B1AAA7BC1}"/>
              </a:ext>
            </a:extLst>
          </p:cNvPr>
          <p:cNvSpPr txBox="1"/>
          <p:nvPr/>
        </p:nvSpPr>
        <p:spPr>
          <a:xfrm>
            <a:off x="2734888" y="3864170"/>
            <a:ext cx="159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Asset url 847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F05C4-40F5-47FB-8486-47432AF86F01}"/>
              </a:ext>
            </a:extLst>
          </p:cNvPr>
          <p:cNvSpPr txBox="1"/>
          <p:nvPr/>
        </p:nvSpPr>
        <p:spPr>
          <a:xfrm>
            <a:off x="2034365" y="1153627"/>
            <a:ext cx="312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Attributes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57D07E-0F1D-4790-9D80-B4C82267C9E8}"/>
              </a:ext>
            </a:extLst>
          </p:cNvPr>
          <p:cNvSpPr txBox="1"/>
          <p:nvPr/>
        </p:nvSpPr>
        <p:spPr>
          <a:xfrm>
            <a:off x="7396010" y="5103589"/>
            <a:ext cx="312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Synonyms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71BC5C-900F-438A-9C82-75661C6BA8DC}"/>
              </a:ext>
            </a:extLst>
          </p:cNvPr>
          <p:cNvSpPr txBox="1"/>
          <p:nvPr/>
        </p:nvSpPr>
        <p:spPr>
          <a:xfrm>
            <a:off x="7205057" y="1338292"/>
            <a:ext cx="312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Data-Links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96E8A-215B-412C-BBBF-20D44A843921}"/>
              </a:ext>
            </a:extLst>
          </p:cNvPr>
          <p:cNvSpPr txBox="1"/>
          <p:nvPr/>
        </p:nvSpPr>
        <p:spPr>
          <a:xfrm>
            <a:off x="2034365" y="4684615"/>
            <a:ext cx="312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Object-Links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Ayrton Bourn</dc:creator>
  <cp:lastModifiedBy>Ayrton Bourn</cp:lastModifiedBy>
  <cp:revision>4</cp:revision>
  <dcterms:created xsi:type="dcterms:W3CDTF">2021-04-07T10:27:38Z</dcterms:created>
  <dcterms:modified xsi:type="dcterms:W3CDTF">2021-04-07T10:55:40Z</dcterms:modified>
</cp:coreProperties>
</file>