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2194085" rtl="0" eaLnBrk="1" latinLnBrk="0" hangingPunct="1">
      <a:defRPr sz="8615" kern="1200">
        <a:solidFill>
          <a:schemeClr val="tx1"/>
        </a:solidFill>
        <a:latin typeface="+mn-lt"/>
        <a:ea typeface="+mn-ea"/>
        <a:cs typeface="+mn-cs"/>
      </a:defRPr>
    </a:lvl1pPr>
    <a:lvl2pPr marL="2194085" algn="l" defTabSz="2194085" rtl="0" eaLnBrk="1" latinLnBrk="0" hangingPunct="1">
      <a:defRPr sz="8615" kern="1200">
        <a:solidFill>
          <a:schemeClr val="tx1"/>
        </a:solidFill>
        <a:latin typeface="+mn-lt"/>
        <a:ea typeface="+mn-ea"/>
        <a:cs typeface="+mn-cs"/>
      </a:defRPr>
    </a:lvl2pPr>
    <a:lvl3pPr marL="4388174" algn="l" defTabSz="2194085" rtl="0" eaLnBrk="1" latinLnBrk="0" hangingPunct="1">
      <a:defRPr sz="8615" kern="1200">
        <a:solidFill>
          <a:schemeClr val="tx1"/>
        </a:solidFill>
        <a:latin typeface="+mn-lt"/>
        <a:ea typeface="+mn-ea"/>
        <a:cs typeface="+mn-cs"/>
      </a:defRPr>
    </a:lvl3pPr>
    <a:lvl4pPr marL="6582263" algn="l" defTabSz="2194085" rtl="0" eaLnBrk="1" latinLnBrk="0" hangingPunct="1">
      <a:defRPr sz="8615" kern="1200">
        <a:solidFill>
          <a:schemeClr val="tx1"/>
        </a:solidFill>
        <a:latin typeface="+mn-lt"/>
        <a:ea typeface="+mn-ea"/>
        <a:cs typeface="+mn-cs"/>
      </a:defRPr>
    </a:lvl4pPr>
    <a:lvl5pPr marL="8776352" algn="l" defTabSz="2194085" rtl="0" eaLnBrk="1" latinLnBrk="0" hangingPunct="1">
      <a:defRPr sz="8615" kern="1200">
        <a:solidFill>
          <a:schemeClr val="tx1"/>
        </a:solidFill>
        <a:latin typeface="+mn-lt"/>
        <a:ea typeface="+mn-ea"/>
        <a:cs typeface="+mn-cs"/>
      </a:defRPr>
    </a:lvl5pPr>
    <a:lvl6pPr marL="10970441" algn="l" defTabSz="2194085" rtl="0" eaLnBrk="1" latinLnBrk="0" hangingPunct="1">
      <a:defRPr sz="8615" kern="1200">
        <a:solidFill>
          <a:schemeClr val="tx1"/>
        </a:solidFill>
        <a:latin typeface="+mn-lt"/>
        <a:ea typeface="+mn-ea"/>
        <a:cs typeface="+mn-cs"/>
      </a:defRPr>
    </a:lvl6pPr>
    <a:lvl7pPr marL="13164525" algn="l" defTabSz="2194085" rtl="0" eaLnBrk="1" latinLnBrk="0" hangingPunct="1">
      <a:defRPr sz="8615" kern="1200">
        <a:solidFill>
          <a:schemeClr val="tx1"/>
        </a:solidFill>
        <a:latin typeface="+mn-lt"/>
        <a:ea typeface="+mn-ea"/>
        <a:cs typeface="+mn-cs"/>
      </a:defRPr>
    </a:lvl7pPr>
    <a:lvl8pPr marL="15358614" algn="l" defTabSz="2194085" rtl="0" eaLnBrk="1" latinLnBrk="0" hangingPunct="1">
      <a:defRPr sz="8615" kern="1200">
        <a:solidFill>
          <a:schemeClr val="tx1"/>
        </a:solidFill>
        <a:latin typeface="+mn-lt"/>
        <a:ea typeface="+mn-ea"/>
        <a:cs typeface="+mn-cs"/>
      </a:defRPr>
    </a:lvl8pPr>
    <a:lvl9pPr marL="17552699" algn="l" defTabSz="2194085" rtl="0" eaLnBrk="1" latinLnBrk="0" hangingPunct="1">
      <a:defRPr sz="86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3" userDrawn="1">
          <p15:clr>
            <a:srgbClr val="A4A3A4"/>
          </p15:clr>
        </p15:guide>
        <p15:guide id="2" orient="horz" pos="20109" userDrawn="1">
          <p15:clr>
            <a:srgbClr val="A4A3A4"/>
          </p15:clr>
        </p15:guide>
        <p15:guide id="3" pos="554" userDrawn="1">
          <p15:clr>
            <a:srgbClr val="A4A3A4"/>
          </p15:clr>
        </p15:guide>
        <p15:guide id="4" pos="27002" userDrawn="1">
          <p15:clr>
            <a:srgbClr val="A4A3A4"/>
          </p15:clr>
        </p15:guide>
        <p15:guide id="5" pos="8566" userDrawn="1">
          <p15:clr>
            <a:srgbClr val="A4A3A4"/>
          </p15:clr>
        </p15:guide>
        <p15:guide id="6" pos="9107" userDrawn="1">
          <p15:clr>
            <a:srgbClr val="A4A3A4"/>
          </p15:clr>
        </p15:guide>
        <p15:guide id="7" pos="19043" userDrawn="1">
          <p15:clr>
            <a:srgbClr val="A4A3A4"/>
          </p15:clr>
        </p15:guide>
        <p15:guide id="8" pos="18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545"/>
    <a:srgbClr val="A8E5E8"/>
    <a:srgbClr val="C33F28"/>
    <a:srgbClr val="2AA1B9"/>
    <a:srgbClr val="D74520"/>
    <a:srgbClr val="48382D"/>
    <a:srgbClr val="4A6A7E"/>
    <a:srgbClr val="ECAEC4"/>
    <a:srgbClr val="C0C1BF"/>
    <a:srgbClr val="777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9" autoAdjust="0"/>
    <p:restoredTop sz="94655" autoAdjust="0"/>
  </p:normalViewPr>
  <p:slideViewPr>
    <p:cSldViewPr snapToGrid="0" snapToObjects="1" showGuides="1">
      <p:cViewPr>
        <p:scale>
          <a:sx n="30" d="100"/>
          <a:sy n="30" d="100"/>
        </p:scale>
        <p:origin x="24" y="-1728"/>
      </p:cViewPr>
      <p:guideLst>
        <p:guide orient="horz" pos="593"/>
        <p:guide orient="horz" pos="20109"/>
        <p:guide pos="554"/>
        <p:guide pos="27002"/>
        <p:guide pos="8566"/>
        <p:guide pos="9107"/>
        <p:guide pos="19043"/>
        <p:guide pos="184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3E5C-FFFA-8D45-995D-91B8A0E2943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5F11-6A15-A64D-9732-7C67FF0B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08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2194085" algn="l" defTabSz="219408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4388174" algn="l" defTabSz="219408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6582263" algn="l" defTabSz="219408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8776352" algn="l" defTabSz="219408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10970441" algn="l" defTabSz="219408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13164525" algn="l" defTabSz="219408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15358614" algn="l" defTabSz="219408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7552699" algn="l" defTabSz="219408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84083" y="8896710"/>
            <a:ext cx="26784113" cy="1588010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4235" b="0" i="0">
                <a:solidFill>
                  <a:schemeClr val="tx1"/>
                </a:solidFill>
                <a:latin typeface="LeituraSans-Grot 1"/>
                <a:cs typeface="LeituraSans-Grot 2"/>
              </a:defRPr>
            </a:lvl1pPr>
            <a:lvl2pPr marL="2157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4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1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29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8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43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00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58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1717968" y="8896712"/>
            <a:ext cx="11880271" cy="2302660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235" baseline="0">
                <a:latin typeface="LeituraSans-Grot 1"/>
              </a:defRPr>
            </a:lvl1pPr>
            <a:lvl2pPr marL="0" indent="0">
              <a:spcBef>
                <a:spcPts val="0"/>
              </a:spcBef>
              <a:buFontTx/>
              <a:buNone/>
              <a:defRPr sz="4235" baseline="0">
                <a:latin typeface="LeituraSans-Grot 1"/>
              </a:defRPr>
            </a:lvl2pPr>
            <a:lvl3pPr marL="0" indent="0">
              <a:spcBef>
                <a:spcPts val="0"/>
              </a:spcBef>
              <a:buFontTx/>
              <a:buNone/>
              <a:defRPr sz="4235" baseline="0">
                <a:latin typeface="LeituraSans-Grot 1"/>
              </a:defRPr>
            </a:lvl3pPr>
            <a:lvl4pPr marL="0" indent="0">
              <a:spcBef>
                <a:spcPts val="0"/>
              </a:spcBef>
              <a:buFontTx/>
              <a:buNone/>
              <a:defRPr sz="4235" baseline="0">
                <a:latin typeface="LeituraSans-Grot 1"/>
              </a:defRPr>
            </a:lvl4pPr>
            <a:lvl5pPr marL="0" indent="0">
              <a:spcBef>
                <a:spcPts val="0"/>
              </a:spcBef>
              <a:buFontTx/>
              <a:buNone/>
              <a:defRPr sz="4235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9231" y="87272"/>
            <a:ext cx="16514902" cy="8511544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 userDrawn="1"/>
        </p:nvSpPr>
        <p:spPr>
          <a:xfrm>
            <a:off x="15429426" y="25789021"/>
            <a:ext cx="26784113" cy="6014503"/>
          </a:xfrm>
          <a:prstGeom prst="rect">
            <a:avLst/>
          </a:prstGeom>
          <a:ln>
            <a:noFill/>
          </a:ln>
        </p:spPr>
        <p:txBody>
          <a:bodyPr vert="horz" lIns="431449" tIns="215725" rIns="431449" bIns="215725" rtlCol="0">
            <a:noAutofit/>
          </a:bodyPr>
          <a:lstStyle>
            <a:lvl1pPr marL="0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1000" b="0" i="0" kern="1200">
                <a:solidFill>
                  <a:schemeClr val="tx1"/>
                </a:solidFill>
                <a:latin typeface="LeituraSans-Grot 1"/>
                <a:ea typeface="+mn-ea"/>
                <a:cs typeface="LeituraSans-Grot 2"/>
              </a:defRPr>
            </a:lvl1pPr>
            <a:lvl2pPr marL="509352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8705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8058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741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46764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56116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65469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7482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235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8000833" y="1335793"/>
            <a:ext cx="24167363" cy="6014503"/>
          </a:xfrm>
          <a:prstGeom prst="rect">
            <a:avLst/>
          </a:prstGeom>
          <a:ln>
            <a:noFill/>
          </a:ln>
        </p:spPr>
        <p:txBody>
          <a:bodyPr vert="horz" lIns="431449" tIns="215725" rIns="431449" bIns="215725" rtlCol="0">
            <a:noAutofit/>
          </a:bodyPr>
          <a:lstStyle>
            <a:lvl1pPr marL="0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1000" b="0" i="0" kern="1200">
                <a:solidFill>
                  <a:schemeClr val="tx1"/>
                </a:solidFill>
                <a:latin typeface="LeituraSans-Grot 1"/>
                <a:ea typeface="+mn-ea"/>
                <a:cs typeface="LeituraSans-Grot 2"/>
              </a:defRPr>
            </a:lvl1pPr>
            <a:lvl2pPr marL="509352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8705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8058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741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46764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56116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65469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74821" indent="0" algn="ctr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235" dirty="0"/>
          </a:p>
          <a:p>
            <a:pPr algn="l"/>
            <a:r>
              <a:rPr lang="en-US" sz="16941" dirty="0" smtClean="0">
                <a:latin typeface="Elephant" panose="02020904090505020303" pitchFamily="18" charset="0"/>
              </a:rPr>
              <a:t>Domino</a:t>
            </a:r>
            <a:r>
              <a:rPr lang="en-US" sz="16941" baseline="0" dirty="0" smtClean="0">
                <a:latin typeface="Elephant" panose="02020904090505020303" pitchFamily="18" charset="0"/>
              </a:rPr>
              <a:t> Computers</a:t>
            </a:r>
          </a:p>
          <a:p>
            <a:pPr algn="r"/>
            <a:r>
              <a:rPr lang="en-US" sz="11859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eitura Sans Italic 4" panose="02000506000000020004" pitchFamily="50" charset="0"/>
              </a:rPr>
              <a:t>Knocking Down Logic</a:t>
            </a:r>
            <a:endParaRPr lang="en-US" sz="4235" dirty="0">
              <a:solidFill>
                <a:schemeClr val="tx2">
                  <a:lumMod val="60000"/>
                  <a:lumOff val="40000"/>
                </a:schemeClr>
              </a:solidFill>
              <a:latin typeface="Leitura Sans Italic 4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8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544791" y="13850920"/>
            <a:ext cx="12053450" cy="18099292"/>
          </a:xfrm>
        </p:spPr>
        <p:txBody>
          <a:bodyPr anchor="t" anchorCtr="0">
            <a:noAutofit/>
          </a:bodyPr>
          <a:lstStyle>
            <a:lvl1pPr algn="l">
              <a:defRPr sz="4235" b="0" i="0">
                <a:solidFill>
                  <a:schemeClr val="tx1"/>
                </a:solidFill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5461673" y="13850920"/>
            <a:ext cx="12912436" cy="1809929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235" baseline="0">
                <a:latin typeface="LeituraSans-Grot 1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235" baseline="0">
                <a:latin typeface="LeituraSans-Grot 1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235" baseline="0">
                <a:latin typeface="LeituraSans-Grot 1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235" baseline="0">
                <a:latin typeface="LeituraSans-Grot 1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235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30230618" y="13850920"/>
            <a:ext cx="12050129" cy="180723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235" baseline="0">
                <a:latin typeface="LeituraSans-Grot 1"/>
              </a:defRPr>
            </a:lvl1pPr>
            <a:lvl2pPr marL="2157259" indent="0">
              <a:buFontTx/>
              <a:buNone/>
              <a:defRPr sz="4235" baseline="0">
                <a:latin typeface="LeituraSans-Grot 1"/>
              </a:defRPr>
            </a:lvl2pPr>
            <a:lvl3pPr marL="4314526" indent="0">
              <a:buFontTx/>
              <a:buNone/>
              <a:defRPr sz="4235" baseline="0">
                <a:latin typeface="LeituraSans-Grot 1"/>
              </a:defRPr>
            </a:lvl3pPr>
            <a:lvl4pPr marL="6471784" indent="0">
              <a:buFontTx/>
              <a:buNone/>
              <a:defRPr sz="4235" baseline="0">
                <a:latin typeface="LeituraSans-Grot 1"/>
              </a:defRPr>
            </a:lvl4pPr>
            <a:lvl5pPr marL="8629047" indent="0">
              <a:buFontTx/>
              <a:buNone/>
              <a:defRPr sz="4235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44791" y="1237125"/>
            <a:ext cx="12912432" cy="1210235"/>
          </a:xfrm>
          <a:prstGeom prst="rect">
            <a:avLst/>
          </a:prstGeom>
        </p:spPr>
        <p:txBody>
          <a:bodyPr vert="horz" wrap="none" lIns="431449" tIns="215725" rIns="431449" bIns="215725" rtlCol="0" anchor="ctr" anchorCtr="0">
            <a:noAutofit/>
          </a:bodyPr>
          <a:lstStyle/>
          <a:p>
            <a:r>
              <a:rPr lang="en-US" sz="3388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06923" y="427735"/>
            <a:ext cx="43233491" cy="120416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097" y="427735"/>
            <a:ext cx="14394829" cy="887051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212443" y="13311631"/>
            <a:ext cx="12791263" cy="19065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sp>
        <p:nvSpPr>
          <p:cNvPr id="22" name="Rectangle 21"/>
          <p:cNvSpPr/>
          <p:nvPr userDrawn="1"/>
        </p:nvSpPr>
        <p:spPr>
          <a:xfrm>
            <a:off x="15075513" y="13311631"/>
            <a:ext cx="13776044" cy="19065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sp>
        <p:nvSpPr>
          <p:cNvPr id="23" name="Rectangle 22"/>
          <p:cNvSpPr/>
          <p:nvPr userDrawn="1"/>
        </p:nvSpPr>
        <p:spPr>
          <a:xfrm>
            <a:off x="29852149" y="13311631"/>
            <a:ext cx="12791263" cy="19065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</p:spTree>
    <p:extLst>
      <p:ext uri="{BB962C8B-B14F-4D97-AF65-F5344CB8AC3E}">
        <p14:creationId xmlns:p14="http://schemas.microsoft.com/office/powerpoint/2010/main" val="127758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57223" y="3442447"/>
            <a:ext cx="28325616" cy="28480871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544791" y="3442447"/>
            <a:ext cx="12053450" cy="28507765"/>
          </a:xfrm>
        </p:spPr>
        <p:txBody>
          <a:bodyPr anchor="t" anchorCtr="0">
            <a:noAutofit/>
          </a:bodyPr>
          <a:lstStyle>
            <a:lvl1pPr algn="l">
              <a:defRPr sz="4235" b="0" i="0"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935186" y="941294"/>
            <a:ext cx="609604" cy="1667435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1544791" y="941294"/>
            <a:ext cx="12912432" cy="166743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14457223" y="941294"/>
            <a:ext cx="2750125" cy="1667435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7207346" y="941294"/>
            <a:ext cx="25686327" cy="1667435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16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44791" y="1237125"/>
            <a:ext cx="12912432" cy="1210235"/>
          </a:xfrm>
          <a:prstGeom prst="rect">
            <a:avLst/>
          </a:prstGeom>
        </p:spPr>
        <p:txBody>
          <a:bodyPr vert="horz" wrap="none" lIns="431449" tIns="215725" rIns="431449" bIns="215725" rtlCol="0" anchor="ctr" anchorCtr="0">
            <a:noAutofit/>
          </a:bodyPr>
          <a:lstStyle/>
          <a:p>
            <a:r>
              <a:rPr lang="en-US" sz="3388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27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35186" y="3442447"/>
            <a:ext cx="28325616" cy="28480871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30230618" y="3442447"/>
            <a:ext cx="12108873" cy="2848087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235" baseline="0">
                <a:latin typeface="LeituraSans-Grot 1"/>
              </a:defRPr>
            </a:lvl1pPr>
            <a:lvl2pPr marL="2157259" indent="0">
              <a:buFontTx/>
              <a:buNone/>
              <a:defRPr sz="4235" baseline="0">
                <a:latin typeface="LeituraSans-Grot 1"/>
              </a:defRPr>
            </a:lvl2pPr>
            <a:lvl3pPr marL="4314526" indent="0">
              <a:buFontTx/>
              <a:buNone/>
              <a:defRPr sz="4235" baseline="0">
                <a:latin typeface="LeituraSans-Grot 1"/>
              </a:defRPr>
            </a:lvl3pPr>
            <a:lvl4pPr marL="6471784" indent="0">
              <a:buFontTx/>
              <a:buNone/>
              <a:defRPr sz="4235" baseline="0">
                <a:latin typeface="LeituraSans-Grot 1"/>
              </a:defRPr>
            </a:lvl4pPr>
            <a:lvl5pPr marL="8629047" indent="0">
              <a:buFontTx/>
              <a:buNone/>
              <a:defRPr sz="4235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935186" y="941294"/>
            <a:ext cx="609604" cy="1667435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544791" y="941294"/>
            <a:ext cx="12912432" cy="166743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14457223" y="941294"/>
            <a:ext cx="2750125" cy="1667435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7207346" y="941294"/>
            <a:ext cx="25686327" cy="1667435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16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44791" y="1237125"/>
            <a:ext cx="12912432" cy="1210235"/>
          </a:xfrm>
          <a:prstGeom prst="rect">
            <a:avLst/>
          </a:prstGeom>
        </p:spPr>
        <p:txBody>
          <a:bodyPr vert="horz" wrap="none" lIns="431449" tIns="215725" rIns="431449" bIns="215725" rtlCol="0" anchor="ctr" anchorCtr="0">
            <a:noAutofit/>
          </a:bodyPr>
          <a:lstStyle/>
          <a:p>
            <a:r>
              <a:rPr lang="en-US" sz="3388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01122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35186" y="3442447"/>
            <a:ext cx="28325616" cy="9897035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544791" y="13850920"/>
            <a:ext cx="12053450" cy="18099292"/>
          </a:xfrm>
        </p:spPr>
        <p:txBody>
          <a:bodyPr anchor="t" anchorCtr="0">
            <a:noAutofit/>
          </a:bodyPr>
          <a:lstStyle>
            <a:lvl1pPr algn="l">
              <a:defRPr sz="4235" b="0" i="0"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5461673" y="13850920"/>
            <a:ext cx="12912436" cy="1809929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235" baseline="0">
                <a:latin typeface="LeituraSans-Grot 1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235" baseline="0">
                <a:latin typeface="LeituraSans-Grot 1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235" baseline="0">
                <a:latin typeface="LeituraSans-Grot 1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235" baseline="0">
                <a:latin typeface="LeituraSans-Grot 1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235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30230618" y="3442447"/>
            <a:ext cx="12108873" cy="130167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235" baseline="0">
                <a:latin typeface="LeituraSans-Grot 1"/>
              </a:defRPr>
            </a:lvl1pPr>
            <a:lvl2pPr marL="2157259" indent="0">
              <a:buFontTx/>
              <a:buNone/>
              <a:defRPr sz="4235" baseline="0">
                <a:latin typeface="LeituraSans-Grot 1"/>
              </a:defRPr>
            </a:lvl2pPr>
            <a:lvl3pPr marL="4314526" indent="0">
              <a:buFontTx/>
              <a:buNone/>
              <a:defRPr sz="4235" baseline="0">
                <a:latin typeface="LeituraSans-Grot 1"/>
              </a:defRPr>
            </a:lvl3pPr>
            <a:lvl4pPr marL="6471784" indent="0">
              <a:buFontTx/>
              <a:buNone/>
              <a:defRPr sz="4235" baseline="0">
                <a:latin typeface="LeituraSans-Grot 1"/>
              </a:defRPr>
            </a:lvl4pPr>
            <a:lvl5pPr marL="8629047" indent="0">
              <a:buFontTx/>
              <a:buNone/>
              <a:defRPr sz="4235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6963927" y="3442447"/>
            <a:ext cx="5375564" cy="4948518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0230618" y="17803906"/>
            <a:ext cx="12108873" cy="1411941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235" baseline="0">
                <a:latin typeface="LeituraSans-Grot 1"/>
              </a:defRPr>
            </a:lvl1pPr>
            <a:lvl2pPr marL="2157259" indent="0">
              <a:buFontTx/>
              <a:buNone/>
              <a:defRPr sz="4235" baseline="0">
                <a:latin typeface="LeituraSans-Grot 1"/>
              </a:defRPr>
            </a:lvl2pPr>
            <a:lvl3pPr marL="4314526" indent="0">
              <a:buFontTx/>
              <a:buNone/>
              <a:defRPr sz="4235" baseline="0">
                <a:latin typeface="LeituraSans-Grot 1"/>
              </a:defRPr>
            </a:lvl3pPr>
            <a:lvl4pPr marL="6471784" indent="0">
              <a:buFontTx/>
              <a:buNone/>
              <a:defRPr sz="4235" baseline="0">
                <a:latin typeface="LeituraSans-Grot 1"/>
              </a:defRPr>
            </a:lvl4pPr>
            <a:lvl5pPr marL="8629047" indent="0">
              <a:buFontTx/>
              <a:buNone/>
              <a:defRPr sz="4235" baseline="0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6963927" y="17803906"/>
            <a:ext cx="5375564" cy="4948518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935186" y="941294"/>
            <a:ext cx="609604" cy="1667435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1544791" y="941294"/>
            <a:ext cx="12912432" cy="166743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4457223" y="941294"/>
            <a:ext cx="2750125" cy="1667435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7207346" y="941294"/>
            <a:ext cx="25686327" cy="1667435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16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44791" y="1237125"/>
            <a:ext cx="12912432" cy="1210235"/>
          </a:xfrm>
          <a:prstGeom prst="rect">
            <a:avLst/>
          </a:prstGeom>
        </p:spPr>
        <p:txBody>
          <a:bodyPr vert="horz" wrap="none" lIns="431449" tIns="215725" rIns="431449" bIns="215725" rtlCol="0" anchor="ctr" anchorCtr="0">
            <a:noAutofit/>
          </a:bodyPr>
          <a:lstStyle/>
          <a:p>
            <a:r>
              <a:rPr lang="en-US" sz="3388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29930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35184" y="3442447"/>
            <a:ext cx="13106400" cy="9897035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sp>
        <p:nvSpPr>
          <p:cNvPr id="12" name="Rectangle 11"/>
          <p:cNvSpPr/>
          <p:nvPr userDrawn="1"/>
        </p:nvSpPr>
        <p:spPr>
          <a:xfrm>
            <a:off x="15399327" y="22026283"/>
            <a:ext cx="27438925" cy="9897035"/>
          </a:xfrm>
          <a:prstGeom prst="rect">
            <a:avLst/>
          </a:prstGeom>
          <a:solidFill>
            <a:srgbClr val="ECAE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33453" y="14550167"/>
            <a:ext cx="11909367" cy="17373151"/>
          </a:xfrm>
        </p:spPr>
        <p:txBody>
          <a:bodyPr anchor="t" anchorCtr="0">
            <a:noAutofit/>
          </a:bodyPr>
          <a:lstStyle>
            <a:lvl1pPr algn="l">
              <a:defRPr sz="4235" b="0" i="0">
                <a:latin typeface="LeituraSans-Grot 1"/>
                <a:cs typeface="LeituraSans-Grot 1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618" y="3442447"/>
            <a:ext cx="11998036" cy="174273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235">
                <a:latin typeface="LeituraSans-Grot 1"/>
              </a:defRPr>
            </a:lvl1pPr>
            <a:lvl2pPr marL="0">
              <a:spcBef>
                <a:spcPts val="0"/>
              </a:spcBef>
              <a:defRPr sz="4235">
                <a:latin typeface="LeituraSans-Grot 1"/>
              </a:defRPr>
            </a:lvl2pPr>
            <a:lvl3pPr marL="0">
              <a:spcBef>
                <a:spcPts val="0"/>
              </a:spcBef>
              <a:defRPr sz="4235">
                <a:latin typeface="LeituraSans-Grot 1"/>
              </a:defRPr>
            </a:lvl3pPr>
            <a:lvl4pPr marL="0">
              <a:spcBef>
                <a:spcPts val="0"/>
              </a:spcBef>
              <a:defRPr sz="4235">
                <a:latin typeface="LeituraSans-Grot 1"/>
              </a:defRPr>
            </a:lvl4pPr>
            <a:lvl5pPr marL="0">
              <a:spcBef>
                <a:spcPts val="0"/>
              </a:spcBef>
              <a:defRPr sz="4235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5399325" y="3442447"/>
            <a:ext cx="12974784" cy="174273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235">
                <a:latin typeface="LeituraSans-Grot 1"/>
              </a:defRPr>
            </a:lvl1pPr>
            <a:lvl2pPr marL="0">
              <a:spcBef>
                <a:spcPts val="0"/>
              </a:spcBef>
              <a:defRPr sz="4235">
                <a:latin typeface="LeituraSans-Grot 1"/>
              </a:defRPr>
            </a:lvl2pPr>
            <a:lvl3pPr marL="0">
              <a:spcBef>
                <a:spcPts val="0"/>
              </a:spcBef>
              <a:defRPr sz="4235">
                <a:latin typeface="LeituraSans-Grot 1"/>
              </a:defRPr>
            </a:lvl3pPr>
            <a:lvl4pPr marL="0">
              <a:spcBef>
                <a:spcPts val="0"/>
              </a:spcBef>
              <a:defRPr sz="4235">
                <a:latin typeface="LeituraSans-Grot 1"/>
              </a:defRPr>
            </a:lvl4pPr>
            <a:lvl5pPr marL="0">
              <a:spcBef>
                <a:spcPts val="0"/>
              </a:spcBef>
              <a:defRPr sz="4235">
                <a:latin typeface="LeituraSans-Grot 1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935186" y="941294"/>
            <a:ext cx="609604" cy="1667435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544791" y="941294"/>
            <a:ext cx="12912432" cy="166743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14457223" y="941294"/>
            <a:ext cx="2750125" cy="1667435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7207346" y="941294"/>
            <a:ext cx="25686327" cy="1667435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16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544791" y="1237125"/>
            <a:ext cx="12912432" cy="1210235"/>
          </a:xfrm>
          <a:prstGeom prst="rect">
            <a:avLst/>
          </a:prstGeom>
        </p:spPr>
        <p:txBody>
          <a:bodyPr vert="horz" wrap="none" lIns="431449" tIns="215725" rIns="431449" bIns="215725" rtlCol="0" anchor="ctr" anchorCtr="0">
            <a:noAutofit/>
          </a:bodyPr>
          <a:lstStyle/>
          <a:p>
            <a:r>
              <a:rPr lang="en-US" sz="3388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67222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935186" y="941294"/>
            <a:ext cx="609604" cy="1667435"/>
          </a:xfrm>
          <a:prstGeom prst="rect">
            <a:avLst/>
          </a:prstGeom>
          <a:solidFill>
            <a:srgbClr val="D745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544791" y="941294"/>
            <a:ext cx="12912432" cy="166743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4457223" y="941294"/>
            <a:ext cx="2750125" cy="1667435"/>
          </a:xfrm>
          <a:prstGeom prst="rect">
            <a:avLst/>
          </a:prstGeom>
          <a:solidFill>
            <a:srgbClr val="C0C1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65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7207346" y="941294"/>
            <a:ext cx="25686327" cy="1667435"/>
          </a:xfrm>
          <a:prstGeom prst="rect">
            <a:avLst/>
          </a:prstGeom>
          <a:solidFill>
            <a:srgbClr val="77787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7275" tIns="193638" rIns="387275" bIns="1936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7275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16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96" charset="-128"/>
              </a:rPr>
              <a:t> 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44791" y="1237125"/>
            <a:ext cx="12912432" cy="1210235"/>
          </a:xfrm>
          <a:prstGeom prst="rect">
            <a:avLst/>
          </a:prstGeom>
        </p:spPr>
        <p:txBody>
          <a:bodyPr vert="horz" wrap="none" lIns="431449" tIns="215725" rIns="431449" bIns="215725" rtlCol="0" anchor="ctr" anchorCtr="0">
            <a:noAutofit/>
          </a:bodyPr>
          <a:lstStyle/>
          <a:p>
            <a:r>
              <a:rPr lang="en-US" sz="3388" baseline="0" dirty="0">
                <a:solidFill>
                  <a:schemeClr val="bg1"/>
                </a:solidFill>
                <a:latin typeface="LeituraNews-Roman 2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623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1"/>
            <a:ext cx="39502080" cy="5486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70"/>
            <a:ext cx="39502080" cy="21724624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599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5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B4D6-8F62-1347-AB55-75A32D414E6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599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5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599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5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35C8-4A3F-A044-82ED-51DE9DAE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3" r:id="rId4"/>
    <p:sldLayoutId id="2147483662" r:id="rId5"/>
    <p:sldLayoutId id="2147483661" r:id="rId6"/>
    <p:sldLayoutId id="2147483655" r:id="rId7"/>
  </p:sldLayoutIdLst>
  <p:txStyles>
    <p:titleStyle>
      <a:lvl1pPr algn="ctr" defTabSz="2157259" rtl="0" eaLnBrk="1" latinLnBrk="0" hangingPunct="1">
        <a:spcBef>
          <a:spcPct val="0"/>
        </a:spcBef>
        <a:buNone/>
        <a:defRPr sz="207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7948" indent="-1617948" algn="l" defTabSz="2157259" rtl="0" eaLnBrk="1" latinLnBrk="0" hangingPunct="1">
        <a:spcBef>
          <a:spcPct val="20000"/>
        </a:spcBef>
        <a:buFont typeface="Arial"/>
        <a:buChar char="•"/>
        <a:defRPr sz="15247" kern="1200">
          <a:solidFill>
            <a:schemeClr val="tx1"/>
          </a:solidFill>
          <a:latin typeface="+mn-lt"/>
          <a:ea typeface="+mn-ea"/>
          <a:cs typeface="+mn-cs"/>
        </a:defRPr>
      </a:lvl1pPr>
      <a:lvl2pPr marL="3505549" indent="-1348291" algn="l" defTabSz="2157259" rtl="0" eaLnBrk="1" latinLnBrk="0" hangingPunct="1">
        <a:spcBef>
          <a:spcPct val="20000"/>
        </a:spcBef>
        <a:buFont typeface="Arial"/>
        <a:buChar char="–"/>
        <a:defRPr sz="13129" kern="1200">
          <a:solidFill>
            <a:schemeClr val="tx1"/>
          </a:solidFill>
          <a:latin typeface="+mn-lt"/>
          <a:ea typeface="+mn-ea"/>
          <a:cs typeface="+mn-cs"/>
        </a:defRPr>
      </a:lvl2pPr>
      <a:lvl3pPr marL="5393155" indent="-1078629" algn="l" defTabSz="2157259" rtl="0" eaLnBrk="1" latinLnBrk="0" hangingPunct="1">
        <a:spcBef>
          <a:spcPct val="20000"/>
        </a:spcBef>
        <a:buFont typeface="Arial"/>
        <a:buChar char="•"/>
        <a:defRPr sz="11435" kern="1200">
          <a:solidFill>
            <a:schemeClr val="tx1"/>
          </a:solidFill>
          <a:latin typeface="+mn-lt"/>
          <a:ea typeface="+mn-ea"/>
          <a:cs typeface="+mn-cs"/>
        </a:defRPr>
      </a:lvl3pPr>
      <a:lvl4pPr marL="7550413" indent="-1078629" algn="l" defTabSz="2157259" rtl="0" eaLnBrk="1" latinLnBrk="0" hangingPunct="1">
        <a:spcBef>
          <a:spcPct val="20000"/>
        </a:spcBef>
        <a:buFont typeface="Arial"/>
        <a:buChar char="–"/>
        <a:defRPr sz="9318" kern="1200">
          <a:solidFill>
            <a:schemeClr val="tx1"/>
          </a:solidFill>
          <a:latin typeface="+mn-lt"/>
          <a:ea typeface="+mn-ea"/>
          <a:cs typeface="+mn-cs"/>
        </a:defRPr>
      </a:lvl4pPr>
      <a:lvl5pPr marL="9707676" indent="-1078629" algn="l" defTabSz="2157259" rtl="0" eaLnBrk="1" latinLnBrk="0" hangingPunct="1">
        <a:spcBef>
          <a:spcPct val="20000"/>
        </a:spcBef>
        <a:buFont typeface="Arial"/>
        <a:buChar char="»"/>
        <a:defRPr sz="9318" kern="1200">
          <a:solidFill>
            <a:schemeClr val="tx1"/>
          </a:solidFill>
          <a:latin typeface="+mn-lt"/>
          <a:ea typeface="+mn-ea"/>
          <a:cs typeface="+mn-cs"/>
        </a:defRPr>
      </a:lvl5pPr>
      <a:lvl6pPr marL="11864939" indent="-1078629" algn="l" defTabSz="2157259" rtl="0" eaLnBrk="1" latinLnBrk="0" hangingPunct="1">
        <a:spcBef>
          <a:spcPct val="20000"/>
        </a:spcBef>
        <a:buFont typeface="Arial"/>
        <a:buChar char="•"/>
        <a:defRPr sz="9318" kern="1200">
          <a:solidFill>
            <a:schemeClr val="tx1"/>
          </a:solidFill>
          <a:latin typeface="+mn-lt"/>
          <a:ea typeface="+mn-ea"/>
          <a:cs typeface="+mn-cs"/>
        </a:defRPr>
      </a:lvl6pPr>
      <a:lvl7pPr marL="14022202" indent="-1078629" algn="l" defTabSz="2157259" rtl="0" eaLnBrk="1" latinLnBrk="0" hangingPunct="1">
        <a:spcBef>
          <a:spcPct val="20000"/>
        </a:spcBef>
        <a:buFont typeface="Arial"/>
        <a:buChar char="•"/>
        <a:defRPr sz="9318" kern="1200">
          <a:solidFill>
            <a:schemeClr val="tx1"/>
          </a:solidFill>
          <a:latin typeface="+mn-lt"/>
          <a:ea typeface="+mn-ea"/>
          <a:cs typeface="+mn-cs"/>
        </a:defRPr>
      </a:lvl7pPr>
      <a:lvl8pPr marL="16179460" indent="-1078629" algn="l" defTabSz="2157259" rtl="0" eaLnBrk="1" latinLnBrk="0" hangingPunct="1">
        <a:spcBef>
          <a:spcPct val="20000"/>
        </a:spcBef>
        <a:buFont typeface="Arial"/>
        <a:buChar char="•"/>
        <a:defRPr sz="9318" kern="1200">
          <a:solidFill>
            <a:schemeClr val="tx1"/>
          </a:solidFill>
          <a:latin typeface="+mn-lt"/>
          <a:ea typeface="+mn-ea"/>
          <a:cs typeface="+mn-cs"/>
        </a:defRPr>
      </a:lvl8pPr>
      <a:lvl9pPr marL="18336723" indent="-1078629" algn="l" defTabSz="2157259" rtl="0" eaLnBrk="1" latinLnBrk="0" hangingPunct="1">
        <a:spcBef>
          <a:spcPct val="20000"/>
        </a:spcBef>
        <a:buFont typeface="Arial"/>
        <a:buChar char="•"/>
        <a:defRPr sz="93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7259" rtl="0" eaLnBrk="1" latinLnBrk="0" hangingPunct="1">
        <a:defRPr sz="8471" kern="1200">
          <a:solidFill>
            <a:schemeClr val="tx1"/>
          </a:solidFill>
          <a:latin typeface="+mn-lt"/>
          <a:ea typeface="+mn-ea"/>
          <a:cs typeface="+mn-cs"/>
        </a:defRPr>
      </a:lvl1pPr>
      <a:lvl2pPr marL="2157259" algn="l" defTabSz="2157259" rtl="0" eaLnBrk="1" latinLnBrk="0" hangingPunct="1">
        <a:defRPr sz="8471" kern="1200">
          <a:solidFill>
            <a:schemeClr val="tx1"/>
          </a:solidFill>
          <a:latin typeface="+mn-lt"/>
          <a:ea typeface="+mn-ea"/>
          <a:cs typeface="+mn-cs"/>
        </a:defRPr>
      </a:lvl2pPr>
      <a:lvl3pPr marL="4314521" algn="l" defTabSz="2157259" rtl="0" eaLnBrk="1" latinLnBrk="0" hangingPunct="1">
        <a:defRPr sz="8471" kern="1200">
          <a:solidFill>
            <a:schemeClr val="tx1"/>
          </a:solidFill>
          <a:latin typeface="+mn-lt"/>
          <a:ea typeface="+mn-ea"/>
          <a:cs typeface="+mn-cs"/>
        </a:defRPr>
      </a:lvl3pPr>
      <a:lvl4pPr marL="6471784" algn="l" defTabSz="2157259" rtl="0" eaLnBrk="1" latinLnBrk="0" hangingPunct="1">
        <a:defRPr sz="8471" kern="1200">
          <a:solidFill>
            <a:schemeClr val="tx1"/>
          </a:solidFill>
          <a:latin typeface="+mn-lt"/>
          <a:ea typeface="+mn-ea"/>
          <a:cs typeface="+mn-cs"/>
        </a:defRPr>
      </a:lvl4pPr>
      <a:lvl5pPr marL="8629047" algn="l" defTabSz="2157259" rtl="0" eaLnBrk="1" latinLnBrk="0" hangingPunct="1">
        <a:defRPr sz="8471" kern="1200">
          <a:solidFill>
            <a:schemeClr val="tx1"/>
          </a:solidFill>
          <a:latin typeface="+mn-lt"/>
          <a:ea typeface="+mn-ea"/>
          <a:cs typeface="+mn-cs"/>
        </a:defRPr>
      </a:lvl5pPr>
      <a:lvl6pPr marL="10786310" algn="l" defTabSz="2157259" rtl="0" eaLnBrk="1" latinLnBrk="0" hangingPunct="1">
        <a:defRPr sz="8471" kern="1200">
          <a:solidFill>
            <a:schemeClr val="tx1"/>
          </a:solidFill>
          <a:latin typeface="+mn-lt"/>
          <a:ea typeface="+mn-ea"/>
          <a:cs typeface="+mn-cs"/>
        </a:defRPr>
      </a:lvl6pPr>
      <a:lvl7pPr marL="12943568" algn="l" defTabSz="2157259" rtl="0" eaLnBrk="1" latinLnBrk="0" hangingPunct="1">
        <a:defRPr sz="8471" kern="1200">
          <a:solidFill>
            <a:schemeClr val="tx1"/>
          </a:solidFill>
          <a:latin typeface="+mn-lt"/>
          <a:ea typeface="+mn-ea"/>
          <a:cs typeface="+mn-cs"/>
        </a:defRPr>
      </a:lvl7pPr>
      <a:lvl8pPr marL="15100831" algn="l" defTabSz="2157259" rtl="0" eaLnBrk="1" latinLnBrk="0" hangingPunct="1">
        <a:defRPr sz="8471" kern="1200">
          <a:solidFill>
            <a:schemeClr val="tx1"/>
          </a:solidFill>
          <a:latin typeface="+mn-lt"/>
          <a:ea typeface="+mn-ea"/>
          <a:cs typeface="+mn-cs"/>
        </a:defRPr>
      </a:lvl8pPr>
      <a:lvl9pPr marL="17258089" algn="l" defTabSz="2157259" rtl="0" eaLnBrk="1" latinLnBrk="0" hangingPunct="1">
        <a:defRPr sz="84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7750" y="10615832"/>
            <a:ext cx="9465703" cy="1188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7157" y="10679705"/>
            <a:ext cx="16576495" cy="1188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771" y="8277641"/>
            <a:ext cx="4034346" cy="40343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1600" y="7868457"/>
            <a:ext cx="13783158" cy="118583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sp>
        <p:nvSpPr>
          <p:cNvPr id="8" name="Rectangle 7"/>
          <p:cNvSpPr/>
          <p:nvPr/>
        </p:nvSpPr>
        <p:spPr>
          <a:xfrm>
            <a:off x="15544799" y="10381132"/>
            <a:ext cx="26928694" cy="19014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sp>
        <p:nvSpPr>
          <p:cNvPr id="9" name="Rectangle 8"/>
          <p:cNvSpPr/>
          <p:nvPr/>
        </p:nvSpPr>
        <p:spPr>
          <a:xfrm>
            <a:off x="1371599" y="20136024"/>
            <a:ext cx="13783159" cy="115318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5040" y="22780687"/>
            <a:ext cx="21766831" cy="6400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94571" y="20512768"/>
            <a:ext cx="10911086" cy="2935061"/>
          </a:xfrm>
          <a:prstGeom prst="rect">
            <a:avLst/>
          </a:prstGeom>
        </p:spPr>
        <p:txBody>
          <a:bodyPr vert="horz" wrap="square" lIns="431449" tIns="215725" rIns="431449" bIns="215725" rtlCol="0" anchor="t" anchorCtr="0">
            <a:noAutofit/>
          </a:bodyPr>
          <a:lstStyle/>
          <a:p>
            <a:r>
              <a:rPr lang="en-US" sz="5400" dirty="0"/>
              <a:t>About Binary</a:t>
            </a:r>
          </a:p>
          <a:p>
            <a:r>
              <a:rPr lang="en-US" sz="5400" dirty="0" err="1" smtClean="0"/>
              <a:t>Eg</a:t>
            </a:r>
            <a:endParaRPr lang="en-US" sz="5400" dirty="0" smtClean="0"/>
          </a:p>
          <a:p>
            <a:endParaRPr lang="en-US" sz="5400" dirty="0"/>
          </a:p>
          <a:p>
            <a:r>
              <a:rPr lang="en-US" sz="5400" dirty="0" smtClean="0"/>
              <a:t>Binary is a system of representing numbers as powers of two. A number consists a sequence of ones and zeros with each one or zero corresponding to a different power of two. These are 1,2,4,8,16,32…(doubling every time)</a:t>
            </a:r>
            <a:endParaRPr lang="en-US" sz="5400" dirty="0"/>
          </a:p>
          <a:p>
            <a:r>
              <a:rPr lang="en-US" sz="5400" dirty="0"/>
              <a:t>010110 = </a:t>
            </a:r>
            <a:r>
              <a:rPr lang="en-US" sz="5400" dirty="0" smtClean="0"/>
              <a:t>22</a:t>
            </a:r>
          </a:p>
          <a:p>
            <a:endParaRPr lang="en-US" sz="5400" dirty="0"/>
          </a:p>
          <a:p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348857" y="29716893"/>
            <a:ext cx="29038189" cy="1730829"/>
          </a:xfrm>
          <a:prstGeom prst="rect">
            <a:avLst/>
          </a:prstGeom>
        </p:spPr>
        <p:txBody>
          <a:bodyPr vert="horz" wrap="square" lIns="431449" tIns="215725" rIns="431449" bIns="215725" rtlCol="0" anchor="t" anchorCtr="0">
            <a:noAutofit/>
          </a:bodyPr>
          <a:lstStyle/>
          <a:p>
            <a:r>
              <a:rPr lang="en-US" sz="5082" dirty="0"/>
              <a:t>Citations/Challenge Questions (</a:t>
            </a:r>
            <a:r>
              <a:rPr lang="en-US" sz="5082" dirty="0" err="1"/>
              <a:t>Numberphile</a:t>
            </a:r>
            <a:r>
              <a:rPr lang="en-US" sz="5082" dirty="0"/>
              <a:t>, Standup </a:t>
            </a:r>
            <a:r>
              <a:rPr lang="en-US" sz="5082" dirty="0" err="1"/>
              <a:t>Maths</a:t>
            </a:r>
            <a:r>
              <a:rPr lang="en-US" sz="5082" dirty="0"/>
              <a:t>, Wikipedia Turing</a:t>
            </a:r>
          </a:p>
          <a:p>
            <a:r>
              <a:rPr lang="en-US" sz="5082" dirty="0"/>
              <a:t>What two gates is the half adder a made of?  </a:t>
            </a:r>
            <a:r>
              <a:rPr lang="en-US" sz="5082" dirty="0"/>
              <a:t>Why is one path long in the half adder?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12311985"/>
            <a:ext cx="13783158" cy="4494930"/>
          </a:xfrm>
          <a:prstGeom prst="rect">
            <a:avLst/>
          </a:prstGeom>
        </p:spPr>
        <p:txBody>
          <a:bodyPr vert="horz" wrap="square" lIns="431449" tIns="215725" rIns="431449" bIns="215725" rtlCol="0" anchor="t" anchorCtr="0">
            <a:noAutofit/>
          </a:bodyPr>
          <a:lstStyle/>
          <a:p>
            <a:r>
              <a:rPr lang="en-US" sz="8800" dirty="0" smtClean="0"/>
              <a:t>Alan Turing came up with the idea of the computer</a:t>
            </a:r>
            <a:endParaRPr lang="en-US" sz="8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348857" y="7541856"/>
            <a:ext cx="28006141" cy="3073976"/>
          </a:xfrm>
          <a:prstGeom prst="rect">
            <a:avLst/>
          </a:prstGeom>
        </p:spPr>
        <p:txBody>
          <a:bodyPr vert="horz" wrap="square" lIns="431449" tIns="215725" rIns="431449" bIns="215725" rtlCol="0" anchor="t" anchorCtr="0">
            <a:noAutofit/>
          </a:bodyPr>
          <a:lstStyle/>
          <a:p>
            <a:r>
              <a:rPr lang="en-US" sz="7200" dirty="0" smtClean="0"/>
              <a:t>HEADER</a:t>
            </a:r>
          </a:p>
          <a:p>
            <a:r>
              <a:rPr lang="en-US" sz="7200" dirty="0" smtClean="0"/>
              <a:t>Logic </a:t>
            </a:r>
            <a:r>
              <a:rPr lang="en-US" sz="7200" dirty="0"/>
              <a:t>Gates.  </a:t>
            </a:r>
            <a:r>
              <a:rPr lang="en-US" sz="7200" dirty="0"/>
              <a:t>Boolean 1 = True, 0 = False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568769" y="7868455"/>
            <a:ext cx="26904724" cy="2191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87"/>
          </a:p>
        </p:txBody>
      </p:sp>
    </p:spTree>
    <p:extLst>
      <p:ext uri="{BB962C8B-B14F-4D97-AF65-F5344CB8AC3E}">
        <p14:creationId xmlns:p14="http://schemas.microsoft.com/office/powerpoint/2010/main" val="3284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1870" tIns="50935" rIns="101870" bIns="50935" rtlCol="0" anchor="t" anchorCtr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coe_tri-fold</Template>
  <TotalTime>331</TotalTime>
  <Words>102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Calibri</vt:lpstr>
      <vt:lpstr>Elephant</vt:lpstr>
      <vt:lpstr>Leitura Sans Italic 4</vt:lpstr>
      <vt:lpstr>LeituraNews-Roman 2</vt:lpstr>
      <vt:lpstr>LeituraSans-Grot 1</vt:lpstr>
      <vt:lpstr>LeituraSans-Grot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Fillo, Aaron Jesse</dc:creator>
  <cp:lastModifiedBy>Academic Technology</cp:lastModifiedBy>
  <cp:revision>27</cp:revision>
  <dcterms:created xsi:type="dcterms:W3CDTF">2016-09-14T16:30:39Z</dcterms:created>
  <dcterms:modified xsi:type="dcterms:W3CDTF">2016-10-07T02:00:47Z</dcterms:modified>
</cp:coreProperties>
</file>