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0058400" cy="7772400"/>
  <p:notesSz cx="6858000" cy="9144000"/>
  <p:defaultTextStyle>
    <a:defPPr>
      <a:defRPr lang="en-US"/>
    </a:defPPr>
    <a:lvl1pPr marL="0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">
          <p15:clr>
            <a:srgbClr val="A4A3A4"/>
          </p15:clr>
        </p15:guide>
        <p15:guide id="2" orient="horz" pos="4748">
          <p15:clr>
            <a:srgbClr val="A4A3A4"/>
          </p15:clr>
        </p15:guide>
        <p15:guide id="3" pos="127">
          <p15:clr>
            <a:srgbClr val="A4A3A4"/>
          </p15:clr>
        </p15:guide>
        <p15:guide id="4" pos="6188">
          <p15:clr>
            <a:srgbClr val="A4A3A4"/>
          </p15:clr>
        </p15:guide>
        <p15:guide id="5" pos="1963">
          <p15:clr>
            <a:srgbClr val="A4A3A4"/>
          </p15:clr>
        </p15:guide>
        <p15:guide id="6" pos="2087">
          <p15:clr>
            <a:srgbClr val="A4A3A4"/>
          </p15:clr>
        </p15:guide>
        <p15:guide id="7" pos="4364">
          <p15:clr>
            <a:srgbClr val="A4A3A4"/>
          </p15:clr>
        </p15:guide>
        <p15:guide id="8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D545"/>
    <a:srgbClr val="A8E5E8"/>
    <a:srgbClr val="C33F28"/>
    <a:srgbClr val="2AA1B9"/>
    <a:srgbClr val="D74520"/>
    <a:srgbClr val="48382D"/>
    <a:srgbClr val="4A6A7E"/>
    <a:srgbClr val="ECAEC4"/>
    <a:srgbClr val="C0C1BF"/>
    <a:srgbClr val="777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1536" y="43"/>
      </p:cViewPr>
      <p:guideLst>
        <p:guide orient="horz" pos="140"/>
        <p:guide orient="horz" pos="4748"/>
        <p:guide pos="127"/>
        <p:guide pos="6188"/>
        <p:guide pos="1963"/>
        <p:guide pos="2087"/>
        <p:guide pos="4364"/>
        <p:guide pos="42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3E5C-FFFA-8D45-995D-91B8A0E2943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5F11-6A15-A64D-9732-7C67FF0B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5519" y="2100612"/>
            <a:ext cx="6138026" cy="3749470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000" b="0" i="0">
                <a:solidFill>
                  <a:schemeClr val="tx1"/>
                </a:solidFill>
                <a:latin typeface="LeituraSans-Grot 1"/>
                <a:cs typeface="LeituraSans-Grot 2"/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1" y="2100612"/>
            <a:ext cx="2722562" cy="54368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latin typeface="LeituraSans-Grot 1"/>
              </a:defRPr>
            </a:lvl1pPr>
            <a:lvl2pPr marL="0" indent="0">
              <a:spcBef>
                <a:spcPts val="0"/>
              </a:spcBef>
              <a:buFontTx/>
              <a:buNone/>
              <a:defRPr sz="1000" baseline="0">
                <a:latin typeface="LeituraSans-Grot 1"/>
              </a:defRPr>
            </a:lvl2pPr>
            <a:lvl3pPr marL="0" indent="0">
              <a:spcBef>
                <a:spcPts val="0"/>
              </a:spcBef>
              <a:buFontTx/>
              <a:buNone/>
              <a:defRPr sz="1000" baseline="0">
                <a:latin typeface="LeituraSans-Grot 1"/>
              </a:defRPr>
            </a:lvl3pPr>
            <a:lvl4pPr marL="0" indent="0">
              <a:spcBef>
                <a:spcPts val="0"/>
              </a:spcBef>
              <a:buFontTx/>
              <a:buNone/>
              <a:defRPr sz="1000" baseline="0">
                <a:latin typeface="LeituraSans-Grot 1"/>
              </a:defRPr>
            </a:lvl4pPr>
            <a:lvl5pPr marL="0" indent="0">
              <a:spcBef>
                <a:spcPts val="0"/>
              </a:spcBef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40" y="20606"/>
            <a:ext cx="3784665" cy="200967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 userDrawn="1"/>
        </p:nvSpPr>
        <p:spPr>
          <a:xfrm>
            <a:off x="3535910" y="6089074"/>
            <a:ext cx="6138026" cy="1420091"/>
          </a:xfrm>
          <a:prstGeom prst="rect">
            <a:avLst/>
          </a:prstGeom>
          <a:ln>
            <a:noFill/>
          </a:ln>
        </p:spPr>
        <p:txBody>
          <a:bodyPr vert="horz" lIns="101870" tIns="50935" rIns="101870" bIns="50935" rtlCol="0">
            <a:noAutofit/>
          </a:bodyPr>
          <a:lstStyle>
            <a:lvl1pPr marL="0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1000" b="0" i="0" kern="1200">
                <a:solidFill>
                  <a:schemeClr val="tx1"/>
                </a:solidFill>
                <a:latin typeface="LeituraSans-Grot 1"/>
                <a:ea typeface="+mn-ea"/>
                <a:cs typeface="LeituraSans-Grot 2"/>
              </a:defRPr>
            </a:lvl1pPr>
            <a:lvl2pPr marL="509352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8705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8058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7411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46764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56116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65469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74821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25191" y="315395"/>
            <a:ext cx="5538354" cy="1420091"/>
          </a:xfrm>
          <a:prstGeom prst="rect">
            <a:avLst/>
          </a:prstGeom>
          <a:ln>
            <a:noFill/>
          </a:ln>
        </p:spPr>
        <p:txBody>
          <a:bodyPr vert="horz" lIns="101870" tIns="50935" rIns="101870" bIns="50935" rtlCol="0">
            <a:noAutofit/>
          </a:bodyPr>
          <a:lstStyle>
            <a:lvl1pPr marL="0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1000" b="0" i="0" kern="1200">
                <a:solidFill>
                  <a:schemeClr val="tx1"/>
                </a:solidFill>
                <a:latin typeface="LeituraSans-Grot 1"/>
                <a:ea typeface="+mn-ea"/>
                <a:cs typeface="LeituraSans-Grot 2"/>
              </a:defRPr>
            </a:lvl1pPr>
            <a:lvl2pPr marL="509352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8705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8058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7411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46764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56116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65469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74821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8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4014" y="3270356"/>
            <a:ext cx="2762249" cy="4273444"/>
          </a:xfrm>
        </p:spPr>
        <p:txBody>
          <a:bodyPr anchor="t" anchorCtr="0">
            <a:noAutofit/>
          </a:bodyPr>
          <a:lstStyle>
            <a:lvl1pPr algn="l">
              <a:defRPr sz="1000" b="0" i="0">
                <a:solidFill>
                  <a:schemeClr val="tx1"/>
                </a:solidFill>
                <a:latin typeface="LeituraSans-Grot 1"/>
                <a:cs typeface="LeituraSans-Grot 1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543300" y="3270356"/>
            <a:ext cx="2959100" cy="427344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27850" y="3270356"/>
            <a:ext cx="2761488" cy="426709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aseline="0">
                <a:latin typeface="LeituraSans-Grot 1"/>
              </a:defRPr>
            </a:lvl1pPr>
            <a:lvl2pPr marL="509352" indent="0">
              <a:buFontTx/>
              <a:buNone/>
              <a:defRPr sz="1000" baseline="0">
                <a:latin typeface="LeituraSans-Grot 1"/>
              </a:defRPr>
            </a:lvl2pPr>
            <a:lvl3pPr marL="1018706" indent="0">
              <a:buFontTx/>
              <a:buNone/>
              <a:defRPr sz="1000" baseline="0">
                <a:latin typeface="LeituraSans-Grot 1"/>
              </a:defRPr>
            </a:lvl3pPr>
            <a:lvl4pPr marL="1528058" indent="0">
              <a:buFontTx/>
              <a:buNone/>
              <a:defRPr sz="1000" baseline="0">
                <a:latin typeface="LeituraSans-Grot 1"/>
              </a:defRPr>
            </a:lvl4pPr>
            <a:lvl5pPr marL="2037411" indent="0"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54014" y="292099"/>
            <a:ext cx="2959099" cy="285750"/>
          </a:xfrm>
          <a:prstGeom prst="rect">
            <a:avLst/>
          </a:prstGeom>
        </p:spPr>
        <p:txBody>
          <a:bodyPr vert="horz" wrap="none" lIns="101870" tIns="50935" rIns="101870" bIns="50935" rtlCol="0" anchor="ctr" anchorCtr="0">
            <a:no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70336" y="100993"/>
            <a:ext cx="9907675" cy="28431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30" y="100993"/>
            <a:ext cx="3298815" cy="2094426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277851" y="3143024"/>
            <a:ext cx="2931331" cy="4501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3454805" y="3143024"/>
            <a:ext cx="3157010" cy="4501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6841117" y="3143024"/>
            <a:ext cx="2931331" cy="4501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313113" y="812800"/>
            <a:ext cx="6491287" cy="672465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4014" y="812800"/>
            <a:ext cx="2762249" cy="6731000"/>
          </a:xfrm>
        </p:spPr>
        <p:txBody>
          <a:bodyPr anchor="t" anchorCtr="0">
            <a:noAutofit/>
          </a:bodyPr>
          <a:lstStyle>
            <a:lvl1pPr algn="l">
              <a:defRPr sz="1000" b="0" i="0">
                <a:latin typeface="LeituraSans-Grot 1"/>
                <a:cs typeface="LeituraSans-Grot 1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14313" y="222250"/>
            <a:ext cx="139701" cy="393700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54014" y="222250"/>
            <a:ext cx="2959099" cy="3937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313113" y="222250"/>
            <a:ext cx="630237" cy="393700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943350" y="222250"/>
            <a:ext cx="5886450" cy="393700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4014" y="292099"/>
            <a:ext cx="2959099" cy="285750"/>
          </a:xfrm>
          <a:prstGeom prst="rect">
            <a:avLst/>
          </a:prstGeom>
        </p:spPr>
        <p:txBody>
          <a:bodyPr vert="horz" wrap="none" lIns="101870" tIns="50935" rIns="101870" bIns="50935" rtlCol="0" anchor="ctr" anchorCtr="0">
            <a:no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27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4313" y="812800"/>
            <a:ext cx="6491287" cy="672465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27850" y="812800"/>
            <a:ext cx="2774950" cy="672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aseline="0">
                <a:latin typeface="LeituraSans-Grot 1"/>
              </a:defRPr>
            </a:lvl1pPr>
            <a:lvl2pPr marL="509352" indent="0">
              <a:buFontTx/>
              <a:buNone/>
              <a:defRPr sz="1000" baseline="0">
                <a:latin typeface="LeituraSans-Grot 1"/>
              </a:defRPr>
            </a:lvl2pPr>
            <a:lvl3pPr marL="1018706" indent="0">
              <a:buFontTx/>
              <a:buNone/>
              <a:defRPr sz="1000" baseline="0">
                <a:latin typeface="LeituraSans-Grot 1"/>
              </a:defRPr>
            </a:lvl3pPr>
            <a:lvl4pPr marL="1528058" indent="0">
              <a:buFontTx/>
              <a:buNone/>
              <a:defRPr sz="1000" baseline="0">
                <a:latin typeface="LeituraSans-Grot 1"/>
              </a:defRPr>
            </a:lvl4pPr>
            <a:lvl5pPr marL="2037411" indent="0"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14313" y="222250"/>
            <a:ext cx="139701" cy="393700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54014" y="222250"/>
            <a:ext cx="2959099" cy="3937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313113" y="222250"/>
            <a:ext cx="630237" cy="393700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943350" y="222250"/>
            <a:ext cx="5886450" cy="393700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4014" y="292099"/>
            <a:ext cx="2959099" cy="285750"/>
          </a:xfrm>
          <a:prstGeom prst="rect">
            <a:avLst/>
          </a:prstGeom>
        </p:spPr>
        <p:txBody>
          <a:bodyPr vert="horz" wrap="none" lIns="101870" tIns="50935" rIns="101870" bIns="50935" rtlCol="0" anchor="ctr" anchorCtr="0">
            <a:no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01122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4313" y="812800"/>
            <a:ext cx="6491287" cy="233680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4014" y="3270356"/>
            <a:ext cx="2762249" cy="4273444"/>
          </a:xfrm>
        </p:spPr>
        <p:txBody>
          <a:bodyPr anchor="t" anchorCtr="0">
            <a:noAutofit/>
          </a:bodyPr>
          <a:lstStyle>
            <a:lvl1pPr algn="l">
              <a:defRPr sz="1000" b="0" i="0">
                <a:latin typeface="LeituraSans-Grot 1"/>
                <a:cs typeface="LeituraSans-Grot 1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543300" y="3270356"/>
            <a:ext cx="2959100" cy="427344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27850" y="812800"/>
            <a:ext cx="2774950" cy="3073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aseline="0">
                <a:latin typeface="LeituraSans-Grot 1"/>
              </a:defRPr>
            </a:lvl1pPr>
            <a:lvl2pPr marL="509352" indent="0">
              <a:buFontTx/>
              <a:buNone/>
              <a:defRPr sz="1000" baseline="0">
                <a:latin typeface="LeituraSans-Grot 1"/>
              </a:defRPr>
            </a:lvl2pPr>
            <a:lvl3pPr marL="1018706" indent="0">
              <a:buFontTx/>
              <a:buNone/>
              <a:defRPr sz="1000" baseline="0">
                <a:latin typeface="LeituraSans-Grot 1"/>
              </a:defRPr>
            </a:lvl3pPr>
            <a:lvl4pPr marL="1528058" indent="0">
              <a:buFontTx/>
              <a:buNone/>
              <a:defRPr sz="1000" baseline="0">
                <a:latin typeface="LeituraSans-Grot 1"/>
              </a:defRPr>
            </a:lvl4pPr>
            <a:lvl5pPr marL="2037411" indent="0"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8470900" y="812800"/>
            <a:ext cx="1231900" cy="116840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927850" y="4203700"/>
            <a:ext cx="2774950" cy="3333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aseline="0">
                <a:latin typeface="LeituraSans-Grot 1"/>
              </a:defRPr>
            </a:lvl1pPr>
            <a:lvl2pPr marL="509352" indent="0">
              <a:buFontTx/>
              <a:buNone/>
              <a:defRPr sz="1000" baseline="0">
                <a:latin typeface="LeituraSans-Grot 1"/>
              </a:defRPr>
            </a:lvl2pPr>
            <a:lvl3pPr marL="1018706" indent="0">
              <a:buFontTx/>
              <a:buNone/>
              <a:defRPr sz="1000" baseline="0">
                <a:latin typeface="LeituraSans-Grot 1"/>
              </a:defRPr>
            </a:lvl3pPr>
            <a:lvl4pPr marL="1528058" indent="0">
              <a:buFontTx/>
              <a:buNone/>
              <a:defRPr sz="1000" baseline="0">
                <a:latin typeface="LeituraSans-Grot 1"/>
              </a:defRPr>
            </a:lvl4pPr>
            <a:lvl5pPr marL="2037411" indent="0"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470900" y="4203700"/>
            <a:ext cx="1231900" cy="116840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214313" y="222250"/>
            <a:ext cx="139701" cy="393700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54014" y="222250"/>
            <a:ext cx="2959099" cy="3937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3313113" y="222250"/>
            <a:ext cx="630237" cy="393700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3943350" y="222250"/>
            <a:ext cx="5886450" cy="393700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54014" y="292099"/>
            <a:ext cx="2959099" cy="285750"/>
          </a:xfrm>
          <a:prstGeom prst="rect">
            <a:avLst/>
          </a:prstGeom>
        </p:spPr>
        <p:txBody>
          <a:bodyPr vert="horz" wrap="none" lIns="101870" tIns="50935" rIns="101870" bIns="50935" rtlCol="0" anchor="ctr" anchorCtr="0">
            <a:no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29930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14313" y="812800"/>
            <a:ext cx="3003550" cy="233680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529012" y="5200650"/>
            <a:ext cx="6288087" cy="233680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4333" y="3435456"/>
            <a:ext cx="2729230" cy="4101994"/>
          </a:xfrm>
        </p:spPr>
        <p:txBody>
          <a:bodyPr anchor="t" anchorCtr="0">
            <a:noAutofit/>
          </a:bodyPr>
          <a:lstStyle>
            <a:lvl1pPr algn="l">
              <a:defRPr sz="1000" b="0" i="0">
                <a:latin typeface="LeituraSans-Grot 1"/>
                <a:cs typeface="LeituraSans-Grot 1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927850" y="812800"/>
            <a:ext cx="2749550" cy="4114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>
                <a:latin typeface="LeituraSans-Grot 1"/>
              </a:defRPr>
            </a:lvl1pPr>
            <a:lvl2pPr marL="0">
              <a:spcBef>
                <a:spcPts val="0"/>
              </a:spcBef>
              <a:defRPr sz="1000">
                <a:latin typeface="LeituraSans-Grot 1"/>
              </a:defRPr>
            </a:lvl2pPr>
            <a:lvl3pPr marL="0">
              <a:spcBef>
                <a:spcPts val="0"/>
              </a:spcBef>
              <a:defRPr sz="1000">
                <a:latin typeface="LeituraSans-Grot 1"/>
              </a:defRPr>
            </a:lvl3pPr>
            <a:lvl4pPr marL="0">
              <a:spcBef>
                <a:spcPts val="0"/>
              </a:spcBef>
              <a:defRPr sz="1000">
                <a:latin typeface="LeituraSans-Grot 1"/>
              </a:defRPr>
            </a:lvl4pPr>
            <a:lvl5pPr marL="0">
              <a:spcBef>
                <a:spcPts val="0"/>
              </a:spcBef>
              <a:defRPr sz="100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29012" y="812800"/>
            <a:ext cx="2973388" cy="4114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>
                <a:latin typeface="LeituraSans-Grot 1"/>
              </a:defRPr>
            </a:lvl1pPr>
            <a:lvl2pPr marL="0">
              <a:spcBef>
                <a:spcPts val="0"/>
              </a:spcBef>
              <a:defRPr sz="1000">
                <a:latin typeface="LeituraSans-Grot 1"/>
              </a:defRPr>
            </a:lvl2pPr>
            <a:lvl3pPr marL="0">
              <a:spcBef>
                <a:spcPts val="0"/>
              </a:spcBef>
              <a:defRPr sz="1000">
                <a:latin typeface="LeituraSans-Grot 1"/>
              </a:defRPr>
            </a:lvl3pPr>
            <a:lvl4pPr marL="0">
              <a:spcBef>
                <a:spcPts val="0"/>
              </a:spcBef>
              <a:defRPr sz="1000">
                <a:latin typeface="LeituraSans-Grot 1"/>
              </a:defRPr>
            </a:lvl4pPr>
            <a:lvl5pPr marL="0">
              <a:spcBef>
                <a:spcPts val="0"/>
              </a:spcBef>
              <a:defRPr sz="100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14313" y="222250"/>
            <a:ext cx="139701" cy="393700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54014" y="222250"/>
            <a:ext cx="2959099" cy="3937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313113" y="222250"/>
            <a:ext cx="630237" cy="393700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943350" y="222250"/>
            <a:ext cx="5886450" cy="393700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54014" y="292099"/>
            <a:ext cx="2959099" cy="285750"/>
          </a:xfrm>
          <a:prstGeom prst="rect">
            <a:avLst/>
          </a:prstGeom>
        </p:spPr>
        <p:txBody>
          <a:bodyPr vert="horz" wrap="none" lIns="101870" tIns="50935" rIns="101870" bIns="50935" rtlCol="0" anchor="ctr" anchorCtr="0">
            <a:no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67222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214313" y="222250"/>
            <a:ext cx="139701" cy="393700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54014" y="222250"/>
            <a:ext cx="2959099" cy="3937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13113" y="222250"/>
            <a:ext cx="630237" cy="393700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43350" y="222250"/>
            <a:ext cx="5886450" cy="393700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54014" y="292099"/>
            <a:ext cx="2959099" cy="285750"/>
          </a:xfrm>
          <a:prstGeom prst="rect">
            <a:avLst/>
          </a:prstGeom>
        </p:spPr>
        <p:txBody>
          <a:bodyPr vert="horz" wrap="none" lIns="101870" tIns="50935" rIns="101870" bIns="50935" rtlCol="0" anchor="ctr" anchorCtr="0">
            <a:no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623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B4D6-8F62-1347-AB55-75A32D414E6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35C8-4A3F-A044-82ED-51DE9DAE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3" r:id="rId4"/>
    <p:sldLayoutId id="2147483662" r:id="rId5"/>
    <p:sldLayoutId id="2147483661" r:id="rId6"/>
    <p:sldLayoutId id="2147483655" r:id="rId7"/>
  </p:sldLayoutIdLst>
  <p:txStyles>
    <p:titleStyle>
      <a:lvl1pPr algn="ctr" defTabSz="50935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50935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50935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0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1870" tIns="50935" rIns="101870" bIns="50935" rtlCol="0" anchor="t" anchorCtr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coe_tri-fold</Template>
  <TotalTime>85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LeituraNews-Roman 2</vt:lpstr>
      <vt:lpstr>LeituraSans-Grot 1</vt:lpstr>
      <vt:lpstr>LeituraSans-Grot 2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Fillo, Aaron Jesse</dc:creator>
  <cp:lastModifiedBy>Fillo, Aaron Jesse</cp:lastModifiedBy>
  <cp:revision>12</cp:revision>
  <dcterms:created xsi:type="dcterms:W3CDTF">2016-09-14T16:30:39Z</dcterms:created>
  <dcterms:modified xsi:type="dcterms:W3CDTF">2016-10-04T05:32:18Z</dcterms:modified>
</cp:coreProperties>
</file>