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446" r:id="rId2"/>
    <p:sldId id="401" r:id="rId3"/>
    <p:sldId id="402" r:id="rId4"/>
    <p:sldId id="400" r:id="rId5"/>
    <p:sldId id="403" r:id="rId6"/>
    <p:sldId id="404" r:id="rId7"/>
    <p:sldId id="405" r:id="rId8"/>
    <p:sldId id="406" r:id="rId9"/>
    <p:sldId id="407" r:id="rId10"/>
    <p:sldId id="422" r:id="rId11"/>
    <p:sldId id="408" r:id="rId12"/>
    <p:sldId id="409" r:id="rId13"/>
    <p:sldId id="410" r:id="rId14"/>
    <p:sldId id="423" r:id="rId15"/>
    <p:sldId id="413" r:id="rId16"/>
    <p:sldId id="424" r:id="rId17"/>
    <p:sldId id="411" r:id="rId18"/>
    <p:sldId id="414" r:id="rId19"/>
    <p:sldId id="428" r:id="rId20"/>
    <p:sldId id="415" r:id="rId21"/>
    <p:sldId id="416" r:id="rId22"/>
    <p:sldId id="417" r:id="rId23"/>
    <p:sldId id="418" r:id="rId24"/>
    <p:sldId id="419" r:id="rId25"/>
    <p:sldId id="420" r:id="rId26"/>
    <p:sldId id="429" r:id="rId27"/>
    <p:sldId id="431" r:id="rId28"/>
    <p:sldId id="432" r:id="rId29"/>
    <p:sldId id="430" r:id="rId30"/>
    <p:sldId id="433" r:id="rId31"/>
    <p:sldId id="434" r:id="rId32"/>
    <p:sldId id="437" r:id="rId33"/>
    <p:sldId id="440" r:id="rId34"/>
    <p:sldId id="442" r:id="rId35"/>
    <p:sldId id="444" r:id="rId36"/>
    <p:sldId id="438" r:id="rId37"/>
    <p:sldId id="441" r:id="rId38"/>
    <p:sldId id="439" r:id="rId39"/>
    <p:sldId id="445" r:id="rId40"/>
    <p:sldId id="426" r:id="rId41"/>
    <p:sldId id="427" r:id="rId42"/>
    <p:sldId id="4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19" userDrawn="1">
          <p15:clr>
            <a:srgbClr val="A4A3A4"/>
          </p15:clr>
        </p15:guide>
        <p15:guide id="3" orient="horz" pos="11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B9BD5"/>
    <a:srgbClr val="F6F31A"/>
    <a:srgbClr val="FFC100"/>
    <a:srgbClr val="28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53BC3-4DC3-4F4D-A593-404B3ED13A70}" v="32" dt="2019-09-21T10:26:24.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p:restoredTop sz="69592" autoAdjust="0"/>
  </p:normalViewPr>
  <p:slideViewPr>
    <p:cSldViewPr snapToGrid="0" snapToObjects="1" showGuides="1">
      <p:cViewPr varScale="1">
        <p:scale>
          <a:sx n="102" d="100"/>
          <a:sy n="102" d="100"/>
        </p:scale>
        <p:origin x="2336" y="176"/>
      </p:cViewPr>
      <p:guideLst>
        <p:guide pos="2819"/>
        <p:guide orient="horz" pos="11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3A667DB4-2EC2-4AB3-BDE3-D77116765563}"/>
    <pc:docChg chg="custSel modSld">
      <pc:chgData name="Osama Salah" userId="59b259a29da0d6d3" providerId="LiveId" clId="{3A667DB4-2EC2-4AB3-BDE3-D77116765563}" dt="2019-09-09T11:03:27.636" v="454" actId="20577"/>
      <pc:docMkLst>
        <pc:docMk/>
      </pc:docMkLst>
      <pc:sldChg chg="modSp">
        <pc:chgData name="Osama Salah" userId="59b259a29da0d6d3" providerId="LiveId" clId="{3A667DB4-2EC2-4AB3-BDE3-D77116765563}" dt="2019-09-09T10:30:38.700" v="0" actId="113"/>
        <pc:sldMkLst>
          <pc:docMk/>
          <pc:sldMk cId="1060465842" sldId="404"/>
        </pc:sldMkLst>
        <pc:spChg chg="mod">
          <ac:chgData name="Osama Salah" userId="59b259a29da0d6d3" providerId="LiveId" clId="{3A667DB4-2EC2-4AB3-BDE3-D77116765563}" dt="2019-09-09T10:30:38.700" v="0" actId="113"/>
          <ac:spMkLst>
            <pc:docMk/>
            <pc:sldMk cId="1060465842" sldId="404"/>
            <ac:spMk id="3" creationId="{8E8FBA04-6F7B-7B46-AA93-0CF061552103}"/>
          </ac:spMkLst>
        </pc:spChg>
      </pc:sldChg>
      <pc:sldChg chg="modSp">
        <pc:chgData name="Osama Salah" userId="59b259a29da0d6d3" providerId="LiveId" clId="{3A667DB4-2EC2-4AB3-BDE3-D77116765563}" dt="2019-09-09T10:32:19.522" v="1" actId="113"/>
        <pc:sldMkLst>
          <pc:docMk/>
          <pc:sldMk cId="2333637310" sldId="406"/>
        </pc:sldMkLst>
        <pc:spChg chg="mod">
          <ac:chgData name="Osama Salah" userId="59b259a29da0d6d3" providerId="LiveId" clId="{3A667DB4-2EC2-4AB3-BDE3-D77116765563}" dt="2019-09-09T10:32:19.522" v="1" actId="113"/>
          <ac:spMkLst>
            <pc:docMk/>
            <pc:sldMk cId="2333637310" sldId="406"/>
            <ac:spMk id="2" creationId="{0DFD3C7E-4536-344E-B36A-4B9C14C55553}"/>
          </ac:spMkLst>
        </pc:spChg>
      </pc:sldChg>
      <pc:sldChg chg="modNotesTx">
        <pc:chgData name="Osama Salah" userId="59b259a29da0d6d3" providerId="LiveId" clId="{3A667DB4-2EC2-4AB3-BDE3-D77116765563}" dt="2019-09-09T10:48:52.939" v="306" actId="20577"/>
        <pc:sldMkLst>
          <pc:docMk/>
          <pc:sldMk cId="2342860840" sldId="409"/>
        </pc:sldMkLst>
      </pc:sldChg>
      <pc:sldChg chg="modSp">
        <pc:chgData name="Osama Salah" userId="59b259a29da0d6d3" providerId="LiveId" clId="{3A667DB4-2EC2-4AB3-BDE3-D77116765563}" dt="2019-09-09T10:52:09.540" v="307" actId="20577"/>
        <pc:sldMkLst>
          <pc:docMk/>
          <pc:sldMk cId="964343095" sldId="423"/>
        </pc:sldMkLst>
        <pc:spChg chg="mod">
          <ac:chgData name="Osama Salah" userId="59b259a29da0d6d3" providerId="LiveId" clId="{3A667DB4-2EC2-4AB3-BDE3-D77116765563}" dt="2019-09-09T10:52:09.540" v="307" actId="20577"/>
          <ac:spMkLst>
            <pc:docMk/>
            <pc:sldMk cId="964343095" sldId="423"/>
            <ac:spMk id="3" creationId="{0B87DC8B-FA42-754D-B447-680493494920}"/>
          </ac:spMkLst>
        </pc:spChg>
      </pc:sldChg>
      <pc:sldChg chg="modNotesTx">
        <pc:chgData name="Osama Salah" userId="59b259a29da0d6d3" providerId="LiveId" clId="{3A667DB4-2EC2-4AB3-BDE3-D77116765563}" dt="2019-09-09T10:58:03.905" v="435" actId="113"/>
        <pc:sldMkLst>
          <pc:docMk/>
          <pc:sldMk cId="2016874422" sldId="426"/>
        </pc:sldMkLst>
      </pc:sldChg>
      <pc:sldChg chg="modNotesTx">
        <pc:chgData name="Osama Salah" userId="59b259a29da0d6d3" providerId="LiveId" clId="{3A667DB4-2EC2-4AB3-BDE3-D77116765563}" dt="2019-09-09T11:03:27.636" v="454" actId="20577"/>
        <pc:sldMkLst>
          <pc:docMk/>
          <pc:sldMk cId="3145036409" sldId="427"/>
        </pc:sldMkLst>
      </pc:sldChg>
    </pc:docChg>
  </pc:docChgLst>
  <pc:docChgLst>
    <pc:chgData name="Osama Salah" userId="59b259a29da0d6d3" providerId="LiveId" clId="{014CB0EE-7D1D-4E4C-B36A-88435E5F3896}"/>
    <pc:docChg chg="undo redo custSel mod addSld delSld modSld sldOrd">
      <pc:chgData name="Osama Salah" userId="59b259a29da0d6d3" providerId="LiveId" clId="{014CB0EE-7D1D-4E4C-B36A-88435E5F3896}" dt="2019-07-24T15:10:57.562" v="15605" actId="20577"/>
      <pc:docMkLst>
        <pc:docMk/>
      </pc:docMkLst>
      <pc:sldChg chg="modSp">
        <pc:chgData name="Osama Salah" userId="59b259a29da0d6d3" providerId="LiveId" clId="{014CB0EE-7D1D-4E4C-B36A-88435E5F3896}" dt="2019-07-24T15:02:26.819" v="15409" actId="20577"/>
        <pc:sldMkLst>
          <pc:docMk/>
          <pc:sldMk cId="4039214192" sldId="400"/>
        </pc:sldMkLst>
        <pc:spChg chg="mod">
          <ac:chgData name="Osama Salah" userId="59b259a29da0d6d3" providerId="LiveId" clId="{014CB0EE-7D1D-4E4C-B36A-88435E5F3896}" dt="2019-07-24T15:02:26.819" v="15409" actId="20577"/>
          <ac:spMkLst>
            <pc:docMk/>
            <pc:sldMk cId="4039214192" sldId="400"/>
            <ac:spMk id="2" creationId="{CA1A2D12-5878-1F4A-9BBE-5A6F88982307}"/>
          </ac:spMkLst>
        </pc:spChg>
      </pc:sldChg>
      <pc:sldChg chg="addSp delSp modSp add">
        <pc:chgData name="Osama Salah" userId="59b259a29da0d6d3" providerId="LiveId" clId="{014CB0EE-7D1D-4E4C-B36A-88435E5F3896}" dt="2019-07-08T14:53:30.297" v="10148" actId="1076"/>
        <pc:sldMkLst>
          <pc:docMk/>
          <pc:sldMk cId="1127172310" sldId="403"/>
        </pc:sldMkLst>
        <pc:spChg chg="mod">
          <ac:chgData name="Osama Salah" userId="59b259a29da0d6d3" providerId="LiveId" clId="{014CB0EE-7D1D-4E4C-B36A-88435E5F3896}" dt="2019-07-03T15:09:52.580" v="178" actId="20577"/>
          <ac:spMkLst>
            <pc:docMk/>
            <pc:sldMk cId="1127172310" sldId="403"/>
            <ac:spMk id="2" creationId="{C186AF39-0426-5C4D-96D6-BB11C9A1990D}"/>
          </ac:spMkLst>
        </pc:spChg>
        <pc:spChg chg="mod">
          <ac:chgData name="Osama Salah" userId="59b259a29da0d6d3" providerId="LiveId" clId="{014CB0EE-7D1D-4E4C-B36A-88435E5F3896}" dt="2019-07-03T15:09:45.351" v="175" actId="20577"/>
          <ac:spMkLst>
            <pc:docMk/>
            <pc:sldMk cId="1127172310" sldId="403"/>
            <ac:spMk id="3" creationId="{04FBE9BE-7091-9948-A513-1BA26FE22154}"/>
          </ac:spMkLst>
        </pc:spChg>
        <pc:spChg chg="add del mod">
          <ac:chgData name="Osama Salah" userId="59b259a29da0d6d3" providerId="LiveId" clId="{014CB0EE-7D1D-4E4C-B36A-88435E5F3896}" dt="2019-07-03T15:09:08.342" v="159" actId="478"/>
          <ac:spMkLst>
            <pc:docMk/>
            <pc:sldMk cId="1127172310" sldId="403"/>
            <ac:spMk id="4" creationId="{1FB53A80-F71B-8347-831F-92D13A2ED533}"/>
          </ac:spMkLst>
        </pc:spChg>
        <pc:spChg chg="add mod">
          <ac:chgData name="Osama Salah" userId="59b259a29da0d6d3" providerId="LiveId" clId="{014CB0EE-7D1D-4E4C-B36A-88435E5F3896}" dt="2019-07-08T14:53:19.442" v="10144" actId="164"/>
          <ac:spMkLst>
            <pc:docMk/>
            <pc:sldMk cId="1127172310" sldId="403"/>
            <ac:spMk id="4" creationId="{431296F2-08DA-F844-B065-F84A0ABEFE44}"/>
          </ac:spMkLst>
        </pc:spChg>
        <pc:spChg chg="add mod">
          <ac:chgData name="Osama Salah" userId="59b259a29da0d6d3" providerId="LiveId" clId="{014CB0EE-7D1D-4E4C-B36A-88435E5F3896}" dt="2019-07-08T14:53:19.442" v="10144" actId="164"/>
          <ac:spMkLst>
            <pc:docMk/>
            <pc:sldMk cId="1127172310" sldId="403"/>
            <ac:spMk id="5" creationId="{1C5B1936-CAE6-5F46-A0AC-696E4415C166}"/>
          </ac:spMkLst>
        </pc:spChg>
        <pc:spChg chg="add mod">
          <ac:chgData name="Osama Salah" userId="59b259a29da0d6d3" providerId="LiveId" clId="{014CB0EE-7D1D-4E4C-B36A-88435E5F3896}" dt="2019-07-08T14:53:04.130" v="10140" actId="164"/>
          <ac:spMkLst>
            <pc:docMk/>
            <pc:sldMk cId="1127172310" sldId="403"/>
            <ac:spMk id="6" creationId="{7FC1669B-617E-DA43-B33D-E2C84043D4FF}"/>
          </ac:spMkLst>
        </pc:spChg>
        <pc:spChg chg="add mod">
          <ac:chgData name="Osama Salah" userId="59b259a29da0d6d3" providerId="LiveId" clId="{014CB0EE-7D1D-4E4C-B36A-88435E5F3896}" dt="2019-07-08T14:53:04.130" v="10140" actId="164"/>
          <ac:spMkLst>
            <pc:docMk/>
            <pc:sldMk cId="1127172310" sldId="403"/>
            <ac:spMk id="7" creationId="{677F0DAF-E817-9845-8821-48B9B2AB5CF6}"/>
          </ac:spMkLst>
        </pc:spChg>
        <pc:grpChg chg="add mod">
          <ac:chgData name="Osama Salah" userId="59b259a29da0d6d3" providerId="LiveId" clId="{014CB0EE-7D1D-4E4C-B36A-88435E5F3896}" dt="2019-07-08T14:53:13.870" v="10143" actId="1076"/>
          <ac:grpSpMkLst>
            <pc:docMk/>
            <pc:sldMk cId="1127172310" sldId="403"/>
            <ac:grpSpMk id="8" creationId="{794CDC68-E2CC-B340-970A-926BEE5A2985}"/>
          </ac:grpSpMkLst>
        </pc:grpChg>
        <pc:grpChg chg="add mod">
          <ac:chgData name="Osama Salah" userId="59b259a29da0d6d3" providerId="LiveId" clId="{014CB0EE-7D1D-4E4C-B36A-88435E5F3896}" dt="2019-07-08T14:53:30.297" v="10148" actId="1076"/>
          <ac:grpSpMkLst>
            <pc:docMk/>
            <pc:sldMk cId="1127172310" sldId="403"/>
            <ac:grpSpMk id="9" creationId="{951D5061-F97D-F040-8705-6E357BC7C427}"/>
          </ac:grpSpMkLst>
        </pc:grpChg>
      </pc:sldChg>
      <pc:sldChg chg="addSp modSp add mod setBg">
        <pc:chgData name="Osama Salah" userId="59b259a29da0d6d3" providerId="LiveId" clId="{014CB0EE-7D1D-4E4C-B36A-88435E5F3896}" dt="2019-07-07T15:47:59.345" v="9518" actId="20577"/>
        <pc:sldMkLst>
          <pc:docMk/>
          <pc:sldMk cId="1060465842" sldId="404"/>
        </pc:sldMkLst>
        <pc:spChg chg="mod">
          <ac:chgData name="Osama Salah" userId="59b259a29da0d6d3" providerId="LiveId" clId="{014CB0EE-7D1D-4E4C-B36A-88435E5F3896}" dt="2019-07-03T15:23:17.656" v="775" actId="26606"/>
          <ac:spMkLst>
            <pc:docMk/>
            <pc:sldMk cId="1060465842" sldId="404"/>
            <ac:spMk id="2" creationId="{0DFD3C7E-4536-344E-B36A-4B9C14C55553}"/>
          </ac:spMkLst>
        </pc:spChg>
        <pc:spChg chg="mod">
          <ac:chgData name="Osama Salah" userId="59b259a29da0d6d3" providerId="LiveId" clId="{014CB0EE-7D1D-4E4C-B36A-88435E5F3896}" dt="2019-07-07T15:47:59.345" v="9518" actId="20577"/>
          <ac:spMkLst>
            <pc:docMk/>
            <pc:sldMk cId="1060465842" sldId="404"/>
            <ac:spMk id="3" creationId="{8E8FBA04-6F7B-7B46-AA93-0CF061552103}"/>
          </ac:spMkLst>
        </pc:spChg>
        <pc:spChg chg="add mod">
          <ac:chgData name="Osama Salah" userId="59b259a29da0d6d3" providerId="LiveId" clId="{014CB0EE-7D1D-4E4C-B36A-88435E5F3896}" dt="2019-07-03T15:25:17.191" v="840" actId="1076"/>
          <ac:spMkLst>
            <pc:docMk/>
            <pc:sldMk cId="1060465842" sldId="404"/>
            <ac:spMk id="5" creationId="{87941C09-84BE-1045-A11A-39E7C3B3D483}"/>
          </ac:spMkLst>
        </pc:spChg>
        <pc:picChg chg="add mod">
          <ac:chgData name="Osama Salah" userId="59b259a29da0d6d3" providerId="LiveId" clId="{014CB0EE-7D1D-4E4C-B36A-88435E5F3896}" dt="2019-07-03T15:25:19.463" v="841" actId="1076"/>
          <ac:picMkLst>
            <pc:docMk/>
            <pc:sldMk cId="1060465842" sldId="404"/>
            <ac:picMk id="4" creationId="{5371C221-8411-004A-9152-8286A56B9505}"/>
          </ac:picMkLst>
        </pc:picChg>
      </pc:sldChg>
      <pc:sldChg chg="addSp delSp modSp add setBg">
        <pc:chgData name="Osama Salah" userId="59b259a29da0d6d3" providerId="LiveId" clId="{014CB0EE-7D1D-4E4C-B36A-88435E5F3896}" dt="2019-07-03T15:33:44.697" v="1505" actId="1076"/>
        <pc:sldMkLst>
          <pc:docMk/>
          <pc:sldMk cId="1937740737" sldId="405"/>
        </pc:sldMkLst>
        <pc:spChg chg="mod">
          <ac:chgData name="Osama Salah" userId="59b259a29da0d6d3" providerId="LiveId" clId="{014CB0EE-7D1D-4E4C-B36A-88435E5F3896}" dt="2019-07-03T15:33:31.840" v="1503" actId="20577"/>
          <ac:spMkLst>
            <pc:docMk/>
            <pc:sldMk cId="1937740737" sldId="405"/>
            <ac:spMk id="3" creationId="{8E8FBA04-6F7B-7B46-AA93-0CF061552103}"/>
          </ac:spMkLst>
        </pc:spChg>
        <pc:spChg chg="del">
          <ac:chgData name="Osama Salah" userId="59b259a29da0d6d3" providerId="LiveId" clId="{014CB0EE-7D1D-4E4C-B36A-88435E5F3896}" dt="2019-07-03T15:26:19.363" v="937" actId="478"/>
          <ac:spMkLst>
            <pc:docMk/>
            <pc:sldMk cId="1937740737" sldId="405"/>
            <ac:spMk id="5" creationId="{87941C09-84BE-1045-A11A-39E7C3B3D483}"/>
          </ac:spMkLst>
        </pc:spChg>
        <pc:spChg chg="add mod">
          <ac:chgData name="Osama Salah" userId="59b259a29da0d6d3" providerId="LiveId" clId="{014CB0EE-7D1D-4E4C-B36A-88435E5F3896}" dt="2019-07-03T15:33:44.697" v="1505" actId="1076"/>
          <ac:spMkLst>
            <pc:docMk/>
            <pc:sldMk cId="1937740737" sldId="405"/>
            <ac:spMk id="7" creationId="{C031C7E0-C52B-0B4D-BAE5-575E734364A5}"/>
          </ac:spMkLst>
        </pc:spChg>
        <pc:picChg chg="del">
          <ac:chgData name="Osama Salah" userId="59b259a29da0d6d3" providerId="LiveId" clId="{014CB0EE-7D1D-4E4C-B36A-88435E5F3896}" dt="2019-07-03T15:26:16.303" v="936" actId="478"/>
          <ac:picMkLst>
            <pc:docMk/>
            <pc:sldMk cId="1937740737" sldId="405"/>
            <ac:picMk id="4" creationId="{5371C221-8411-004A-9152-8286A56B9505}"/>
          </ac:picMkLst>
        </pc:picChg>
        <pc:picChg chg="add mod">
          <ac:chgData name="Osama Salah" userId="59b259a29da0d6d3" providerId="LiveId" clId="{014CB0EE-7D1D-4E4C-B36A-88435E5F3896}" dt="2019-07-03T15:33:40.209" v="1504" actId="1076"/>
          <ac:picMkLst>
            <pc:docMk/>
            <pc:sldMk cId="1937740737" sldId="405"/>
            <ac:picMk id="6" creationId="{6DFC32ED-E713-724A-B3C1-46D38D83C8ED}"/>
          </ac:picMkLst>
        </pc:picChg>
      </pc:sldChg>
      <pc:sldChg chg="addSp delSp modSp add">
        <pc:chgData name="Osama Salah" userId="59b259a29da0d6d3" providerId="LiveId" clId="{014CB0EE-7D1D-4E4C-B36A-88435E5F3896}" dt="2019-07-03T15:40:02.287" v="1678" actId="1076"/>
        <pc:sldMkLst>
          <pc:docMk/>
          <pc:sldMk cId="2333637310" sldId="406"/>
        </pc:sldMkLst>
        <pc:spChg chg="mod">
          <ac:chgData name="Osama Salah" userId="59b259a29da0d6d3" providerId="LiveId" clId="{014CB0EE-7D1D-4E4C-B36A-88435E5F3896}" dt="2019-07-03T15:36:24.678" v="1667" actId="20577"/>
          <ac:spMkLst>
            <pc:docMk/>
            <pc:sldMk cId="2333637310" sldId="406"/>
            <ac:spMk id="3" creationId="{8E8FBA04-6F7B-7B46-AA93-0CF061552103}"/>
          </ac:spMkLst>
        </pc:spChg>
        <pc:spChg chg="mod">
          <ac:chgData name="Osama Salah" userId="59b259a29da0d6d3" providerId="LiveId" clId="{014CB0EE-7D1D-4E4C-B36A-88435E5F3896}" dt="2019-07-03T15:34:24.777" v="1513" actId="1076"/>
          <ac:spMkLst>
            <pc:docMk/>
            <pc:sldMk cId="2333637310" sldId="406"/>
            <ac:spMk id="7" creationId="{C031C7E0-C52B-0B4D-BAE5-575E734364A5}"/>
          </ac:spMkLst>
        </pc:spChg>
        <pc:spChg chg="add mod">
          <ac:chgData name="Osama Salah" userId="59b259a29da0d6d3" providerId="LiveId" clId="{014CB0EE-7D1D-4E4C-B36A-88435E5F3896}" dt="2019-07-03T15:38:33.756" v="1671" actId="1076"/>
          <ac:spMkLst>
            <pc:docMk/>
            <pc:sldMk cId="2333637310" sldId="406"/>
            <ac:spMk id="8" creationId="{6FACA8E1-3CE8-0149-94EA-6AC9C3537220}"/>
          </ac:spMkLst>
        </pc:spChg>
        <pc:spChg chg="add mod">
          <ac:chgData name="Osama Salah" userId="59b259a29da0d6d3" providerId="LiveId" clId="{014CB0EE-7D1D-4E4C-B36A-88435E5F3896}" dt="2019-07-03T15:39:34.740" v="1677" actId="1076"/>
          <ac:spMkLst>
            <pc:docMk/>
            <pc:sldMk cId="2333637310" sldId="406"/>
            <ac:spMk id="10" creationId="{6CEE7040-9DE7-7448-B706-EB774A9DB758}"/>
          </ac:spMkLst>
        </pc:spChg>
        <pc:picChg chg="add mod">
          <ac:chgData name="Osama Salah" userId="59b259a29da0d6d3" providerId="LiveId" clId="{014CB0EE-7D1D-4E4C-B36A-88435E5F3896}" dt="2019-07-03T15:34:06.269" v="1512" actId="14100"/>
          <ac:picMkLst>
            <pc:docMk/>
            <pc:sldMk cId="2333637310" sldId="406"/>
            <ac:picMk id="4" creationId="{5A79C180-8638-4F40-88DA-B203588FD691}"/>
          </ac:picMkLst>
        </pc:picChg>
        <pc:picChg chg="add mod">
          <ac:chgData name="Osama Salah" userId="59b259a29da0d6d3" providerId="LiveId" clId="{014CB0EE-7D1D-4E4C-B36A-88435E5F3896}" dt="2019-07-03T15:38:23.548" v="1669" actId="1076"/>
          <ac:picMkLst>
            <pc:docMk/>
            <pc:sldMk cId="2333637310" sldId="406"/>
            <ac:picMk id="5" creationId="{25F2BB73-CE0D-2643-B50F-974336FE6F6B}"/>
          </ac:picMkLst>
        </pc:picChg>
        <pc:picChg chg="del">
          <ac:chgData name="Osama Salah" userId="59b259a29da0d6d3" providerId="LiveId" clId="{014CB0EE-7D1D-4E4C-B36A-88435E5F3896}" dt="2019-07-03T15:33:53.634" v="1508" actId="478"/>
          <ac:picMkLst>
            <pc:docMk/>
            <pc:sldMk cId="2333637310" sldId="406"/>
            <ac:picMk id="6" creationId="{6DFC32ED-E713-724A-B3C1-46D38D83C8ED}"/>
          </ac:picMkLst>
        </pc:picChg>
        <pc:picChg chg="add mod">
          <ac:chgData name="Osama Salah" userId="59b259a29da0d6d3" providerId="LiveId" clId="{014CB0EE-7D1D-4E4C-B36A-88435E5F3896}" dt="2019-07-03T15:40:02.287" v="1678" actId="1076"/>
          <ac:picMkLst>
            <pc:docMk/>
            <pc:sldMk cId="2333637310" sldId="406"/>
            <ac:picMk id="9" creationId="{BAE0803E-CB02-A246-8860-BE6743FD13CD}"/>
          </ac:picMkLst>
        </pc:picChg>
      </pc:sldChg>
      <pc:sldChg chg="addSp modSp add">
        <pc:chgData name="Osama Salah" userId="59b259a29da0d6d3" providerId="LiveId" clId="{014CB0EE-7D1D-4E4C-B36A-88435E5F3896}" dt="2019-07-08T14:53:51.969" v="10150" actId="1076"/>
        <pc:sldMkLst>
          <pc:docMk/>
          <pc:sldMk cId="678506885" sldId="407"/>
        </pc:sldMkLst>
        <pc:spChg chg="mod">
          <ac:chgData name="Osama Salah" userId="59b259a29da0d6d3" providerId="LiveId" clId="{014CB0EE-7D1D-4E4C-B36A-88435E5F3896}" dt="2019-07-06T17:22:20" v="7977" actId="20577"/>
          <ac:spMkLst>
            <pc:docMk/>
            <pc:sldMk cId="678506885" sldId="407"/>
            <ac:spMk id="2" creationId="{313E9AF1-5D23-4B4B-85F4-D044E999AE73}"/>
          </ac:spMkLst>
        </pc:spChg>
        <pc:spChg chg="mod">
          <ac:chgData name="Osama Salah" userId="59b259a29da0d6d3" providerId="LiveId" clId="{014CB0EE-7D1D-4E4C-B36A-88435E5F3896}" dt="2019-07-07T15:49:20.688" v="9520" actId="313"/>
          <ac:spMkLst>
            <pc:docMk/>
            <pc:sldMk cId="678506885" sldId="407"/>
            <ac:spMk id="3" creationId="{EB083E5D-4B1A-634F-A399-026D18CBD5E0}"/>
          </ac:spMkLst>
        </pc:spChg>
        <pc:spChg chg="add mod">
          <ac:chgData name="Osama Salah" userId="59b259a29da0d6d3" providerId="LiveId" clId="{014CB0EE-7D1D-4E4C-B36A-88435E5F3896}" dt="2019-07-06T17:29:04.780" v="8354" actId="1076"/>
          <ac:spMkLst>
            <pc:docMk/>
            <pc:sldMk cId="678506885" sldId="407"/>
            <ac:spMk id="4" creationId="{858A5091-091A-9643-83F3-1466DB759A47}"/>
          </ac:spMkLst>
        </pc:spChg>
        <pc:spChg chg="add mod">
          <ac:chgData name="Osama Salah" userId="59b259a29da0d6d3" providerId="LiveId" clId="{014CB0EE-7D1D-4E4C-B36A-88435E5F3896}" dt="2019-07-06T17:35:57.674" v="8596" actId="1076"/>
          <ac:spMkLst>
            <pc:docMk/>
            <pc:sldMk cId="678506885" sldId="407"/>
            <ac:spMk id="5" creationId="{44264541-D854-FF47-9F0E-9FCB52419709}"/>
          </ac:spMkLst>
        </pc:spChg>
        <pc:spChg chg="add mod">
          <ac:chgData name="Osama Salah" userId="59b259a29da0d6d3" providerId="LiveId" clId="{014CB0EE-7D1D-4E4C-B36A-88435E5F3896}" dt="2019-07-06T17:35:52.466" v="8595" actId="1076"/>
          <ac:spMkLst>
            <pc:docMk/>
            <pc:sldMk cId="678506885" sldId="407"/>
            <ac:spMk id="6" creationId="{7C59BE1F-D50C-624E-BBD8-53899BDEFF6F}"/>
          </ac:spMkLst>
        </pc:spChg>
        <pc:grpChg chg="add">
          <ac:chgData name="Osama Salah" userId="59b259a29da0d6d3" providerId="LiveId" clId="{014CB0EE-7D1D-4E4C-B36A-88435E5F3896}" dt="2019-07-08T14:53:45.880" v="10149"/>
          <ac:grpSpMkLst>
            <pc:docMk/>
            <pc:sldMk cId="678506885" sldId="407"/>
            <ac:grpSpMk id="7" creationId="{E45DA150-2F70-194B-BC56-95AC8E127D5B}"/>
          </ac:grpSpMkLst>
        </pc:grpChg>
        <pc:grpChg chg="add mod">
          <ac:chgData name="Osama Salah" userId="59b259a29da0d6d3" providerId="LiveId" clId="{014CB0EE-7D1D-4E4C-B36A-88435E5F3896}" dt="2019-07-08T14:53:51.969" v="10150" actId="1076"/>
          <ac:grpSpMkLst>
            <pc:docMk/>
            <pc:sldMk cId="678506885" sldId="407"/>
            <ac:grpSpMk id="10" creationId="{B426EFCF-B7F7-304C-A886-FA20B1382AFA}"/>
          </ac:grpSpMkLst>
        </pc:grpChg>
      </pc:sldChg>
      <pc:sldChg chg="addSp modSp add">
        <pc:chgData name="Osama Salah" userId="59b259a29da0d6d3" providerId="LiveId" clId="{014CB0EE-7D1D-4E4C-B36A-88435E5F3896}" dt="2019-07-08T14:54:20.878" v="10157" actId="167"/>
        <pc:sldMkLst>
          <pc:docMk/>
          <pc:sldMk cId="3040658161" sldId="408"/>
        </pc:sldMkLst>
        <pc:spChg chg="mod">
          <ac:chgData name="Osama Salah" userId="59b259a29da0d6d3" providerId="LiveId" clId="{014CB0EE-7D1D-4E4C-B36A-88435E5F3896}" dt="2019-07-07T15:53:19.706" v="9526" actId="20577"/>
          <ac:spMkLst>
            <pc:docMk/>
            <pc:sldMk cId="3040658161" sldId="408"/>
            <ac:spMk id="2" creationId="{FEF6D942-36FD-B14D-9060-F1FB33B34A99}"/>
          </ac:spMkLst>
        </pc:spChg>
        <pc:spChg chg="mod">
          <ac:chgData name="Osama Salah" userId="59b259a29da0d6d3" providerId="LiveId" clId="{014CB0EE-7D1D-4E4C-B36A-88435E5F3896}" dt="2019-07-06T17:30:50.954" v="8433" actId="20577"/>
          <ac:spMkLst>
            <pc:docMk/>
            <pc:sldMk cId="3040658161" sldId="408"/>
            <ac:spMk id="3" creationId="{177C7E9D-8F4B-B84C-8157-F776ACF7AA27}"/>
          </ac:spMkLst>
        </pc:spChg>
        <pc:grpChg chg="add mod">
          <ac:chgData name="Osama Salah" userId="59b259a29da0d6d3" providerId="LiveId" clId="{014CB0EE-7D1D-4E4C-B36A-88435E5F3896}" dt="2019-07-08T14:54:20.878" v="10157" actId="167"/>
          <ac:grpSpMkLst>
            <pc:docMk/>
            <pc:sldMk cId="3040658161" sldId="408"/>
            <ac:grpSpMk id="4" creationId="{43988259-1A5F-D749-9CFE-453796A525FE}"/>
          </ac:grpSpMkLst>
        </pc:grpChg>
        <pc:grpChg chg="add mod">
          <ac:chgData name="Osama Salah" userId="59b259a29da0d6d3" providerId="LiveId" clId="{014CB0EE-7D1D-4E4C-B36A-88435E5F3896}" dt="2019-07-08T14:54:15.743" v="10156" actId="167"/>
          <ac:grpSpMkLst>
            <pc:docMk/>
            <pc:sldMk cId="3040658161" sldId="408"/>
            <ac:grpSpMk id="7" creationId="{DA02B997-54D7-4A4F-B948-BD5856B7213B}"/>
          </ac:grpSpMkLst>
        </pc:grpChg>
      </pc:sldChg>
      <pc:sldChg chg="modSp add">
        <pc:chgData name="Osama Salah" userId="59b259a29da0d6d3" providerId="LiveId" clId="{014CB0EE-7D1D-4E4C-B36A-88435E5F3896}" dt="2019-07-08T14:47:43.698" v="10090" actId="20577"/>
        <pc:sldMkLst>
          <pc:docMk/>
          <pc:sldMk cId="2342860840" sldId="409"/>
        </pc:sldMkLst>
        <pc:spChg chg="mod">
          <ac:chgData name="Osama Salah" userId="59b259a29da0d6d3" providerId="LiveId" clId="{014CB0EE-7D1D-4E4C-B36A-88435E5F3896}" dt="2019-07-08T14:47:43.698" v="10090" actId="20577"/>
          <ac:spMkLst>
            <pc:docMk/>
            <pc:sldMk cId="2342860840" sldId="409"/>
            <ac:spMk id="2" creationId="{55888FAF-95DD-B14A-8E8E-CE0495629100}"/>
          </ac:spMkLst>
        </pc:spChg>
        <pc:spChg chg="mod">
          <ac:chgData name="Osama Salah" userId="59b259a29da0d6d3" providerId="LiveId" clId="{014CB0EE-7D1D-4E4C-B36A-88435E5F3896}" dt="2019-07-08T14:45:23.632" v="9980" actId="113"/>
          <ac:spMkLst>
            <pc:docMk/>
            <pc:sldMk cId="2342860840" sldId="409"/>
            <ac:spMk id="3" creationId="{3B3D3DFA-1F16-0744-965E-3BC378A6A46C}"/>
          </ac:spMkLst>
        </pc:spChg>
      </pc:sldChg>
      <pc:sldChg chg="addSp modSp add">
        <pc:chgData name="Osama Salah" userId="59b259a29da0d6d3" providerId="LiveId" clId="{014CB0EE-7D1D-4E4C-B36A-88435E5F3896}" dt="2019-07-08T14:55:08.397" v="10163" actId="1076"/>
        <pc:sldMkLst>
          <pc:docMk/>
          <pc:sldMk cId="1784658034" sldId="410"/>
        </pc:sldMkLst>
        <pc:spChg chg="mod">
          <ac:chgData name="Osama Salah" userId="59b259a29da0d6d3" providerId="LiveId" clId="{014CB0EE-7D1D-4E4C-B36A-88435E5F3896}" dt="2019-07-03T15:56:15.158" v="2652" actId="20577"/>
          <ac:spMkLst>
            <pc:docMk/>
            <pc:sldMk cId="1784658034" sldId="410"/>
            <ac:spMk id="2" creationId="{F28CD77C-4A4F-A04F-9696-E851DA6A1DEA}"/>
          </ac:spMkLst>
        </pc:spChg>
        <pc:spChg chg="mod">
          <ac:chgData name="Osama Salah" userId="59b259a29da0d6d3" providerId="LiveId" clId="{014CB0EE-7D1D-4E4C-B36A-88435E5F3896}" dt="2019-07-08T14:54:53.524" v="10161" actId="1076"/>
          <ac:spMkLst>
            <pc:docMk/>
            <pc:sldMk cId="1784658034" sldId="410"/>
            <ac:spMk id="3" creationId="{0B87DC8B-FA42-754D-B447-680493494920}"/>
          </ac:spMkLst>
        </pc:spChg>
        <pc:spChg chg="add mod">
          <ac:chgData name="Osama Salah" userId="59b259a29da0d6d3" providerId="LiveId" clId="{014CB0EE-7D1D-4E4C-B36A-88435E5F3896}" dt="2019-07-03T15:59:22.950" v="2693" actId="1076"/>
          <ac:spMkLst>
            <pc:docMk/>
            <pc:sldMk cId="1784658034" sldId="410"/>
            <ac:spMk id="4" creationId="{46D7FDB3-E559-C74F-9D90-C377AEFD9E5A}"/>
          </ac:spMkLst>
        </pc:spChg>
        <pc:grpChg chg="add mod">
          <ac:chgData name="Osama Salah" userId="59b259a29da0d6d3" providerId="LiveId" clId="{014CB0EE-7D1D-4E4C-B36A-88435E5F3896}" dt="2019-07-08T14:55:08.397" v="10163" actId="1076"/>
          <ac:grpSpMkLst>
            <pc:docMk/>
            <pc:sldMk cId="1784658034" sldId="410"/>
            <ac:grpSpMk id="5" creationId="{89DF74DA-115B-614D-9FB1-4E46935D976B}"/>
          </ac:grpSpMkLst>
        </pc:grpChg>
        <pc:grpChg chg="add mod">
          <ac:chgData name="Osama Salah" userId="59b259a29da0d6d3" providerId="LiveId" clId="{014CB0EE-7D1D-4E4C-B36A-88435E5F3896}" dt="2019-07-08T14:55:01.201" v="10162" actId="1076"/>
          <ac:grpSpMkLst>
            <pc:docMk/>
            <pc:sldMk cId="1784658034" sldId="410"/>
            <ac:grpSpMk id="8" creationId="{5F68F3B1-33BB-834E-821F-9AE7CF22BC13}"/>
          </ac:grpSpMkLst>
        </pc:grpChg>
      </pc:sldChg>
      <pc:sldChg chg="addSp delSp modSp add">
        <pc:chgData name="Osama Salah" userId="59b259a29da0d6d3" providerId="LiveId" clId="{014CB0EE-7D1D-4E4C-B36A-88435E5F3896}" dt="2019-07-08T14:47:56.396" v="10120" actId="20577"/>
        <pc:sldMkLst>
          <pc:docMk/>
          <pc:sldMk cId="2448457260" sldId="411"/>
        </pc:sldMkLst>
        <pc:spChg chg="mod">
          <ac:chgData name="Osama Salah" userId="59b259a29da0d6d3" providerId="LiveId" clId="{014CB0EE-7D1D-4E4C-B36A-88435E5F3896}" dt="2019-07-08T14:47:56.396" v="10120" actId="20577"/>
          <ac:spMkLst>
            <pc:docMk/>
            <pc:sldMk cId="2448457260" sldId="411"/>
            <ac:spMk id="2" creationId="{706092D5-E232-054D-9411-BC32C013427E}"/>
          </ac:spMkLst>
        </pc:spChg>
        <pc:spChg chg="mod">
          <ac:chgData name="Osama Salah" userId="59b259a29da0d6d3" providerId="LiveId" clId="{014CB0EE-7D1D-4E4C-B36A-88435E5F3896}" dt="2019-07-08T14:47:17.215" v="10051" actId="20577"/>
          <ac:spMkLst>
            <pc:docMk/>
            <pc:sldMk cId="2448457260" sldId="411"/>
            <ac:spMk id="3" creationId="{1C71261E-0E82-394A-90F9-64644F076878}"/>
          </ac:spMkLst>
        </pc:spChg>
        <pc:spChg chg="add del">
          <ac:chgData name="Osama Salah" userId="59b259a29da0d6d3" providerId="LiveId" clId="{014CB0EE-7D1D-4E4C-B36A-88435E5F3896}" dt="2019-07-03T16:06:58.580" v="3163" actId="478"/>
          <ac:spMkLst>
            <pc:docMk/>
            <pc:sldMk cId="2448457260" sldId="411"/>
            <ac:spMk id="4" creationId="{DCD0A822-5BBE-D44D-B96D-011D5916CDF1}"/>
          </ac:spMkLst>
        </pc:spChg>
      </pc:sldChg>
      <pc:sldChg chg="modSp add ord">
        <pc:chgData name="Osama Salah" userId="59b259a29da0d6d3" providerId="LiveId" clId="{014CB0EE-7D1D-4E4C-B36A-88435E5F3896}" dt="2019-07-24T15:10:57.562" v="15605" actId="20577"/>
        <pc:sldMkLst>
          <pc:docMk/>
          <pc:sldMk cId="4194565876" sldId="412"/>
        </pc:sldMkLst>
        <pc:spChg chg="mod">
          <ac:chgData name="Osama Salah" userId="59b259a29da0d6d3" providerId="LiveId" clId="{014CB0EE-7D1D-4E4C-B36A-88435E5F3896}" dt="2019-07-03T16:18:37.275" v="3673" actId="20577"/>
          <ac:spMkLst>
            <pc:docMk/>
            <pc:sldMk cId="4194565876" sldId="412"/>
            <ac:spMk id="2" creationId="{880780CA-2806-8B4B-8AFB-915A0D133E07}"/>
          </ac:spMkLst>
        </pc:spChg>
        <pc:spChg chg="mod">
          <ac:chgData name="Osama Salah" userId="59b259a29da0d6d3" providerId="LiveId" clId="{014CB0EE-7D1D-4E4C-B36A-88435E5F3896}" dt="2019-07-24T15:10:57.562" v="15605" actId="20577"/>
          <ac:spMkLst>
            <pc:docMk/>
            <pc:sldMk cId="4194565876" sldId="412"/>
            <ac:spMk id="3" creationId="{C30A2F38-F20C-0C45-84E0-B7AD6D40A3DA}"/>
          </ac:spMkLst>
        </pc:spChg>
      </pc:sldChg>
      <pc:sldChg chg="addSp delSp modSp add">
        <pc:chgData name="Osama Salah" userId="59b259a29da0d6d3" providerId="LiveId" clId="{014CB0EE-7D1D-4E4C-B36A-88435E5F3896}" dt="2019-07-07T15:56:48.309" v="9545" actId="1076"/>
        <pc:sldMkLst>
          <pc:docMk/>
          <pc:sldMk cId="1367132343" sldId="413"/>
        </pc:sldMkLst>
        <pc:spChg chg="mod">
          <ac:chgData name="Osama Salah" userId="59b259a29da0d6d3" providerId="LiveId" clId="{014CB0EE-7D1D-4E4C-B36A-88435E5F3896}" dt="2019-07-07T15:20:31.103" v="8759" actId="20577"/>
          <ac:spMkLst>
            <pc:docMk/>
            <pc:sldMk cId="1367132343" sldId="413"/>
            <ac:spMk id="2" creationId="{F28CD77C-4A4F-A04F-9696-E851DA6A1DEA}"/>
          </ac:spMkLst>
        </pc:spChg>
        <pc:spChg chg="del mod">
          <ac:chgData name="Osama Salah" userId="59b259a29da0d6d3" providerId="LiveId" clId="{014CB0EE-7D1D-4E4C-B36A-88435E5F3896}" dt="2019-07-07T15:19:21.951" v="8743" actId="478"/>
          <ac:spMkLst>
            <pc:docMk/>
            <pc:sldMk cId="1367132343" sldId="413"/>
            <ac:spMk id="3" creationId="{0B87DC8B-FA42-754D-B447-680493494920}"/>
          </ac:spMkLst>
        </pc:spChg>
        <pc:spChg chg="del mod">
          <ac:chgData name="Osama Salah" userId="59b259a29da0d6d3" providerId="LiveId" clId="{014CB0EE-7D1D-4E4C-B36A-88435E5F3896}" dt="2019-07-05T12:07:46.913" v="4095"/>
          <ac:spMkLst>
            <pc:docMk/>
            <pc:sldMk cId="1367132343" sldId="413"/>
            <ac:spMk id="4" creationId="{46D7FDB3-E559-C74F-9D90-C377AEFD9E5A}"/>
          </ac:spMkLst>
        </pc:spChg>
        <pc:spChg chg="add del mod">
          <ac:chgData name="Osama Salah" userId="59b259a29da0d6d3" providerId="LiveId" clId="{014CB0EE-7D1D-4E4C-B36A-88435E5F3896}" dt="2019-07-07T15:20:33.105" v="8760"/>
          <ac:spMkLst>
            <pc:docMk/>
            <pc:sldMk cId="1367132343" sldId="413"/>
            <ac:spMk id="4" creationId="{5FF0180D-1ABB-7B44-A2F9-61D282A049AA}"/>
          </ac:spMkLst>
        </pc:spChg>
        <pc:spChg chg="add del mod">
          <ac:chgData name="Osama Salah" userId="59b259a29da0d6d3" providerId="LiveId" clId="{014CB0EE-7D1D-4E4C-B36A-88435E5F3896}" dt="2019-07-07T15:19:03.651" v="8741" actId="478"/>
          <ac:spMkLst>
            <pc:docMk/>
            <pc:sldMk cId="1367132343" sldId="413"/>
            <ac:spMk id="6" creationId="{87C91CAE-7B05-5843-8F8A-7F83E4883F09}"/>
          </ac:spMkLst>
        </pc:spChg>
        <pc:spChg chg="add mod">
          <ac:chgData name="Osama Salah" userId="59b259a29da0d6d3" providerId="LiveId" clId="{014CB0EE-7D1D-4E4C-B36A-88435E5F3896}" dt="2019-07-07T15:20:27.744" v="8748" actId="20577"/>
          <ac:spMkLst>
            <pc:docMk/>
            <pc:sldMk cId="1367132343" sldId="413"/>
            <ac:spMk id="7" creationId="{C94DCE94-78DC-AF4D-8FAF-E5D79C16604F}"/>
          </ac:spMkLst>
        </pc:spChg>
        <pc:spChg chg="add mod">
          <ac:chgData name="Osama Salah" userId="59b259a29da0d6d3" providerId="LiveId" clId="{014CB0EE-7D1D-4E4C-B36A-88435E5F3896}" dt="2019-07-07T15:25:05.097" v="9250" actId="5793"/>
          <ac:spMkLst>
            <pc:docMk/>
            <pc:sldMk cId="1367132343" sldId="413"/>
            <ac:spMk id="8" creationId="{5E8CBC35-C217-AE4F-A622-BE03D2CBC6B7}"/>
          </ac:spMkLst>
        </pc:spChg>
        <pc:spChg chg="add mod">
          <ac:chgData name="Osama Salah" userId="59b259a29da0d6d3" providerId="LiveId" clId="{014CB0EE-7D1D-4E4C-B36A-88435E5F3896}" dt="2019-07-07T15:56:48.309" v="9545" actId="1076"/>
          <ac:spMkLst>
            <pc:docMk/>
            <pc:sldMk cId="1367132343" sldId="413"/>
            <ac:spMk id="9" creationId="{98A8E662-A0EE-9045-8E6B-47F026295C53}"/>
          </ac:spMkLst>
        </pc:spChg>
        <pc:picChg chg="add del mod">
          <ac:chgData name="Osama Salah" userId="59b259a29da0d6d3" providerId="LiveId" clId="{014CB0EE-7D1D-4E4C-B36A-88435E5F3896}" dt="2019-07-07T15:18:55.656" v="8738" actId="478"/>
          <ac:picMkLst>
            <pc:docMk/>
            <pc:sldMk cId="1367132343" sldId="413"/>
            <ac:picMk id="5" creationId="{B60B0410-ABF5-194D-84D7-9F26249993F9}"/>
          </ac:picMkLst>
        </pc:picChg>
      </pc:sldChg>
      <pc:sldChg chg="addSp modSp add ord">
        <pc:chgData name="Osama Salah" userId="59b259a29da0d6d3" providerId="LiveId" clId="{014CB0EE-7D1D-4E4C-B36A-88435E5F3896}" dt="2019-07-08T14:58:35.791" v="10191" actId="1076"/>
        <pc:sldMkLst>
          <pc:docMk/>
          <pc:sldMk cId="2654250217" sldId="414"/>
        </pc:sldMkLst>
        <pc:spChg chg="mod">
          <ac:chgData name="Osama Salah" userId="59b259a29da0d6d3" providerId="LiveId" clId="{014CB0EE-7D1D-4E4C-B36A-88435E5F3896}" dt="2019-07-05T12:23:53.643" v="4712" actId="20577"/>
          <ac:spMkLst>
            <pc:docMk/>
            <pc:sldMk cId="2654250217" sldId="414"/>
            <ac:spMk id="2" creationId="{4FBAEBD3-A8A4-B648-8045-19B7D8C040D5}"/>
          </ac:spMkLst>
        </pc:spChg>
        <pc:spChg chg="mod">
          <ac:chgData name="Osama Salah" userId="59b259a29da0d6d3" providerId="LiveId" clId="{014CB0EE-7D1D-4E4C-B36A-88435E5F3896}" dt="2019-07-05T12:25:49.019" v="4730" actId="14100"/>
          <ac:spMkLst>
            <pc:docMk/>
            <pc:sldMk cId="2654250217" sldId="414"/>
            <ac:spMk id="3" creationId="{BC52274C-D30C-184F-87BB-C8A7F4BB18CC}"/>
          </ac:spMkLst>
        </pc:spChg>
        <pc:spChg chg="add mod">
          <ac:chgData name="Osama Salah" userId="59b259a29da0d6d3" providerId="LiveId" clId="{014CB0EE-7D1D-4E4C-B36A-88435E5F3896}" dt="2019-07-05T12:32:45.774" v="5240" actId="1076"/>
          <ac:spMkLst>
            <pc:docMk/>
            <pc:sldMk cId="2654250217" sldId="414"/>
            <ac:spMk id="4" creationId="{C123C847-D49B-7847-A05D-3622AFD0F78D}"/>
          </ac:spMkLst>
        </pc:spChg>
        <pc:spChg chg="add mod">
          <ac:chgData name="Osama Salah" userId="59b259a29da0d6d3" providerId="LiveId" clId="{014CB0EE-7D1D-4E4C-B36A-88435E5F3896}" dt="2019-07-07T15:58:30.019" v="9551" actId="20577"/>
          <ac:spMkLst>
            <pc:docMk/>
            <pc:sldMk cId="2654250217" sldId="414"/>
            <ac:spMk id="5" creationId="{8F840740-E46D-1F48-9530-E482A010A06C}"/>
          </ac:spMkLst>
        </pc:spChg>
        <pc:spChg chg="mod">
          <ac:chgData name="Osama Salah" userId="59b259a29da0d6d3" providerId="LiveId" clId="{014CB0EE-7D1D-4E4C-B36A-88435E5F3896}" dt="2019-07-08T14:58:27.345" v="10190" actId="167"/>
          <ac:spMkLst>
            <pc:docMk/>
            <pc:sldMk cId="2654250217" sldId="414"/>
            <ac:spMk id="10" creationId="{DEA78249-8B9B-DF46-9B55-E8F15F7216C0}"/>
          </ac:spMkLst>
        </pc:spChg>
        <pc:grpChg chg="add">
          <ac:chgData name="Osama Salah" userId="59b259a29da0d6d3" providerId="LiveId" clId="{014CB0EE-7D1D-4E4C-B36A-88435E5F3896}" dt="2019-07-08T14:58:19.521" v="10189"/>
          <ac:grpSpMkLst>
            <pc:docMk/>
            <pc:sldMk cId="2654250217" sldId="414"/>
            <ac:grpSpMk id="6" creationId="{21E27453-CE33-1246-B18D-DA994D178E14}"/>
          </ac:grpSpMkLst>
        </pc:grpChg>
        <pc:grpChg chg="add mod">
          <ac:chgData name="Osama Salah" userId="59b259a29da0d6d3" providerId="LiveId" clId="{014CB0EE-7D1D-4E4C-B36A-88435E5F3896}" dt="2019-07-08T14:58:35.791" v="10191" actId="1076"/>
          <ac:grpSpMkLst>
            <pc:docMk/>
            <pc:sldMk cId="2654250217" sldId="414"/>
            <ac:grpSpMk id="9" creationId="{B43375B6-3876-584F-A310-B285B3EEFF21}"/>
          </ac:grpSpMkLst>
        </pc:grpChg>
      </pc:sldChg>
      <pc:sldChg chg="addSp delSp modSp add ord">
        <pc:chgData name="Osama Salah" userId="59b259a29da0d6d3" providerId="LiveId" clId="{014CB0EE-7D1D-4E4C-B36A-88435E5F3896}" dt="2019-07-08T14:49:29.586" v="10134" actId="1076"/>
        <pc:sldMkLst>
          <pc:docMk/>
          <pc:sldMk cId="3457341680" sldId="415"/>
        </pc:sldMkLst>
        <pc:spChg chg="mod">
          <ac:chgData name="Osama Salah" userId="59b259a29da0d6d3" providerId="LiveId" clId="{014CB0EE-7D1D-4E4C-B36A-88435E5F3896}" dt="2019-07-07T16:00:02.483" v="9564" actId="20577"/>
          <ac:spMkLst>
            <pc:docMk/>
            <pc:sldMk cId="3457341680" sldId="415"/>
            <ac:spMk id="2" creationId="{5EBBFCC7-6144-BA40-A2A5-D35856BF506D}"/>
          </ac:spMkLst>
        </pc:spChg>
        <pc:spChg chg="mod">
          <ac:chgData name="Osama Salah" userId="59b259a29da0d6d3" providerId="LiveId" clId="{014CB0EE-7D1D-4E4C-B36A-88435E5F3896}" dt="2019-07-08T14:49:18.462" v="10132" actId="5793"/>
          <ac:spMkLst>
            <pc:docMk/>
            <pc:sldMk cId="3457341680" sldId="415"/>
            <ac:spMk id="3" creationId="{F84E1869-3237-B346-933E-5F0E31AECF8E}"/>
          </ac:spMkLst>
        </pc:spChg>
        <pc:spChg chg="add del">
          <ac:chgData name="Osama Salah" userId="59b259a29da0d6d3" providerId="LiveId" clId="{014CB0EE-7D1D-4E4C-B36A-88435E5F3896}" dt="2019-07-07T16:00:07.858" v="9566"/>
          <ac:spMkLst>
            <pc:docMk/>
            <pc:sldMk cId="3457341680" sldId="415"/>
            <ac:spMk id="4" creationId="{7F3BC465-DD0B-2B46-B6C4-3194DD84A8DD}"/>
          </ac:spMkLst>
        </pc:spChg>
        <pc:spChg chg="add mod">
          <ac:chgData name="Osama Salah" userId="59b259a29da0d6d3" providerId="LiveId" clId="{014CB0EE-7D1D-4E4C-B36A-88435E5F3896}" dt="2019-07-08T14:49:29.586" v="10134" actId="1076"/>
          <ac:spMkLst>
            <pc:docMk/>
            <pc:sldMk cId="3457341680" sldId="415"/>
            <ac:spMk id="4" creationId="{F3760F28-8E33-DD4C-B540-FAAC1C1AA876}"/>
          </ac:spMkLst>
        </pc:spChg>
      </pc:sldChg>
      <pc:sldChg chg="addSp delSp modSp add">
        <pc:chgData name="Osama Salah" userId="59b259a29da0d6d3" providerId="LiveId" clId="{014CB0EE-7D1D-4E4C-B36A-88435E5F3896}" dt="2019-07-08T14:59:05.903" v="10198" actId="1076"/>
        <pc:sldMkLst>
          <pc:docMk/>
          <pc:sldMk cId="4071554889" sldId="416"/>
        </pc:sldMkLst>
        <pc:spChg chg="mod">
          <ac:chgData name="Osama Salah" userId="59b259a29da0d6d3" providerId="LiveId" clId="{014CB0EE-7D1D-4E4C-B36A-88435E5F3896}" dt="2019-07-05T13:08:13.736" v="6355" actId="20577"/>
          <ac:spMkLst>
            <pc:docMk/>
            <pc:sldMk cId="4071554889" sldId="416"/>
            <ac:spMk id="2" creationId="{423CF494-EFF5-364F-B883-7D7031FE71DD}"/>
          </ac:spMkLst>
        </pc:spChg>
        <pc:spChg chg="mod">
          <ac:chgData name="Osama Salah" userId="59b259a29da0d6d3" providerId="LiveId" clId="{014CB0EE-7D1D-4E4C-B36A-88435E5F3896}" dt="2019-07-08T14:58:58.188" v="10196"/>
          <ac:spMkLst>
            <pc:docMk/>
            <pc:sldMk cId="4071554889" sldId="416"/>
            <ac:spMk id="3" creationId="{CAF15C85-0507-DC48-AAAB-B113777D0F21}"/>
          </ac:spMkLst>
        </pc:spChg>
        <pc:spChg chg="add del">
          <ac:chgData name="Osama Salah" userId="59b259a29da0d6d3" providerId="LiveId" clId="{014CB0EE-7D1D-4E4C-B36A-88435E5F3896}" dt="2019-07-05T13:12:50.017" v="6384"/>
          <ac:spMkLst>
            <pc:docMk/>
            <pc:sldMk cId="4071554889" sldId="416"/>
            <ac:spMk id="4" creationId="{A0A80397-C191-EC43-8966-75C3C03243E6}"/>
          </ac:spMkLst>
        </pc:spChg>
        <pc:spChg chg="add mod">
          <ac:chgData name="Osama Salah" userId="59b259a29da0d6d3" providerId="LiveId" clId="{014CB0EE-7D1D-4E4C-B36A-88435E5F3896}" dt="2019-07-08T14:59:05.903" v="10198" actId="1076"/>
          <ac:spMkLst>
            <pc:docMk/>
            <pc:sldMk cId="4071554889" sldId="416"/>
            <ac:spMk id="10" creationId="{B37C8A16-6B27-6C44-92A3-8C644D73C0B0}"/>
          </ac:spMkLst>
        </pc:spChg>
        <pc:grpChg chg="add mod">
          <ac:chgData name="Osama Salah" userId="59b259a29da0d6d3" providerId="LiveId" clId="{014CB0EE-7D1D-4E4C-B36A-88435E5F3896}" dt="2019-07-08T14:58:47.839" v="10194" actId="1076"/>
          <ac:grpSpMkLst>
            <pc:docMk/>
            <pc:sldMk cId="4071554889" sldId="416"/>
            <ac:grpSpMk id="4" creationId="{38849F57-9EB2-0B49-9001-E28D38C96446}"/>
          </ac:grpSpMkLst>
        </pc:grpChg>
        <pc:grpChg chg="add mod">
          <ac:chgData name="Osama Salah" userId="59b259a29da0d6d3" providerId="LiveId" clId="{014CB0EE-7D1D-4E4C-B36A-88435E5F3896}" dt="2019-07-08T14:58:50.723" v="10195" actId="1076"/>
          <ac:grpSpMkLst>
            <pc:docMk/>
            <pc:sldMk cId="4071554889" sldId="416"/>
            <ac:grpSpMk id="7" creationId="{B2CEC72D-3912-4E43-BAD5-077AEFE28378}"/>
          </ac:grpSpMkLst>
        </pc:grpChg>
      </pc:sldChg>
      <pc:sldChg chg="modSp add">
        <pc:chgData name="Osama Salah" userId="59b259a29da0d6d3" providerId="LiveId" clId="{014CB0EE-7D1D-4E4C-B36A-88435E5F3896}" dt="2019-07-05T13:16:36.682" v="6872" actId="20577"/>
        <pc:sldMkLst>
          <pc:docMk/>
          <pc:sldMk cId="3812584496" sldId="417"/>
        </pc:sldMkLst>
        <pc:spChg chg="mod">
          <ac:chgData name="Osama Salah" userId="59b259a29da0d6d3" providerId="LiveId" clId="{014CB0EE-7D1D-4E4C-B36A-88435E5F3896}" dt="2019-07-05T13:16:36.682" v="6872" actId="20577"/>
          <ac:spMkLst>
            <pc:docMk/>
            <pc:sldMk cId="3812584496" sldId="417"/>
            <ac:spMk id="3" creationId="{CAF15C85-0507-DC48-AAAB-B113777D0F21}"/>
          </ac:spMkLst>
        </pc:spChg>
      </pc:sldChg>
      <pc:sldChg chg="addSp modSp add">
        <pc:chgData name="Osama Salah" userId="59b259a29da0d6d3" providerId="LiveId" clId="{014CB0EE-7D1D-4E4C-B36A-88435E5F3896}" dt="2019-07-08T14:59:33.895" v="10204" actId="1076"/>
        <pc:sldMkLst>
          <pc:docMk/>
          <pc:sldMk cId="3072750304" sldId="418"/>
        </pc:sldMkLst>
        <pc:spChg chg="mod">
          <ac:chgData name="Osama Salah" userId="59b259a29da0d6d3" providerId="LiveId" clId="{014CB0EE-7D1D-4E4C-B36A-88435E5F3896}" dt="2019-07-05T17:55:24.329" v="7034" actId="20577"/>
          <ac:spMkLst>
            <pc:docMk/>
            <pc:sldMk cId="3072750304" sldId="418"/>
            <ac:spMk id="2" creationId="{7C571724-5DFD-9E4B-9F8D-879E197F200C}"/>
          </ac:spMkLst>
        </pc:spChg>
        <pc:spChg chg="mod">
          <ac:chgData name="Osama Salah" userId="59b259a29da0d6d3" providerId="LiveId" clId="{014CB0EE-7D1D-4E4C-B36A-88435E5F3896}" dt="2019-07-08T14:59:26.180" v="10202"/>
          <ac:spMkLst>
            <pc:docMk/>
            <pc:sldMk cId="3072750304" sldId="418"/>
            <ac:spMk id="3" creationId="{C190FE86-C01E-954A-BC66-DB1F79D5B06F}"/>
          </ac:spMkLst>
        </pc:spChg>
        <pc:spChg chg="add mod">
          <ac:chgData name="Osama Salah" userId="59b259a29da0d6d3" providerId="LiveId" clId="{014CB0EE-7D1D-4E4C-B36A-88435E5F3896}" dt="2019-07-08T14:59:33.895" v="10204" actId="1076"/>
          <ac:spMkLst>
            <pc:docMk/>
            <pc:sldMk cId="3072750304" sldId="418"/>
            <ac:spMk id="10" creationId="{92BD4269-E84A-D847-806F-48CAC142786A}"/>
          </ac:spMkLst>
        </pc:spChg>
        <pc:grpChg chg="add mod">
          <ac:chgData name="Osama Salah" userId="59b259a29da0d6d3" providerId="LiveId" clId="{014CB0EE-7D1D-4E4C-B36A-88435E5F3896}" dt="2019-07-08T14:59:21.219" v="10200" actId="14100"/>
          <ac:grpSpMkLst>
            <pc:docMk/>
            <pc:sldMk cId="3072750304" sldId="418"/>
            <ac:grpSpMk id="4" creationId="{5979D7BD-C58D-CD43-9AD0-EC5708888C03}"/>
          </ac:grpSpMkLst>
        </pc:grpChg>
        <pc:grpChg chg="add mod">
          <ac:chgData name="Osama Salah" userId="59b259a29da0d6d3" providerId="LiveId" clId="{014CB0EE-7D1D-4E4C-B36A-88435E5F3896}" dt="2019-07-08T14:59:23.607" v="10201" actId="1076"/>
          <ac:grpSpMkLst>
            <pc:docMk/>
            <pc:sldMk cId="3072750304" sldId="418"/>
            <ac:grpSpMk id="7" creationId="{5C999A0D-2CCB-2A40-B8DE-0603D18CBF4A}"/>
          </ac:grpSpMkLst>
        </pc:grpChg>
      </pc:sldChg>
      <pc:sldChg chg="modSp add ord">
        <pc:chgData name="Osama Salah" userId="59b259a29da0d6d3" providerId="LiveId" clId="{014CB0EE-7D1D-4E4C-B36A-88435E5F3896}" dt="2019-07-08T14:59:47.473" v="10205" actId="12"/>
        <pc:sldMkLst>
          <pc:docMk/>
          <pc:sldMk cId="119766888" sldId="419"/>
        </pc:sldMkLst>
        <pc:spChg chg="mod">
          <ac:chgData name="Osama Salah" userId="59b259a29da0d6d3" providerId="LiveId" clId="{014CB0EE-7D1D-4E4C-B36A-88435E5F3896}" dt="2019-07-07T18:06:10.247" v="9843" actId="20577"/>
          <ac:spMkLst>
            <pc:docMk/>
            <pc:sldMk cId="119766888" sldId="419"/>
            <ac:spMk id="2" creationId="{7C571724-5DFD-9E4B-9F8D-879E197F200C}"/>
          </ac:spMkLst>
        </pc:spChg>
        <pc:spChg chg="mod">
          <ac:chgData name="Osama Salah" userId="59b259a29da0d6d3" providerId="LiveId" clId="{014CB0EE-7D1D-4E4C-B36A-88435E5F3896}" dt="2019-07-08T14:59:47.473" v="10205" actId="12"/>
          <ac:spMkLst>
            <pc:docMk/>
            <pc:sldMk cId="119766888" sldId="419"/>
            <ac:spMk id="3" creationId="{C190FE86-C01E-954A-BC66-DB1F79D5B06F}"/>
          </ac:spMkLst>
        </pc:spChg>
      </pc:sldChg>
      <pc:sldChg chg="addSp delSp modSp add">
        <pc:chgData name="Osama Salah" userId="59b259a29da0d6d3" providerId="LiveId" clId="{014CB0EE-7D1D-4E4C-B36A-88435E5F3896}" dt="2019-07-08T15:10:41.088" v="10684" actId="207"/>
        <pc:sldMkLst>
          <pc:docMk/>
          <pc:sldMk cId="1272653439" sldId="420"/>
        </pc:sldMkLst>
        <pc:spChg chg="mod">
          <ac:chgData name="Osama Salah" userId="59b259a29da0d6d3" providerId="LiveId" clId="{014CB0EE-7D1D-4E4C-B36A-88435E5F3896}" dt="2019-07-05T18:11:27.358" v="7732" actId="20577"/>
          <ac:spMkLst>
            <pc:docMk/>
            <pc:sldMk cId="1272653439" sldId="420"/>
            <ac:spMk id="2" creationId="{7C571724-5DFD-9E4B-9F8D-879E197F200C}"/>
          </ac:spMkLst>
        </pc:spChg>
        <pc:spChg chg="mod">
          <ac:chgData name="Osama Salah" userId="59b259a29da0d6d3" providerId="LiveId" clId="{014CB0EE-7D1D-4E4C-B36A-88435E5F3896}" dt="2019-07-08T15:10:41.088" v="10684" actId="207"/>
          <ac:spMkLst>
            <pc:docMk/>
            <pc:sldMk cId="1272653439" sldId="420"/>
            <ac:spMk id="3" creationId="{C190FE86-C01E-954A-BC66-DB1F79D5B06F}"/>
          </ac:spMkLst>
        </pc:spChg>
        <pc:spChg chg="add del mod">
          <ac:chgData name="Osama Salah" userId="59b259a29da0d6d3" providerId="LiveId" clId="{014CB0EE-7D1D-4E4C-B36A-88435E5F3896}" dt="2019-07-08T15:09:12.240" v="10666" actId="478"/>
          <ac:spMkLst>
            <pc:docMk/>
            <pc:sldMk cId="1272653439" sldId="420"/>
            <ac:spMk id="4" creationId="{ACF8610B-11AC-614E-B4A4-CF3B25C230A8}"/>
          </ac:spMkLst>
        </pc:spChg>
        <pc:spChg chg="add del mod">
          <ac:chgData name="Osama Salah" userId="59b259a29da0d6d3" providerId="LiveId" clId="{014CB0EE-7D1D-4E4C-B36A-88435E5F3896}" dt="2019-07-08T15:08:56.496" v="10663"/>
          <ac:spMkLst>
            <pc:docMk/>
            <pc:sldMk cId="1272653439" sldId="420"/>
            <ac:spMk id="5" creationId="{39A494DC-B1FA-7741-8534-D73A96993304}"/>
          </ac:spMkLst>
        </pc:spChg>
        <pc:spChg chg="add del mod">
          <ac:chgData name="Osama Salah" userId="59b259a29da0d6d3" providerId="LiveId" clId="{014CB0EE-7D1D-4E4C-B36A-88435E5F3896}" dt="2019-07-08T15:08:56.496" v="10663"/>
          <ac:spMkLst>
            <pc:docMk/>
            <pc:sldMk cId="1272653439" sldId="420"/>
            <ac:spMk id="6" creationId="{C8A2AA90-93A1-1C40-81F1-9B4656D33F46}"/>
          </ac:spMkLst>
        </pc:spChg>
        <pc:spChg chg="add del mod">
          <ac:chgData name="Osama Salah" userId="59b259a29da0d6d3" providerId="LiveId" clId="{014CB0EE-7D1D-4E4C-B36A-88435E5F3896}" dt="2019-07-08T15:09:14.844" v="10667"/>
          <ac:spMkLst>
            <pc:docMk/>
            <pc:sldMk cId="1272653439" sldId="420"/>
            <ac:spMk id="7" creationId="{669B7E6C-A56D-7B41-982B-54419EDD0970}"/>
          </ac:spMkLst>
        </pc:spChg>
        <pc:spChg chg="add del mod">
          <ac:chgData name="Osama Salah" userId="59b259a29da0d6d3" providerId="LiveId" clId="{014CB0EE-7D1D-4E4C-B36A-88435E5F3896}" dt="2019-07-08T15:09:14.844" v="10667"/>
          <ac:spMkLst>
            <pc:docMk/>
            <pc:sldMk cId="1272653439" sldId="420"/>
            <ac:spMk id="8" creationId="{EF691CD6-8C32-AB45-8D9E-B1E043AAC321}"/>
          </ac:spMkLst>
        </pc:spChg>
        <pc:spChg chg="add del mod">
          <ac:chgData name="Osama Salah" userId="59b259a29da0d6d3" providerId="LiveId" clId="{014CB0EE-7D1D-4E4C-B36A-88435E5F3896}" dt="2019-07-08T15:09:16.960" v="10668"/>
          <ac:spMkLst>
            <pc:docMk/>
            <pc:sldMk cId="1272653439" sldId="420"/>
            <ac:spMk id="9" creationId="{C82DA0DA-DB5C-E543-B90B-5653194C65F4}"/>
          </ac:spMkLst>
        </pc:spChg>
        <pc:spChg chg="add del mod">
          <ac:chgData name="Osama Salah" userId="59b259a29da0d6d3" providerId="LiveId" clId="{014CB0EE-7D1D-4E4C-B36A-88435E5F3896}" dt="2019-07-08T15:09:16.960" v="10668"/>
          <ac:spMkLst>
            <pc:docMk/>
            <pc:sldMk cId="1272653439" sldId="420"/>
            <ac:spMk id="10" creationId="{36FC7E15-BBED-764F-A47E-70247965A07A}"/>
          </ac:spMkLst>
        </pc:spChg>
        <pc:spChg chg="add mod">
          <ac:chgData name="Osama Salah" userId="59b259a29da0d6d3" providerId="LiveId" clId="{014CB0EE-7D1D-4E4C-B36A-88435E5F3896}" dt="2019-07-08T15:10:23.369" v="10683" actId="1076"/>
          <ac:spMkLst>
            <pc:docMk/>
            <pc:sldMk cId="1272653439" sldId="420"/>
            <ac:spMk id="17" creationId="{8EFCC5E7-0FAD-D748-9C36-D1CE784A4C1E}"/>
          </ac:spMkLst>
        </pc:spChg>
        <pc:grpChg chg="add mod">
          <ac:chgData name="Osama Salah" userId="59b259a29da0d6d3" providerId="LiveId" clId="{014CB0EE-7D1D-4E4C-B36A-88435E5F3896}" dt="2019-07-08T15:09:54.255" v="10675" actId="167"/>
          <ac:grpSpMkLst>
            <pc:docMk/>
            <pc:sldMk cId="1272653439" sldId="420"/>
            <ac:grpSpMk id="11" creationId="{655ABA7E-1626-E44B-B537-AB6959D23B0E}"/>
          </ac:grpSpMkLst>
        </pc:grpChg>
        <pc:grpChg chg="add mod">
          <ac:chgData name="Osama Salah" userId="59b259a29da0d6d3" providerId="LiveId" clId="{014CB0EE-7D1D-4E4C-B36A-88435E5F3896}" dt="2019-07-08T15:10:09.569" v="10681" actId="1076"/>
          <ac:grpSpMkLst>
            <pc:docMk/>
            <pc:sldMk cId="1272653439" sldId="420"/>
            <ac:grpSpMk id="14" creationId="{FFAA7F43-0671-4B46-8618-233DCA3F6DB4}"/>
          </ac:grpSpMkLst>
        </pc:grpChg>
      </pc:sldChg>
      <pc:sldChg chg="addSp modSp add">
        <pc:chgData name="Osama Salah" userId="59b259a29da0d6d3" providerId="LiveId" clId="{014CB0EE-7D1D-4E4C-B36A-88435E5F3896}" dt="2019-07-08T14:54:03.689" v="10153" actId="1076"/>
        <pc:sldMkLst>
          <pc:docMk/>
          <pc:sldMk cId="2417939314" sldId="422"/>
        </pc:sldMkLst>
        <pc:spChg chg="mod">
          <ac:chgData name="Osama Salah" userId="59b259a29da0d6d3" providerId="LiveId" clId="{014CB0EE-7D1D-4E4C-B36A-88435E5F3896}" dt="2019-07-06T17:30:17.818" v="8415" actId="20577"/>
          <ac:spMkLst>
            <pc:docMk/>
            <pc:sldMk cId="2417939314" sldId="422"/>
            <ac:spMk id="2" creationId="{313E9AF1-5D23-4B4B-85F4-D044E999AE73}"/>
          </ac:spMkLst>
        </pc:spChg>
        <pc:spChg chg="mod">
          <ac:chgData name="Osama Salah" userId="59b259a29da0d6d3" providerId="LiveId" clId="{014CB0EE-7D1D-4E4C-B36A-88435E5F3896}" dt="2019-07-06T17:30:03.975" v="8405" actId="20577"/>
          <ac:spMkLst>
            <pc:docMk/>
            <pc:sldMk cId="2417939314" sldId="422"/>
            <ac:spMk id="3" creationId="{EB083E5D-4B1A-634F-A399-026D18CBD5E0}"/>
          </ac:spMkLst>
        </pc:spChg>
        <pc:grpChg chg="add mod">
          <ac:chgData name="Osama Salah" userId="59b259a29da0d6d3" providerId="LiveId" clId="{014CB0EE-7D1D-4E4C-B36A-88435E5F3896}" dt="2019-07-08T14:53:59.733" v="10152" actId="1076"/>
          <ac:grpSpMkLst>
            <pc:docMk/>
            <pc:sldMk cId="2417939314" sldId="422"/>
            <ac:grpSpMk id="4" creationId="{9A065116-CA39-6344-84B7-69F3B3D90DC2}"/>
          </ac:grpSpMkLst>
        </pc:grpChg>
        <pc:grpChg chg="add mod">
          <ac:chgData name="Osama Salah" userId="59b259a29da0d6d3" providerId="LiveId" clId="{014CB0EE-7D1D-4E4C-B36A-88435E5F3896}" dt="2019-07-08T14:54:03.689" v="10153" actId="1076"/>
          <ac:grpSpMkLst>
            <pc:docMk/>
            <pc:sldMk cId="2417939314" sldId="422"/>
            <ac:grpSpMk id="7" creationId="{144D8174-73FE-2F4C-80E8-3006FF441A5D}"/>
          </ac:grpSpMkLst>
        </pc:grpChg>
      </pc:sldChg>
      <pc:sldChg chg="addSp delSp modSp add ord">
        <pc:chgData name="Osama Salah" userId="59b259a29da0d6d3" providerId="LiveId" clId="{014CB0EE-7D1D-4E4C-B36A-88435E5F3896}" dt="2019-07-08T14:57:43.352" v="10183" actId="1076"/>
        <pc:sldMkLst>
          <pc:docMk/>
          <pc:sldMk cId="964343095" sldId="423"/>
        </pc:sldMkLst>
        <pc:spChg chg="mod">
          <ac:chgData name="Osama Salah" userId="59b259a29da0d6d3" providerId="LiveId" clId="{014CB0EE-7D1D-4E4C-B36A-88435E5F3896}" dt="2019-07-08T14:57:10.888" v="10177"/>
          <ac:spMkLst>
            <pc:docMk/>
            <pc:sldMk cId="964343095" sldId="423"/>
            <ac:spMk id="3" creationId="{0B87DC8B-FA42-754D-B447-680493494920}"/>
          </ac:spMkLst>
        </pc:spChg>
        <pc:spChg chg="add mod">
          <ac:chgData name="Osama Salah" userId="59b259a29da0d6d3" providerId="LiveId" clId="{014CB0EE-7D1D-4E4C-B36A-88435E5F3896}" dt="2019-07-08T14:57:31.600" v="10182" actId="1076"/>
          <ac:spMkLst>
            <pc:docMk/>
            <pc:sldMk cId="964343095" sldId="423"/>
            <ac:spMk id="4" creationId="{1D7BBDE4-0BB1-0349-94BD-D90EF2FF0108}"/>
          </ac:spMkLst>
        </pc:spChg>
        <pc:spChg chg="mod">
          <ac:chgData name="Osama Salah" userId="59b259a29da0d6d3" providerId="LiveId" clId="{014CB0EE-7D1D-4E4C-B36A-88435E5F3896}" dt="2019-07-07T15:18:41.155" v="8737" actId="1076"/>
          <ac:spMkLst>
            <pc:docMk/>
            <pc:sldMk cId="964343095" sldId="423"/>
            <ac:spMk id="6" creationId="{87C91CAE-7B05-5843-8F8A-7F83E4883F09}"/>
          </ac:spMkLst>
        </pc:spChg>
        <pc:spChg chg="del">
          <ac:chgData name="Osama Salah" userId="59b259a29da0d6d3" providerId="LiveId" clId="{014CB0EE-7D1D-4E4C-B36A-88435E5F3896}" dt="2019-07-07T15:16:53.479" v="8600" actId="478"/>
          <ac:spMkLst>
            <pc:docMk/>
            <pc:sldMk cId="964343095" sldId="423"/>
            <ac:spMk id="7" creationId="{C94DCE94-78DC-AF4D-8FAF-E5D79C16604F}"/>
          </ac:spMkLst>
        </pc:spChg>
        <pc:spChg chg="add mod">
          <ac:chgData name="Osama Salah" userId="59b259a29da0d6d3" providerId="LiveId" clId="{014CB0EE-7D1D-4E4C-B36A-88435E5F3896}" dt="2019-07-08T14:57:43.352" v="10183" actId="1076"/>
          <ac:spMkLst>
            <pc:docMk/>
            <pc:sldMk cId="964343095" sldId="423"/>
            <ac:spMk id="8" creationId="{703C55A7-6116-214B-9061-CF6D10A18F1B}"/>
          </ac:spMkLst>
        </pc:spChg>
        <pc:grpChg chg="add">
          <ac:chgData name="Osama Salah" userId="59b259a29da0d6d3" providerId="LiveId" clId="{014CB0EE-7D1D-4E4C-B36A-88435E5F3896}" dt="2019-07-08T14:55:16.012" v="10164"/>
          <ac:grpSpMkLst>
            <pc:docMk/>
            <pc:sldMk cId="964343095" sldId="423"/>
            <ac:grpSpMk id="7" creationId="{2E0C6E24-FCC9-D74D-8F06-C5A2FF74373F}"/>
          </ac:grpSpMkLst>
        </pc:grpChg>
        <pc:grpChg chg="add mod">
          <ac:chgData name="Osama Salah" userId="59b259a29da0d6d3" providerId="LiveId" clId="{014CB0EE-7D1D-4E4C-B36A-88435E5F3896}" dt="2019-07-08T14:55:24.313" v="10165" actId="1076"/>
          <ac:grpSpMkLst>
            <pc:docMk/>
            <pc:sldMk cId="964343095" sldId="423"/>
            <ac:grpSpMk id="11" creationId="{5BD5924E-2038-584B-A5C1-59DE55C48274}"/>
          </ac:grpSpMkLst>
        </pc:grpChg>
        <pc:picChg chg="mod">
          <ac:chgData name="Osama Salah" userId="59b259a29da0d6d3" providerId="LiveId" clId="{014CB0EE-7D1D-4E4C-B36A-88435E5F3896}" dt="2019-07-07T15:18:41.155" v="8737" actId="1076"/>
          <ac:picMkLst>
            <pc:docMk/>
            <pc:sldMk cId="964343095" sldId="423"/>
            <ac:picMk id="5" creationId="{B60B0410-ABF5-194D-84D7-9F26249993F9}"/>
          </ac:picMkLst>
        </pc:picChg>
      </pc:sldChg>
      <pc:sldChg chg="addSp modSp add">
        <pc:chgData name="Osama Salah" userId="59b259a29da0d6d3" providerId="LiveId" clId="{014CB0EE-7D1D-4E4C-B36A-88435E5F3896}" dt="2019-07-08T14:58:14.548" v="10188" actId="1076"/>
        <pc:sldMkLst>
          <pc:docMk/>
          <pc:sldMk cId="1687743321" sldId="424"/>
        </pc:sldMkLst>
        <pc:spChg chg="mod">
          <ac:chgData name="Osama Salah" userId="59b259a29da0d6d3" providerId="LiveId" clId="{014CB0EE-7D1D-4E4C-B36A-88435E5F3896}" dt="2019-07-07T15:25:20.321" v="9282" actId="20577"/>
          <ac:spMkLst>
            <pc:docMk/>
            <pc:sldMk cId="1687743321" sldId="424"/>
            <ac:spMk id="2" creationId="{6D831172-8361-594D-8401-07015626C609}"/>
          </ac:spMkLst>
        </pc:spChg>
        <pc:spChg chg="mod">
          <ac:chgData name="Osama Salah" userId="59b259a29da0d6d3" providerId="LiveId" clId="{014CB0EE-7D1D-4E4C-B36A-88435E5F3896}" dt="2019-07-07T15:26:07.548" v="9474" actId="313"/>
          <ac:spMkLst>
            <pc:docMk/>
            <pc:sldMk cId="1687743321" sldId="424"/>
            <ac:spMk id="3" creationId="{EED61C59-7D46-E24F-BBA0-D119FEAAA925}"/>
          </ac:spMkLst>
        </pc:spChg>
        <pc:spChg chg="add mod">
          <ac:chgData name="Osama Salah" userId="59b259a29da0d6d3" providerId="LiveId" clId="{014CB0EE-7D1D-4E4C-B36A-88435E5F3896}" dt="2019-07-08T14:58:14.548" v="10188" actId="1076"/>
          <ac:spMkLst>
            <pc:docMk/>
            <pc:sldMk cId="1687743321" sldId="424"/>
            <ac:spMk id="4" creationId="{8CBFE3E7-5ED0-F446-8C64-67CAB4FF8966}"/>
          </ac:spMkLst>
        </pc:spChg>
        <pc:grpChg chg="add mod">
          <ac:chgData name="Osama Salah" userId="59b259a29da0d6d3" providerId="LiveId" clId="{014CB0EE-7D1D-4E4C-B36A-88435E5F3896}" dt="2019-07-08T14:58:05.448" v="10186" actId="1076"/>
          <ac:grpSpMkLst>
            <pc:docMk/>
            <pc:sldMk cId="1687743321" sldId="424"/>
            <ac:grpSpMk id="5" creationId="{B3E01FF0-6224-7D4A-802E-E874E44E0713}"/>
          </ac:grpSpMkLst>
        </pc:grpChg>
        <pc:grpChg chg="add mod">
          <ac:chgData name="Osama Salah" userId="59b259a29da0d6d3" providerId="LiveId" clId="{014CB0EE-7D1D-4E4C-B36A-88435E5F3896}" dt="2019-07-08T14:58:10.108" v="10187" actId="1076"/>
          <ac:grpSpMkLst>
            <pc:docMk/>
            <pc:sldMk cId="1687743321" sldId="424"/>
            <ac:grpSpMk id="8" creationId="{8FAD06FE-FFC3-3441-BB30-90CD1A28A710}"/>
          </ac:grpSpMkLst>
        </pc:grpChg>
      </pc:sldChg>
      <pc:sldChg chg="addSp delSp modSp add ord">
        <pc:chgData name="Osama Salah" userId="59b259a29da0d6d3" providerId="LiveId" clId="{014CB0EE-7D1D-4E4C-B36A-88435E5F3896}" dt="2019-07-12T09:56:52.482" v="15234"/>
        <pc:sldMkLst>
          <pc:docMk/>
          <pc:sldMk cId="2016874422" sldId="426"/>
        </pc:sldMkLst>
        <pc:spChg chg="mod">
          <ac:chgData name="Osama Salah" userId="59b259a29da0d6d3" providerId="LiveId" clId="{014CB0EE-7D1D-4E4C-B36A-88435E5F3896}" dt="2019-07-07T18:22:08.778" v="9904" actId="20577"/>
          <ac:spMkLst>
            <pc:docMk/>
            <pc:sldMk cId="2016874422" sldId="426"/>
            <ac:spMk id="2" creationId="{7D181015-0F66-A54D-8B27-1CC7FE425ED6}"/>
          </ac:spMkLst>
        </pc:spChg>
        <pc:spChg chg="mod">
          <ac:chgData name="Osama Salah" userId="59b259a29da0d6d3" providerId="LiveId" clId="{014CB0EE-7D1D-4E4C-B36A-88435E5F3896}" dt="2019-07-07T18:18:33.789" v="9859"/>
          <ac:spMkLst>
            <pc:docMk/>
            <pc:sldMk cId="2016874422" sldId="426"/>
            <ac:spMk id="3" creationId="{0C2F06DB-2652-A14B-AC6C-EFF2DF4E8C74}"/>
          </ac:spMkLst>
        </pc:spChg>
        <pc:spChg chg="add del mod">
          <ac:chgData name="Osama Salah" userId="59b259a29da0d6d3" providerId="LiveId" clId="{014CB0EE-7D1D-4E4C-B36A-88435E5F3896}" dt="2019-07-08T15:00:51.621" v="10223" actId="478"/>
          <ac:spMkLst>
            <pc:docMk/>
            <pc:sldMk cId="2016874422" sldId="426"/>
            <ac:spMk id="4" creationId="{F3A011B8-0502-354E-B72A-4D171B37A7F7}"/>
          </ac:spMkLst>
        </pc:spChg>
        <pc:spChg chg="add">
          <ac:chgData name="Osama Salah" userId="59b259a29da0d6d3" providerId="LiveId" clId="{014CB0EE-7D1D-4E4C-B36A-88435E5F3896}" dt="2019-07-08T15:00:57.358" v="10224"/>
          <ac:spMkLst>
            <pc:docMk/>
            <pc:sldMk cId="2016874422" sldId="426"/>
            <ac:spMk id="5" creationId="{B6035AFF-DBF0-2340-A12A-6348D5D09CD3}"/>
          </ac:spMkLst>
        </pc:spChg>
      </pc:sldChg>
      <pc:sldChg chg="addSp delSp modSp add">
        <pc:chgData name="Osama Salah" userId="59b259a29da0d6d3" providerId="LiveId" clId="{014CB0EE-7D1D-4E4C-B36A-88435E5F3896}" dt="2019-07-08T15:00:46.139" v="10222" actId="1076"/>
        <pc:sldMkLst>
          <pc:docMk/>
          <pc:sldMk cId="3145036409" sldId="427"/>
        </pc:sldMkLst>
        <pc:spChg chg="mod">
          <ac:chgData name="Osama Salah" userId="59b259a29da0d6d3" providerId="LiveId" clId="{014CB0EE-7D1D-4E4C-B36A-88435E5F3896}" dt="2019-07-07T18:22:02.890" v="9899" actId="20577"/>
          <ac:spMkLst>
            <pc:docMk/>
            <pc:sldMk cId="3145036409" sldId="427"/>
            <ac:spMk id="2" creationId="{BB9E493B-34A6-F746-9540-50204D3E2212}"/>
          </ac:spMkLst>
        </pc:spChg>
        <pc:spChg chg="mod">
          <ac:chgData name="Osama Salah" userId="59b259a29da0d6d3" providerId="LiveId" clId="{014CB0EE-7D1D-4E4C-B36A-88435E5F3896}" dt="2019-07-07T18:18:29.125" v="9858" actId="11"/>
          <ac:spMkLst>
            <pc:docMk/>
            <pc:sldMk cId="3145036409" sldId="427"/>
            <ac:spMk id="3" creationId="{9C2AF919-2D06-3243-8686-08974F8E1226}"/>
          </ac:spMkLst>
        </pc:spChg>
        <pc:spChg chg="add del">
          <ac:chgData name="Osama Salah" userId="59b259a29da0d6d3" providerId="LiveId" clId="{014CB0EE-7D1D-4E4C-B36A-88435E5F3896}" dt="2019-07-07T18:18:07.048" v="9855"/>
          <ac:spMkLst>
            <pc:docMk/>
            <pc:sldMk cId="3145036409" sldId="427"/>
            <ac:spMk id="4" creationId="{1F40D5AF-5014-824A-B4A8-C831B9406075}"/>
          </ac:spMkLst>
        </pc:spChg>
        <pc:spChg chg="add mod">
          <ac:chgData name="Osama Salah" userId="59b259a29da0d6d3" providerId="LiveId" clId="{014CB0EE-7D1D-4E4C-B36A-88435E5F3896}" dt="2019-07-08T15:00:46.139" v="10222" actId="1076"/>
          <ac:spMkLst>
            <pc:docMk/>
            <pc:sldMk cId="3145036409" sldId="427"/>
            <ac:spMk id="5" creationId="{0418F68C-F4A7-1640-B29D-C6993A8C6A2A}"/>
          </ac:spMkLst>
        </pc:spChg>
      </pc:sldChg>
      <pc:sldChg chg="modSp add">
        <pc:chgData name="Osama Salah" userId="59b259a29da0d6d3" providerId="LiveId" clId="{014CB0EE-7D1D-4E4C-B36A-88435E5F3896}" dt="2019-07-08T14:49:01.991" v="10128" actId="20577"/>
        <pc:sldMkLst>
          <pc:docMk/>
          <pc:sldMk cId="998738605" sldId="428"/>
        </pc:sldMkLst>
        <pc:spChg chg="mod">
          <ac:chgData name="Osama Salah" userId="59b259a29da0d6d3" providerId="LiveId" clId="{014CB0EE-7D1D-4E4C-B36A-88435E5F3896}" dt="2019-07-08T14:49:01.991" v="10128" actId="20577"/>
          <ac:spMkLst>
            <pc:docMk/>
            <pc:sldMk cId="998738605" sldId="428"/>
            <ac:spMk id="3" creationId="{F84E1869-3237-B346-933E-5F0E31AECF8E}"/>
          </ac:spMkLst>
        </pc:spChg>
      </pc:sldChg>
      <pc:sldChg chg="modSp add">
        <pc:chgData name="Osama Salah" userId="59b259a29da0d6d3" providerId="LiveId" clId="{014CB0EE-7D1D-4E4C-B36A-88435E5F3896}" dt="2019-07-09T15:15:35.293" v="11062" actId="20577"/>
        <pc:sldMkLst>
          <pc:docMk/>
          <pc:sldMk cId="3080730253" sldId="429"/>
        </pc:sldMkLst>
        <pc:spChg chg="mod">
          <ac:chgData name="Osama Salah" userId="59b259a29da0d6d3" providerId="LiveId" clId="{014CB0EE-7D1D-4E4C-B36A-88435E5F3896}" dt="2019-07-09T13:40:27.976" v="10735" actId="20577"/>
          <ac:spMkLst>
            <pc:docMk/>
            <pc:sldMk cId="3080730253" sldId="429"/>
            <ac:spMk id="2" creationId="{A8752878-70CC-8346-B50D-12E8F3CB8BF6}"/>
          </ac:spMkLst>
        </pc:spChg>
        <pc:spChg chg="mod">
          <ac:chgData name="Osama Salah" userId="59b259a29da0d6d3" providerId="LiveId" clId="{014CB0EE-7D1D-4E4C-B36A-88435E5F3896}" dt="2019-07-09T15:15:35.293" v="11062" actId="20577"/>
          <ac:spMkLst>
            <pc:docMk/>
            <pc:sldMk cId="3080730253" sldId="429"/>
            <ac:spMk id="3" creationId="{005F54AA-FA5F-BE48-8D6E-43046A2AB9EA}"/>
          </ac:spMkLst>
        </pc:spChg>
      </pc:sldChg>
      <pc:sldChg chg="addSp delSp modSp add">
        <pc:chgData name="Osama Salah" userId="59b259a29da0d6d3" providerId="LiveId" clId="{014CB0EE-7D1D-4E4C-B36A-88435E5F3896}" dt="2019-07-09T15:50:27.056" v="12129" actId="14100"/>
        <pc:sldMkLst>
          <pc:docMk/>
          <pc:sldMk cId="2324689037" sldId="430"/>
        </pc:sldMkLst>
        <pc:spChg chg="mod">
          <ac:chgData name="Osama Salah" userId="59b259a29da0d6d3" providerId="LiveId" clId="{014CB0EE-7D1D-4E4C-B36A-88435E5F3896}" dt="2019-07-09T15:16:28.227" v="11083" actId="20577"/>
          <ac:spMkLst>
            <pc:docMk/>
            <pc:sldMk cId="2324689037" sldId="430"/>
            <ac:spMk id="2" creationId="{9B8F14CB-BAFA-1A44-97EB-8AFB9040A091}"/>
          </ac:spMkLst>
        </pc:spChg>
        <pc:spChg chg="mod">
          <ac:chgData name="Osama Salah" userId="59b259a29da0d6d3" providerId="LiveId" clId="{014CB0EE-7D1D-4E4C-B36A-88435E5F3896}" dt="2019-07-09T15:48:43.949" v="12025" actId="14100"/>
          <ac:spMkLst>
            <pc:docMk/>
            <pc:sldMk cId="2324689037" sldId="430"/>
            <ac:spMk id="3" creationId="{75FCB597-0728-5B44-AFEC-025E6C5581BD}"/>
          </ac:spMkLst>
        </pc:spChg>
        <pc:spChg chg="add mod">
          <ac:chgData name="Osama Salah" userId="59b259a29da0d6d3" providerId="LiveId" clId="{014CB0EE-7D1D-4E4C-B36A-88435E5F3896}" dt="2019-07-09T15:17:02.016" v="11091" actId="1076"/>
          <ac:spMkLst>
            <pc:docMk/>
            <pc:sldMk cId="2324689037" sldId="430"/>
            <ac:spMk id="4" creationId="{3DC66471-21A9-6742-B7D8-096B1A9BDC06}"/>
          </ac:spMkLst>
        </pc:spChg>
        <pc:spChg chg="add mod">
          <ac:chgData name="Osama Salah" userId="59b259a29da0d6d3" providerId="LiveId" clId="{014CB0EE-7D1D-4E4C-B36A-88435E5F3896}" dt="2019-07-09T15:50:18.820" v="12127" actId="14100"/>
          <ac:spMkLst>
            <pc:docMk/>
            <pc:sldMk cId="2324689037" sldId="430"/>
            <ac:spMk id="19" creationId="{2FC48C79-4C7E-AF42-8982-A798690D6D3B}"/>
          </ac:spMkLst>
        </pc:spChg>
        <pc:spChg chg="add mod">
          <ac:chgData name="Osama Salah" userId="59b259a29da0d6d3" providerId="LiveId" clId="{014CB0EE-7D1D-4E4C-B36A-88435E5F3896}" dt="2019-07-09T15:50:27.056" v="12129" actId="14100"/>
          <ac:spMkLst>
            <pc:docMk/>
            <pc:sldMk cId="2324689037" sldId="430"/>
            <ac:spMk id="20" creationId="{2F8F8DA0-9239-2548-9571-54527E0AA001}"/>
          </ac:spMkLst>
        </pc:spChg>
        <pc:grpChg chg="add">
          <ac:chgData name="Osama Salah" userId="59b259a29da0d6d3" providerId="LiveId" clId="{014CB0EE-7D1D-4E4C-B36A-88435E5F3896}" dt="2019-07-09T15:17:14.789" v="11092"/>
          <ac:grpSpMkLst>
            <pc:docMk/>
            <pc:sldMk cId="2324689037" sldId="430"/>
            <ac:grpSpMk id="5" creationId="{94091B6B-D1D2-0840-BBE5-C534C8EC0385}"/>
          </ac:grpSpMkLst>
        </pc:grpChg>
        <pc:grpChg chg="add mod">
          <ac:chgData name="Osama Salah" userId="59b259a29da0d6d3" providerId="LiveId" clId="{014CB0EE-7D1D-4E4C-B36A-88435E5F3896}" dt="2019-07-09T15:17:22.203" v="11095" actId="1076"/>
          <ac:grpSpMkLst>
            <pc:docMk/>
            <pc:sldMk cId="2324689037" sldId="430"/>
            <ac:grpSpMk id="8" creationId="{9F9D2CBF-BED0-894E-B263-EBDC54341E1B}"/>
          </ac:grpSpMkLst>
        </pc:grpChg>
        <pc:grpChg chg="add del mod">
          <ac:chgData name="Osama Salah" userId="59b259a29da0d6d3" providerId="LiveId" clId="{014CB0EE-7D1D-4E4C-B36A-88435E5F3896}" dt="2019-07-09T15:48:06.276" v="12017" actId="165"/>
          <ac:grpSpMkLst>
            <pc:docMk/>
            <pc:sldMk cId="2324689037" sldId="430"/>
            <ac:grpSpMk id="11" creationId="{B0423591-7614-4447-9BD7-3CE9A60FB535}"/>
          </ac:grpSpMkLst>
        </pc:grpChg>
        <pc:picChg chg="del mod topLvl">
          <ac:chgData name="Osama Salah" userId="59b259a29da0d6d3" providerId="LiveId" clId="{014CB0EE-7D1D-4E4C-B36A-88435E5F3896}" dt="2019-07-09T15:48:22.931" v="12022" actId="478"/>
          <ac:picMkLst>
            <pc:docMk/>
            <pc:sldMk cId="2324689037" sldId="430"/>
            <ac:picMk id="12" creationId="{A19D5602-32BD-4A47-AE96-6760719EED72}"/>
          </ac:picMkLst>
        </pc:picChg>
        <pc:picChg chg="del mod topLvl">
          <ac:chgData name="Osama Salah" userId="59b259a29da0d6d3" providerId="LiveId" clId="{014CB0EE-7D1D-4E4C-B36A-88435E5F3896}" dt="2019-07-09T15:48:22.931" v="12022" actId="478"/>
          <ac:picMkLst>
            <pc:docMk/>
            <pc:sldMk cId="2324689037" sldId="430"/>
            <ac:picMk id="13" creationId="{844EC872-B0F2-254E-9743-1778DBED4862}"/>
          </ac:picMkLst>
        </pc:picChg>
        <pc:picChg chg="del mod topLvl">
          <ac:chgData name="Osama Salah" userId="59b259a29da0d6d3" providerId="LiveId" clId="{014CB0EE-7D1D-4E4C-B36A-88435E5F3896}" dt="2019-07-09T15:48:22.931" v="12022" actId="478"/>
          <ac:picMkLst>
            <pc:docMk/>
            <pc:sldMk cId="2324689037" sldId="430"/>
            <ac:picMk id="14" creationId="{6B7FD88D-14B3-2B44-8C8A-0F08277F0012}"/>
          </ac:picMkLst>
        </pc:picChg>
        <pc:picChg chg="del mod topLvl">
          <ac:chgData name="Osama Salah" userId="59b259a29da0d6d3" providerId="LiveId" clId="{014CB0EE-7D1D-4E4C-B36A-88435E5F3896}" dt="2019-07-09T15:48:22.931" v="12022" actId="478"/>
          <ac:picMkLst>
            <pc:docMk/>
            <pc:sldMk cId="2324689037" sldId="430"/>
            <ac:picMk id="15" creationId="{9E058B85-5201-DD47-B77D-D2690C7480AF}"/>
          </ac:picMkLst>
        </pc:picChg>
        <pc:picChg chg="del mod topLvl">
          <ac:chgData name="Osama Salah" userId="59b259a29da0d6d3" providerId="LiveId" clId="{014CB0EE-7D1D-4E4C-B36A-88435E5F3896}" dt="2019-07-09T15:48:22.931" v="12022" actId="478"/>
          <ac:picMkLst>
            <pc:docMk/>
            <pc:sldMk cId="2324689037" sldId="430"/>
            <ac:picMk id="16" creationId="{D310442E-FF90-7942-86CA-C88E78FB00EB}"/>
          </ac:picMkLst>
        </pc:picChg>
        <pc:picChg chg="add del mod">
          <ac:chgData name="Osama Salah" userId="59b259a29da0d6d3" providerId="LiveId" clId="{014CB0EE-7D1D-4E4C-B36A-88435E5F3896}" dt="2019-07-09T15:48:22.931" v="12022" actId="478"/>
          <ac:picMkLst>
            <pc:docMk/>
            <pc:sldMk cId="2324689037" sldId="430"/>
            <ac:picMk id="17" creationId="{CB96C2AA-3AB7-9E44-A7A1-5E3FB5FEB3C5}"/>
          </ac:picMkLst>
        </pc:picChg>
        <pc:picChg chg="add del mod">
          <ac:chgData name="Osama Salah" userId="59b259a29da0d6d3" providerId="LiveId" clId="{014CB0EE-7D1D-4E4C-B36A-88435E5F3896}" dt="2019-07-09T15:48:22.931" v="12022" actId="478"/>
          <ac:picMkLst>
            <pc:docMk/>
            <pc:sldMk cId="2324689037" sldId="430"/>
            <ac:picMk id="18" creationId="{740CDBAF-180F-894C-B2A2-62998885BDF6}"/>
          </ac:picMkLst>
        </pc:picChg>
      </pc:sldChg>
      <pc:sldChg chg="addSp delSp modSp add ord delAnim modAnim modNotesTx">
        <pc:chgData name="Osama Salah" userId="59b259a29da0d6d3" providerId="LiveId" clId="{014CB0EE-7D1D-4E4C-B36A-88435E5F3896}" dt="2019-07-09T15:38:49.566" v="11818"/>
        <pc:sldMkLst>
          <pc:docMk/>
          <pc:sldMk cId="2274170997" sldId="431"/>
        </pc:sldMkLst>
        <pc:spChg chg="mod">
          <ac:chgData name="Osama Salah" userId="59b259a29da0d6d3" providerId="LiveId" clId="{014CB0EE-7D1D-4E4C-B36A-88435E5F3896}" dt="2019-07-09T15:19:43.981" v="11115" actId="20577"/>
          <ac:spMkLst>
            <pc:docMk/>
            <pc:sldMk cId="2274170997" sldId="431"/>
            <ac:spMk id="2" creationId="{5E90EC6B-3307-8142-92E0-E4F028C9BA7E}"/>
          </ac:spMkLst>
        </pc:spChg>
        <pc:spChg chg="mod">
          <ac:chgData name="Osama Salah" userId="59b259a29da0d6d3" providerId="LiveId" clId="{014CB0EE-7D1D-4E4C-B36A-88435E5F3896}" dt="2019-07-09T15:34:17.346" v="11684" actId="20577"/>
          <ac:spMkLst>
            <pc:docMk/>
            <pc:sldMk cId="2274170997" sldId="431"/>
            <ac:spMk id="3" creationId="{1A3BC9A1-1DC1-F242-A16E-BB321E583EF7}"/>
          </ac:spMkLst>
        </pc:spChg>
        <pc:spChg chg="add mod">
          <ac:chgData name="Osama Salah" userId="59b259a29da0d6d3" providerId="LiveId" clId="{014CB0EE-7D1D-4E4C-B36A-88435E5F3896}" dt="2019-07-09T15:35:51.869" v="11703" actId="1076"/>
          <ac:spMkLst>
            <pc:docMk/>
            <pc:sldMk cId="2274170997" sldId="431"/>
            <ac:spMk id="11" creationId="{F940BC2D-E33E-BB4A-996E-4B8884052C3E}"/>
          </ac:spMkLst>
        </pc:spChg>
        <pc:spChg chg="add mod">
          <ac:chgData name="Osama Salah" userId="59b259a29da0d6d3" providerId="LiveId" clId="{014CB0EE-7D1D-4E4C-B36A-88435E5F3896}" dt="2019-07-09T15:38:02.153" v="11815" actId="164"/>
          <ac:spMkLst>
            <pc:docMk/>
            <pc:sldMk cId="2274170997" sldId="431"/>
            <ac:spMk id="12" creationId="{9DC96CB1-C10C-BD48-8E17-C071204A614E}"/>
          </ac:spMkLst>
        </pc:spChg>
        <pc:spChg chg="add mod">
          <ac:chgData name="Osama Salah" userId="59b259a29da0d6d3" providerId="LiveId" clId="{014CB0EE-7D1D-4E4C-B36A-88435E5F3896}" dt="2019-07-09T15:38:02.153" v="11815" actId="164"/>
          <ac:spMkLst>
            <pc:docMk/>
            <pc:sldMk cId="2274170997" sldId="431"/>
            <ac:spMk id="13" creationId="{5BFD1E9E-CA03-AE40-BC36-0B8ED0922CF9}"/>
          </ac:spMkLst>
        </pc:spChg>
        <pc:spChg chg="add mod">
          <ac:chgData name="Osama Salah" userId="59b259a29da0d6d3" providerId="LiveId" clId="{014CB0EE-7D1D-4E4C-B36A-88435E5F3896}" dt="2019-07-09T15:38:02.153" v="11815" actId="164"/>
          <ac:spMkLst>
            <pc:docMk/>
            <pc:sldMk cId="2274170997" sldId="431"/>
            <ac:spMk id="14" creationId="{C5ACE2A6-4B22-5548-9281-57959D9E5ADA}"/>
          </ac:spMkLst>
        </pc:spChg>
        <pc:spChg chg="add mod">
          <ac:chgData name="Osama Salah" userId="59b259a29da0d6d3" providerId="LiveId" clId="{014CB0EE-7D1D-4E4C-B36A-88435E5F3896}" dt="2019-07-09T15:38:02.153" v="11815" actId="164"/>
          <ac:spMkLst>
            <pc:docMk/>
            <pc:sldMk cId="2274170997" sldId="431"/>
            <ac:spMk id="15" creationId="{C95D10B3-E8FB-FE49-A5F1-FB9330CB31D2}"/>
          </ac:spMkLst>
        </pc:spChg>
        <pc:spChg chg="add mod">
          <ac:chgData name="Osama Salah" userId="59b259a29da0d6d3" providerId="LiveId" clId="{014CB0EE-7D1D-4E4C-B36A-88435E5F3896}" dt="2019-07-09T15:38:02.153" v="11815" actId="164"/>
          <ac:spMkLst>
            <pc:docMk/>
            <pc:sldMk cId="2274170997" sldId="431"/>
            <ac:spMk id="16" creationId="{5FAEFA5B-E22D-0847-9B1F-A1BAB9600271}"/>
          </ac:spMkLst>
        </pc:spChg>
        <pc:spChg chg="add del mod">
          <ac:chgData name="Osama Salah" userId="59b259a29da0d6d3" providerId="LiveId" clId="{014CB0EE-7D1D-4E4C-B36A-88435E5F3896}" dt="2019-07-09T15:37:05.657" v="11811"/>
          <ac:spMkLst>
            <pc:docMk/>
            <pc:sldMk cId="2274170997" sldId="431"/>
            <ac:spMk id="17" creationId="{6AF0E172-E461-DB44-A8EA-B939CEA68A04}"/>
          </ac:spMkLst>
        </pc:spChg>
        <pc:spChg chg="add del">
          <ac:chgData name="Osama Salah" userId="59b259a29da0d6d3" providerId="LiveId" clId="{014CB0EE-7D1D-4E4C-B36A-88435E5F3896}" dt="2019-07-09T15:38:49.566" v="11818"/>
          <ac:spMkLst>
            <pc:docMk/>
            <pc:sldMk cId="2274170997" sldId="431"/>
            <ac:spMk id="19" creationId="{1BCE8779-9EC4-DF47-B7EB-A14B70E310AB}"/>
          </ac:spMkLst>
        </pc:spChg>
        <pc:grpChg chg="add mod">
          <ac:chgData name="Osama Salah" userId="59b259a29da0d6d3" providerId="LiveId" clId="{014CB0EE-7D1D-4E4C-B36A-88435E5F3896}" dt="2019-07-09T15:38:02.153" v="11815" actId="164"/>
          <ac:grpSpMkLst>
            <pc:docMk/>
            <pc:sldMk cId="2274170997" sldId="431"/>
            <ac:grpSpMk id="18" creationId="{048C092D-75BB-D542-B598-06CD50A71FE9}"/>
          </ac:grpSpMkLst>
        </pc:grpChg>
        <pc:picChg chg="add del mod">
          <ac:chgData name="Osama Salah" userId="59b259a29da0d6d3" providerId="LiveId" clId="{014CB0EE-7D1D-4E4C-B36A-88435E5F3896}" dt="2019-07-09T15:28:33.549" v="11163" actId="478"/>
          <ac:picMkLst>
            <pc:docMk/>
            <pc:sldMk cId="2274170997" sldId="431"/>
            <ac:picMk id="4" creationId="{A2E960E5-9DA4-4349-AFCE-E338A377A2A2}"/>
          </ac:picMkLst>
        </pc:picChg>
        <pc:picChg chg="add mod">
          <ac:chgData name="Osama Salah" userId="59b259a29da0d6d3" providerId="LiveId" clId="{014CB0EE-7D1D-4E4C-B36A-88435E5F3896}" dt="2019-07-09T15:35:51.869" v="11703" actId="1076"/>
          <ac:picMkLst>
            <pc:docMk/>
            <pc:sldMk cId="2274170997" sldId="431"/>
            <ac:picMk id="5" creationId="{62D0BBF1-0AD7-CB4F-8589-0047B0CAA22A}"/>
          </ac:picMkLst>
        </pc:picChg>
        <pc:picChg chg="add mod">
          <ac:chgData name="Osama Salah" userId="59b259a29da0d6d3" providerId="LiveId" clId="{014CB0EE-7D1D-4E4C-B36A-88435E5F3896}" dt="2019-07-09T15:35:51.869" v="11703" actId="1076"/>
          <ac:picMkLst>
            <pc:docMk/>
            <pc:sldMk cId="2274170997" sldId="431"/>
            <ac:picMk id="6" creationId="{4C09823D-B6C5-9F4D-A7FE-9686FE119390}"/>
          </ac:picMkLst>
        </pc:picChg>
        <pc:picChg chg="add mod">
          <ac:chgData name="Osama Salah" userId="59b259a29da0d6d3" providerId="LiveId" clId="{014CB0EE-7D1D-4E4C-B36A-88435E5F3896}" dt="2019-07-09T15:35:51.869" v="11703" actId="1076"/>
          <ac:picMkLst>
            <pc:docMk/>
            <pc:sldMk cId="2274170997" sldId="431"/>
            <ac:picMk id="7" creationId="{23BBCA2C-4606-B04B-A327-82A52E9BD363}"/>
          </ac:picMkLst>
        </pc:picChg>
        <pc:picChg chg="add mod">
          <ac:chgData name="Osama Salah" userId="59b259a29da0d6d3" providerId="LiveId" clId="{014CB0EE-7D1D-4E4C-B36A-88435E5F3896}" dt="2019-07-09T15:35:51.869" v="11703" actId="1076"/>
          <ac:picMkLst>
            <pc:docMk/>
            <pc:sldMk cId="2274170997" sldId="431"/>
            <ac:picMk id="8" creationId="{03E7120F-BA8C-3E49-AA58-15A377ACD0E3}"/>
          </ac:picMkLst>
        </pc:picChg>
        <pc:picChg chg="add del mod">
          <ac:chgData name="Osama Salah" userId="59b259a29da0d6d3" providerId="LiveId" clId="{014CB0EE-7D1D-4E4C-B36A-88435E5F3896}" dt="2019-07-09T15:33:52.739" v="11670" actId="478"/>
          <ac:picMkLst>
            <pc:docMk/>
            <pc:sldMk cId="2274170997" sldId="431"/>
            <ac:picMk id="9" creationId="{CCC2785F-D64F-BF45-9BF7-B99B387BCCD7}"/>
          </ac:picMkLst>
        </pc:picChg>
        <pc:picChg chg="add del mod">
          <ac:chgData name="Osama Salah" userId="59b259a29da0d6d3" providerId="LiveId" clId="{014CB0EE-7D1D-4E4C-B36A-88435E5F3896}" dt="2019-07-09T15:30:19.796" v="11268" actId="478"/>
          <ac:picMkLst>
            <pc:docMk/>
            <pc:sldMk cId="2274170997" sldId="431"/>
            <ac:picMk id="10" creationId="{2BCC7417-0CCE-2545-BB0E-19D6A6D3DE87}"/>
          </ac:picMkLst>
        </pc:picChg>
      </pc:sldChg>
      <pc:sldChg chg="addSp delSp modSp add delAnim modAnim">
        <pc:chgData name="Osama Salah" userId="59b259a29da0d6d3" providerId="LiveId" clId="{014CB0EE-7D1D-4E4C-B36A-88435E5F3896}" dt="2019-07-09T15:46:34.129" v="12014"/>
        <pc:sldMkLst>
          <pc:docMk/>
          <pc:sldMk cId="3369953491" sldId="432"/>
        </pc:sldMkLst>
        <pc:spChg chg="mod">
          <ac:chgData name="Osama Salah" userId="59b259a29da0d6d3" providerId="LiveId" clId="{014CB0EE-7D1D-4E4C-B36A-88435E5F3896}" dt="2019-07-09T15:44:39.143" v="11994" actId="20577"/>
          <ac:spMkLst>
            <pc:docMk/>
            <pc:sldMk cId="3369953491" sldId="432"/>
            <ac:spMk id="3" creationId="{1A3BC9A1-1DC1-F242-A16E-BB321E583EF7}"/>
          </ac:spMkLst>
        </pc:spChg>
        <pc:spChg chg="add mod">
          <ac:chgData name="Osama Salah" userId="59b259a29da0d6d3" providerId="LiveId" clId="{014CB0EE-7D1D-4E4C-B36A-88435E5F3896}" dt="2019-07-09T15:45:48.929" v="12005" actId="1076"/>
          <ac:spMkLst>
            <pc:docMk/>
            <pc:sldMk cId="3369953491" sldId="432"/>
            <ac:spMk id="9" creationId="{585EDB16-DCFD-464B-895E-96221DAD3AA8}"/>
          </ac:spMkLst>
        </pc:spChg>
        <pc:spChg chg="del">
          <ac:chgData name="Osama Salah" userId="59b259a29da0d6d3" providerId="LiveId" clId="{014CB0EE-7D1D-4E4C-B36A-88435E5F3896}" dt="2019-07-09T15:41:45.800" v="11968" actId="478"/>
          <ac:spMkLst>
            <pc:docMk/>
            <pc:sldMk cId="3369953491" sldId="432"/>
            <ac:spMk id="11" creationId="{F940BC2D-E33E-BB4A-996E-4B8884052C3E}"/>
          </ac:spMkLst>
        </pc:spChg>
        <pc:spChg chg="mod topLvl">
          <ac:chgData name="Osama Salah" userId="59b259a29da0d6d3" providerId="LiveId" clId="{014CB0EE-7D1D-4E4C-B36A-88435E5F3896}" dt="2019-07-09T15:46:00.868" v="12009" actId="20577"/>
          <ac:spMkLst>
            <pc:docMk/>
            <pc:sldMk cId="3369953491" sldId="432"/>
            <ac:spMk id="12" creationId="{9DC96CB1-C10C-BD48-8E17-C071204A614E}"/>
          </ac:spMkLst>
        </pc:spChg>
        <pc:spChg chg="del topLvl">
          <ac:chgData name="Osama Salah" userId="59b259a29da0d6d3" providerId="LiveId" clId="{014CB0EE-7D1D-4E4C-B36A-88435E5F3896}" dt="2019-07-09T15:42:01.909" v="11975" actId="478"/>
          <ac:spMkLst>
            <pc:docMk/>
            <pc:sldMk cId="3369953491" sldId="432"/>
            <ac:spMk id="13" creationId="{5BFD1E9E-CA03-AE40-BC36-0B8ED0922CF9}"/>
          </ac:spMkLst>
        </pc:spChg>
        <pc:spChg chg="del">
          <ac:chgData name="Osama Salah" userId="59b259a29da0d6d3" providerId="LiveId" clId="{014CB0EE-7D1D-4E4C-B36A-88435E5F3896}" dt="2019-07-09T15:41:59.209" v="11974" actId="478"/>
          <ac:spMkLst>
            <pc:docMk/>
            <pc:sldMk cId="3369953491" sldId="432"/>
            <ac:spMk id="14" creationId="{C5ACE2A6-4B22-5548-9281-57959D9E5ADA}"/>
          </ac:spMkLst>
        </pc:spChg>
        <pc:spChg chg="del mod">
          <ac:chgData name="Osama Salah" userId="59b259a29da0d6d3" providerId="LiveId" clId="{014CB0EE-7D1D-4E4C-B36A-88435E5F3896}" dt="2019-07-09T15:41:57.271" v="11973" actId="478"/>
          <ac:spMkLst>
            <pc:docMk/>
            <pc:sldMk cId="3369953491" sldId="432"/>
            <ac:spMk id="15" creationId="{C95D10B3-E8FB-FE49-A5F1-FB9330CB31D2}"/>
          </ac:spMkLst>
        </pc:spChg>
        <pc:spChg chg="del">
          <ac:chgData name="Osama Salah" userId="59b259a29da0d6d3" providerId="LiveId" clId="{014CB0EE-7D1D-4E4C-B36A-88435E5F3896}" dt="2019-07-09T15:41:54.500" v="11971" actId="478"/>
          <ac:spMkLst>
            <pc:docMk/>
            <pc:sldMk cId="3369953491" sldId="432"/>
            <ac:spMk id="16" creationId="{5FAEFA5B-E22D-0847-9B1F-A1BAB9600271}"/>
          </ac:spMkLst>
        </pc:spChg>
        <pc:spChg chg="add mod">
          <ac:chgData name="Osama Salah" userId="59b259a29da0d6d3" providerId="LiveId" clId="{014CB0EE-7D1D-4E4C-B36A-88435E5F3896}" dt="2019-07-09T15:46:04.289" v="12011" actId="20577"/>
          <ac:spMkLst>
            <pc:docMk/>
            <pc:sldMk cId="3369953491" sldId="432"/>
            <ac:spMk id="25" creationId="{E0242B6F-34C3-5942-9213-6CDBE993F2D1}"/>
          </ac:spMkLst>
        </pc:spChg>
        <pc:grpChg chg="add mod">
          <ac:chgData name="Osama Salah" userId="59b259a29da0d6d3" providerId="LiveId" clId="{014CB0EE-7D1D-4E4C-B36A-88435E5F3896}" dt="2019-07-09T15:45:16.717" v="12001" actId="1076"/>
          <ac:grpSpMkLst>
            <pc:docMk/>
            <pc:sldMk cId="3369953491" sldId="432"/>
            <ac:grpSpMk id="10" creationId="{4F2F7B8A-7F2A-3F42-A9D4-0725249C4182}"/>
          </ac:grpSpMkLst>
        </pc:grpChg>
        <pc:grpChg chg="del mod">
          <ac:chgData name="Osama Salah" userId="59b259a29da0d6d3" providerId="LiveId" clId="{014CB0EE-7D1D-4E4C-B36A-88435E5F3896}" dt="2019-07-09T15:42:01.909" v="11975" actId="478"/>
          <ac:grpSpMkLst>
            <pc:docMk/>
            <pc:sldMk cId="3369953491" sldId="432"/>
            <ac:grpSpMk id="18" creationId="{048C092D-75BB-D542-B598-06CD50A71FE9}"/>
          </ac:grpSpMkLst>
        </pc:grpChg>
        <pc:grpChg chg="add mod">
          <ac:chgData name="Osama Salah" userId="59b259a29da0d6d3" providerId="LiveId" clId="{014CB0EE-7D1D-4E4C-B36A-88435E5F3896}" dt="2019-07-09T15:45:36.545" v="12004" actId="1076"/>
          <ac:grpSpMkLst>
            <pc:docMk/>
            <pc:sldMk cId="3369953491" sldId="432"/>
            <ac:grpSpMk id="24" creationId="{B312579A-E9F6-4041-BEA5-F1569E9B1A1F}"/>
          </ac:grpSpMkLst>
        </pc:grpChg>
        <pc:picChg chg="add mod">
          <ac:chgData name="Osama Salah" userId="59b259a29da0d6d3" providerId="LiveId" clId="{014CB0EE-7D1D-4E4C-B36A-88435E5F3896}" dt="2019-07-09T15:45:23.611" v="12002" actId="164"/>
          <ac:picMkLst>
            <pc:docMk/>
            <pc:sldMk cId="3369953491" sldId="432"/>
            <ac:picMk id="4" creationId="{3EDD07C7-C7B5-E346-8119-CBEA4584DE57}"/>
          </ac:picMkLst>
        </pc:picChg>
        <pc:picChg chg="mod">
          <ac:chgData name="Osama Salah" userId="59b259a29da0d6d3" providerId="LiveId" clId="{014CB0EE-7D1D-4E4C-B36A-88435E5F3896}" dt="2019-07-09T15:45:01.254" v="11996" actId="164"/>
          <ac:picMkLst>
            <pc:docMk/>
            <pc:sldMk cId="3369953491" sldId="432"/>
            <ac:picMk id="5" creationId="{62D0BBF1-0AD7-CB4F-8589-0047B0CAA22A}"/>
          </ac:picMkLst>
        </pc:picChg>
        <pc:picChg chg="mod">
          <ac:chgData name="Osama Salah" userId="59b259a29da0d6d3" providerId="LiveId" clId="{014CB0EE-7D1D-4E4C-B36A-88435E5F3896}" dt="2019-07-09T15:45:01.254" v="11996" actId="164"/>
          <ac:picMkLst>
            <pc:docMk/>
            <pc:sldMk cId="3369953491" sldId="432"/>
            <ac:picMk id="6" creationId="{4C09823D-B6C5-9F4D-A7FE-9686FE119390}"/>
          </ac:picMkLst>
        </pc:picChg>
        <pc:picChg chg="mod">
          <ac:chgData name="Osama Salah" userId="59b259a29da0d6d3" providerId="LiveId" clId="{014CB0EE-7D1D-4E4C-B36A-88435E5F3896}" dt="2019-07-09T15:45:01.254" v="11996" actId="164"/>
          <ac:picMkLst>
            <pc:docMk/>
            <pc:sldMk cId="3369953491" sldId="432"/>
            <ac:picMk id="7" creationId="{23BBCA2C-4606-B04B-A327-82A52E9BD363}"/>
          </ac:picMkLst>
        </pc:picChg>
        <pc:picChg chg="mod">
          <ac:chgData name="Osama Salah" userId="59b259a29da0d6d3" providerId="LiveId" clId="{014CB0EE-7D1D-4E4C-B36A-88435E5F3896}" dt="2019-07-09T15:45:01.254" v="11996" actId="164"/>
          <ac:picMkLst>
            <pc:docMk/>
            <pc:sldMk cId="3369953491" sldId="432"/>
            <ac:picMk id="8" creationId="{03E7120F-BA8C-3E49-AA58-15A377ACD0E3}"/>
          </ac:picMkLst>
        </pc:picChg>
        <pc:picChg chg="add mod">
          <ac:chgData name="Osama Salah" userId="59b259a29da0d6d3" providerId="LiveId" clId="{014CB0EE-7D1D-4E4C-B36A-88435E5F3896}" dt="2019-07-09T15:45:01.254" v="11996" actId="164"/>
          <ac:picMkLst>
            <pc:docMk/>
            <pc:sldMk cId="3369953491" sldId="432"/>
            <ac:picMk id="17" creationId="{62459E42-4069-2240-871C-34CF800330CC}"/>
          </ac:picMkLst>
        </pc:picChg>
        <pc:picChg chg="add mod">
          <ac:chgData name="Osama Salah" userId="59b259a29da0d6d3" providerId="LiveId" clId="{014CB0EE-7D1D-4E4C-B36A-88435E5F3896}" dt="2019-07-09T15:45:23.611" v="12002" actId="164"/>
          <ac:picMkLst>
            <pc:docMk/>
            <pc:sldMk cId="3369953491" sldId="432"/>
            <ac:picMk id="19" creationId="{8A455886-E7FE-DB44-A1B3-8C997336E64C}"/>
          </ac:picMkLst>
        </pc:picChg>
        <pc:picChg chg="add mod">
          <ac:chgData name="Osama Salah" userId="59b259a29da0d6d3" providerId="LiveId" clId="{014CB0EE-7D1D-4E4C-B36A-88435E5F3896}" dt="2019-07-09T15:45:23.611" v="12002" actId="164"/>
          <ac:picMkLst>
            <pc:docMk/>
            <pc:sldMk cId="3369953491" sldId="432"/>
            <ac:picMk id="20" creationId="{250E8CAE-A84F-9F45-AF2C-520DD22AA96B}"/>
          </ac:picMkLst>
        </pc:picChg>
        <pc:picChg chg="add mod">
          <ac:chgData name="Osama Salah" userId="59b259a29da0d6d3" providerId="LiveId" clId="{014CB0EE-7D1D-4E4C-B36A-88435E5F3896}" dt="2019-07-09T15:45:23.611" v="12002" actId="164"/>
          <ac:picMkLst>
            <pc:docMk/>
            <pc:sldMk cId="3369953491" sldId="432"/>
            <ac:picMk id="21" creationId="{41642576-44F2-6749-955C-D085D9C131B1}"/>
          </ac:picMkLst>
        </pc:picChg>
        <pc:picChg chg="add mod">
          <ac:chgData name="Osama Salah" userId="59b259a29da0d6d3" providerId="LiveId" clId="{014CB0EE-7D1D-4E4C-B36A-88435E5F3896}" dt="2019-07-09T15:45:23.611" v="12002" actId="164"/>
          <ac:picMkLst>
            <pc:docMk/>
            <pc:sldMk cId="3369953491" sldId="432"/>
            <ac:picMk id="22" creationId="{32B3D910-41FE-724B-B925-E12B72BC5B6A}"/>
          </ac:picMkLst>
        </pc:picChg>
        <pc:picChg chg="add del mod">
          <ac:chgData name="Osama Salah" userId="59b259a29da0d6d3" providerId="LiveId" clId="{014CB0EE-7D1D-4E4C-B36A-88435E5F3896}" dt="2019-07-09T15:44:05.362" v="11982" actId="478"/>
          <ac:picMkLst>
            <pc:docMk/>
            <pc:sldMk cId="3369953491" sldId="432"/>
            <ac:picMk id="23" creationId="{10CA1608-D8A6-EB4A-9714-A4A47DAB896A}"/>
          </ac:picMkLst>
        </pc:picChg>
      </pc:sldChg>
      <pc:sldChg chg="modSp add">
        <pc:chgData name="Osama Salah" userId="59b259a29da0d6d3" providerId="LiveId" clId="{014CB0EE-7D1D-4E4C-B36A-88435E5F3896}" dt="2019-07-24T15:06:54.528" v="15433" actId="20577"/>
        <pc:sldMkLst>
          <pc:docMk/>
          <pc:sldMk cId="703486024" sldId="433"/>
        </pc:sldMkLst>
        <pc:spChg chg="mod">
          <ac:chgData name="Osama Salah" userId="59b259a29da0d6d3" providerId="LiveId" clId="{014CB0EE-7D1D-4E4C-B36A-88435E5F3896}" dt="2019-07-09T15:50:46.649" v="12186" actId="20577"/>
          <ac:spMkLst>
            <pc:docMk/>
            <pc:sldMk cId="703486024" sldId="433"/>
            <ac:spMk id="2" creationId="{971AC24F-BA8B-AD4B-A979-58BA871EA7E5}"/>
          </ac:spMkLst>
        </pc:spChg>
        <pc:spChg chg="mod">
          <ac:chgData name="Osama Salah" userId="59b259a29da0d6d3" providerId="LiveId" clId="{014CB0EE-7D1D-4E4C-B36A-88435E5F3896}" dt="2019-07-24T15:06:54.528" v="15433" actId="20577"/>
          <ac:spMkLst>
            <pc:docMk/>
            <pc:sldMk cId="703486024" sldId="433"/>
            <ac:spMk id="3" creationId="{EA6C1D64-06AE-2A4E-AA50-E7972B407192}"/>
          </ac:spMkLst>
        </pc:spChg>
      </pc:sldChg>
      <pc:sldChg chg="modSp add">
        <pc:chgData name="Osama Salah" userId="59b259a29da0d6d3" providerId="LiveId" clId="{014CB0EE-7D1D-4E4C-B36A-88435E5F3896}" dt="2019-07-24T15:07:12.243" v="15449" actId="20577"/>
        <pc:sldMkLst>
          <pc:docMk/>
          <pc:sldMk cId="2418119970" sldId="434"/>
        </pc:sldMkLst>
        <pc:spChg chg="mod">
          <ac:chgData name="Osama Salah" userId="59b259a29da0d6d3" providerId="LiveId" clId="{014CB0EE-7D1D-4E4C-B36A-88435E5F3896}" dt="2019-07-24T15:07:12.243" v="15449" actId="20577"/>
          <ac:spMkLst>
            <pc:docMk/>
            <pc:sldMk cId="2418119970" sldId="434"/>
            <ac:spMk id="2" creationId="{971AC24F-BA8B-AD4B-A979-58BA871EA7E5}"/>
          </ac:spMkLst>
        </pc:spChg>
        <pc:spChg chg="mod">
          <ac:chgData name="Osama Salah" userId="59b259a29da0d6d3" providerId="LiveId" clId="{014CB0EE-7D1D-4E4C-B36A-88435E5F3896}" dt="2019-07-09T15:55:03.483" v="12778" actId="5793"/>
          <ac:spMkLst>
            <pc:docMk/>
            <pc:sldMk cId="2418119970" sldId="434"/>
            <ac:spMk id="3" creationId="{EA6C1D64-06AE-2A4E-AA50-E7972B407192}"/>
          </ac:spMkLst>
        </pc:spChg>
      </pc:sldChg>
      <pc:sldChg chg="addSp modSp add">
        <pc:chgData name="Osama Salah" userId="59b259a29da0d6d3" providerId="LiveId" clId="{014CB0EE-7D1D-4E4C-B36A-88435E5F3896}" dt="2019-07-12T06:40:01.182" v="13233" actId="20577"/>
        <pc:sldMkLst>
          <pc:docMk/>
          <pc:sldMk cId="2139903219" sldId="437"/>
        </pc:sldMkLst>
        <pc:spChg chg="mod">
          <ac:chgData name="Osama Salah" userId="59b259a29da0d6d3" providerId="LiveId" clId="{014CB0EE-7D1D-4E4C-B36A-88435E5F3896}" dt="2019-07-12T06:24:19.868" v="13046" actId="20577"/>
          <ac:spMkLst>
            <pc:docMk/>
            <pc:sldMk cId="2139903219" sldId="437"/>
            <ac:spMk id="2" creationId="{AB172934-3E39-8040-AC1F-E133F6736FCE}"/>
          </ac:spMkLst>
        </pc:spChg>
        <pc:spChg chg="mod">
          <ac:chgData name="Osama Salah" userId="59b259a29da0d6d3" providerId="LiveId" clId="{014CB0EE-7D1D-4E4C-B36A-88435E5F3896}" dt="2019-07-12T06:40:01.182" v="13233" actId="20577"/>
          <ac:spMkLst>
            <pc:docMk/>
            <pc:sldMk cId="2139903219" sldId="437"/>
            <ac:spMk id="3" creationId="{A57C5D36-8099-D34E-B291-3EA2E4533E43}"/>
          </ac:spMkLst>
        </pc:spChg>
        <pc:spChg chg="add mod">
          <ac:chgData name="Osama Salah" userId="59b259a29da0d6d3" providerId="LiveId" clId="{014CB0EE-7D1D-4E4C-B36A-88435E5F3896}" dt="2019-07-12T06:31:43.542" v="13093" actId="1076"/>
          <ac:spMkLst>
            <pc:docMk/>
            <pc:sldMk cId="2139903219" sldId="437"/>
            <ac:spMk id="10" creationId="{76403CB6-E37B-C14C-971C-16429574ACC5}"/>
          </ac:spMkLst>
        </pc:spChg>
        <pc:grpChg chg="add">
          <ac:chgData name="Osama Salah" userId="59b259a29da0d6d3" providerId="LiveId" clId="{014CB0EE-7D1D-4E4C-B36A-88435E5F3896}" dt="2019-07-12T06:31:24.518" v="13090"/>
          <ac:grpSpMkLst>
            <pc:docMk/>
            <pc:sldMk cId="2139903219" sldId="437"/>
            <ac:grpSpMk id="4" creationId="{DFB3E528-C304-1148-ADA7-4AE7885DAB7E}"/>
          </ac:grpSpMkLst>
        </pc:grpChg>
        <pc:grpChg chg="add mod">
          <ac:chgData name="Osama Salah" userId="59b259a29da0d6d3" providerId="LiveId" clId="{014CB0EE-7D1D-4E4C-B36A-88435E5F3896}" dt="2019-07-12T06:31:31.349" v="13091" actId="1076"/>
          <ac:grpSpMkLst>
            <pc:docMk/>
            <pc:sldMk cId="2139903219" sldId="437"/>
            <ac:grpSpMk id="7" creationId="{3F51377D-904E-CF41-B0B9-AAAE6D87A547}"/>
          </ac:grpSpMkLst>
        </pc:grpChg>
      </pc:sldChg>
      <pc:sldChg chg="addSp modSp add">
        <pc:chgData name="Osama Salah" userId="59b259a29da0d6d3" providerId="LiveId" clId="{014CB0EE-7D1D-4E4C-B36A-88435E5F3896}" dt="2019-07-12T09:30:30.315" v="13864" actId="1076"/>
        <pc:sldMkLst>
          <pc:docMk/>
          <pc:sldMk cId="3399978269" sldId="438"/>
        </pc:sldMkLst>
        <pc:spChg chg="mod">
          <ac:chgData name="Osama Salah" userId="59b259a29da0d6d3" providerId="LiveId" clId="{014CB0EE-7D1D-4E4C-B36A-88435E5F3896}" dt="2019-07-12T06:24:49.361" v="13064" actId="20577"/>
          <ac:spMkLst>
            <pc:docMk/>
            <pc:sldMk cId="3399978269" sldId="438"/>
            <ac:spMk id="2" creationId="{EC50755B-301B-1842-ABE0-CB7AA0233934}"/>
          </ac:spMkLst>
        </pc:spChg>
        <pc:spChg chg="mod">
          <ac:chgData name="Osama Salah" userId="59b259a29da0d6d3" providerId="LiveId" clId="{014CB0EE-7D1D-4E4C-B36A-88435E5F3896}" dt="2019-07-12T09:30:23.769" v="13863" actId="20577"/>
          <ac:spMkLst>
            <pc:docMk/>
            <pc:sldMk cId="3399978269" sldId="438"/>
            <ac:spMk id="3" creationId="{687B43B9-551C-9E4D-AD2E-793703C03A00}"/>
          </ac:spMkLst>
        </pc:spChg>
        <pc:spChg chg="add mod">
          <ac:chgData name="Osama Salah" userId="59b259a29da0d6d3" providerId="LiveId" clId="{014CB0EE-7D1D-4E4C-B36A-88435E5F3896}" dt="2019-07-12T09:30:30.315" v="13864" actId="1076"/>
          <ac:spMkLst>
            <pc:docMk/>
            <pc:sldMk cId="3399978269" sldId="438"/>
            <ac:spMk id="10" creationId="{0D237D09-8586-4D4E-A797-767488F61E23}"/>
          </ac:spMkLst>
        </pc:spChg>
        <pc:spChg chg="add mod">
          <ac:chgData name="Osama Salah" userId="59b259a29da0d6d3" providerId="LiveId" clId="{014CB0EE-7D1D-4E4C-B36A-88435E5F3896}" dt="2019-07-12T09:29:27.827" v="13828" actId="1076"/>
          <ac:spMkLst>
            <pc:docMk/>
            <pc:sldMk cId="3399978269" sldId="438"/>
            <ac:spMk id="11" creationId="{26E231F2-5FC7-2049-9C30-4B3C73631481}"/>
          </ac:spMkLst>
        </pc:spChg>
        <pc:grpChg chg="add mod">
          <ac:chgData name="Osama Salah" userId="59b259a29da0d6d3" providerId="LiveId" clId="{014CB0EE-7D1D-4E4C-B36A-88435E5F3896}" dt="2019-07-12T09:28:26.972" v="13819" actId="14100"/>
          <ac:grpSpMkLst>
            <pc:docMk/>
            <pc:sldMk cId="3399978269" sldId="438"/>
            <ac:grpSpMk id="4" creationId="{8DF00EEA-5C1C-1946-8AE0-7E29D11BB7D3}"/>
          </ac:grpSpMkLst>
        </pc:grpChg>
        <pc:grpChg chg="add mod">
          <ac:chgData name="Osama Salah" userId="59b259a29da0d6d3" providerId="LiveId" clId="{014CB0EE-7D1D-4E4C-B36A-88435E5F3896}" dt="2019-07-12T09:28:30.671" v="13820" actId="1076"/>
          <ac:grpSpMkLst>
            <pc:docMk/>
            <pc:sldMk cId="3399978269" sldId="438"/>
            <ac:grpSpMk id="7" creationId="{39C62B5F-0CE5-684F-9C38-E20C8022DA19}"/>
          </ac:grpSpMkLst>
        </pc:grpChg>
      </pc:sldChg>
      <pc:sldChg chg="modSp add">
        <pc:chgData name="Osama Salah" userId="59b259a29da0d6d3" providerId="LiveId" clId="{014CB0EE-7D1D-4E4C-B36A-88435E5F3896}" dt="2019-07-12T09:56:48.806" v="15233" actId="313"/>
        <pc:sldMkLst>
          <pc:docMk/>
          <pc:sldMk cId="1809667827" sldId="439"/>
        </pc:sldMkLst>
        <pc:spChg chg="mod">
          <ac:chgData name="Osama Salah" userId="59b259a29da0d6d3" providerId="LiveId" clId="{014CB0EE-7D1D-4E4C-B36A-88435E5F3896}" dt="2019-07-12T09:43:22.401" v="14489" actId="20577"/>
          <ac:spMkLst>
            <pc:docMk/>
            <pc:sldMk cId="1809667827" sldId="439"/>
            <ac:spMk id="2" creationId="{BEA25382-7EFF-0B40-90F6-6357B39A19F5}"/>
          </ac:spMkLst>
        </pc:spChg>
        <pc:spChg chg="mod">
          <ac:chgData name="Osama Salah" userId="59b259a29da0d6d3" providerId="LiveId" clId="{014CB0EE-7D1D-4E4C-B36A-88435E5F3896}" dt="2019-07-12T09:56:48.806" v="15233" actId="313"/>
          <ac:spMkLst>
            <pc:docMk/>
            <pc:sldMk cId="1809667827" sldId="439"/>
            <ac:spMk id="3" creationId="{F55482F6-982A-9F48-AF70-2DE400CFC807}"/>
          </ac:spMkLst>
        </pc:spChg>
      </pc:sldChg>
      <pc:sldChg chg="delSp modSp add">
        <pc:chgData name="Osama Salah" userId="59b259a29da0d6d3" providerId="LiveId" clId="{014CB0EE-7D1D-4E4C-B36A-88435E5F3896}" dt="2019-07-24T15:07:37.986" v="15454" actId="20577"/>
        <pc:sldMkLst>
          <pc:docMk/>
          <pc:sldMk cId="646239131" sldId="440"/>
        </pc:sldMkLst>
        <pc:spChg chg="mod">
          <ac:chgData name="Osama Salah" userId="59b259a29da0d6d3" providerId="LiveId" clId="{014CB0EE-7D1D-4E4C-B36A-88435E5F3896}" dt="2019-07-12T06:55:48.388" v="13245" actId="20577"/>
          <ac:spMkLst>
            <pc:docMk/>
            <pc:sldMk cId="646239131" sldId="440"/>
            <ac:spMk id="2" creationId="{AB172934-3E39-8040-AC1F-E133F6736FCE}"/>
          </ac:spMkLst>
        </pc:spChg>
        <pc:spChg chg="mod">
          <ac:chgData name="Osama Salah" userId="59b259a29da0d6d3" providerId="LiveId" clId="{014CB0EE-7D1D-4E4C-B36A-88435E5F3896}" dt="2019-07-24T15:07:37.986" v="15454" actId="20577"/>
          <ac:spMkLst>
            <pc:docMk/>
            <pc:sldMk cId="646239131" sldId="440"/>
            <ac:spMk id="3" creationId="{A57C5D36-8099-D34E-B291-3EA2E4533E43}"/>
          </ac:spMkLst>
        </pc:spChg>
        <pc:spChg chg="del">
          <ac:chgData name="Osama Salah" userId="59b259a29da0d6d3" providerId="LiveId" clId="{014CB0EE-7D1D-4E4C-B36A-88435E5F3896}" dt="2019-07-12T06:55:59.351" v="13249" actId="478"/>
          <ac:spMkLst>
            <pc:docMk/>
            <pc:sldMk cId="646239131" sldId="440"/>
            <ac:spMk id="10" creationId="{76403CB6-E37B-C14C-971C-16429574ACC5}"/>
          </ac:spMkLst>
        </pc:spChg>
        <pc:grpChg chg="del">
          <ac:chgData name="Osama Salah" userId="59b259a29da0d6d3" providerId="LiveId" clId="{014CB0EE-7D1D-4E4C-B36A-88435E5F3896}" dt="2019-07-12T06:55:55.030" v="13247" actId="478"/>
          <ac:grpSpMkLst>
            <pc:docMk/>
            <pc:sldMk cId="646239131" sldId="440"/>
            <ac:grpSpMk id="4" creationId="{DFB3E528-C304-1148-ADA7-4AE7885DAB7E}"/>
          </ac:grpSpMkLst>
        </pc:grpChg>
        <pc:grpChg chg="del">
          <ac:chgData name="Osama Salah" userId="59b259a29da0d6d3" providerId="LiveId" clId="{014CB0EE-7D1D-4E4C-B36A-88435E5F3896}" dt="2019-07-12T06:55:56.950" v="13248" actId="478"/>
          <ac:grpSpMkLst>
            <pc:docMk/>
            <pc:sldMk cId="646239131" sldId="440"/>
            <ac:grpSpMk id="7" creationId="{3F51377D-904E-CF41-B0B9-AAAE6D87A547}"/>
          </ac:grpSpMkLst>
        </pc:grpChg>
      </pc:sldChg>
      <pc:sldChg chg="addSp delSp modSp add">
        <pc:chgData name="Osama Salah" userId="59b259a29da0d6d3" providerId="LiveId" clId="{014CB0EE-7D1D-4E4C-B36A-88435E5F3896}" dt="2019-07-12T09:43:10.944" v="14451" actId="1076"/>
        <pc:sldMkLst>
          <pc:docMk/>
          <pc:sldMk cId="1116106656" sldId="441"/>
        </pc:sldMkLst>
        <pc:spChg chg="mod">
          <ac:chgData name="Osama Salah" userId="59b259a29da0d6d3" providerId="LiveId" clId="{014CB0EE-7D1D-4E4C-B36A-88435E5F3896}" dt="2019-07-12T09:42:59.699" v="14449" actId="313"/>
          <ac:spMkLst>
            <pc:docMk/>
            <pc:sldMk cId="1116106656" sldId="441"/>
            <ac:spMk id="3" creationId="{687B43B9-551C-9E4D-AD2E-793703C03A00}"/>
          </ac:spMkLst>
        </pc:spChg>
        <pc:spChg chg="add del mod">
          <ac:chgData name="Osama Salah" userId="59b259a29da0d6d3" providerId="LiveId" clId="{014CB0EE-7D1D-4E4C-B36A-88435E5F3896}" dt="2019-07-12T09:42:34.541" v="14397"/>
          <ac:spMkLst>
            <pc:docMk/>
            <pc:sldMk cId="1116106656" sldId="441"/>
            <ac:spMk id="4" creationId="{7DEBE57D-D7AF-8640-A0E8-5BBC7BDB9F58}"/>
          </ac:spMkLst>
        </pc:spChg>
        <pc:spChg chg="add mod">
          <ac:chgData name="Osama Salah" userId="59b259a29da0d6d3" providerId="LiveId" clId="{014CB0EE-7D1D-4E4C-B36A-88435E5F3896}" dt="2019-07-12T09:43:10.944" v="14451" actId="1076"/>
          <ac:spMkLst>
            <pc:docMk/>
            <pc:sldMk cId="1116106656" sldId="441"/>
            <ac:spMk id="5" creationId="{47A87E1A-5D4E-1346-A793-539AA799748B}"/>
          </ac:spMkLst>
        </pc:spChg>
      </pc:sldChg>
      <pc:sldChg chg="addSp delSp modSp add delAnim modAnim">
        <pc:chgData name="Osama Salah" userId="59b259a29da0d6d3" providerId="LiveId" clId="{014CB0EE-7D1D-4E4C-B36A-88435E5F3896}" dt="2019-07-12T09:37:55.869" v="14173" actId="27636"/>
        <pc:sldMkLst>
          <pc:docMk/>
          <pc:sldMk cId="176589515" sldId="442"/>
        </pc:sldMkLst>
        <pc:spChg chg="mod">
          <ac:chgData name="Osama Salah" userId="59b259a29da0d6d3" providerId="LiveId" clId="{014CB0EE-7D1D-4E4C-B36A-88435E5F3896}" dt="2019-07-12T09:32:01.539" v="13906" actId="20577"/>
          <ac:spMkLst>
            <pc:docMk/>
            <pc:sldMk cId="176589515" sldId="442"/>
            <ac:spMk id="2" creationId="{EC50755B-301B-1842-ABE0-CB7AA0233934}"/>
          </ac:spMkLst>
        </pc:spChg>
        <pc:spChg chg="mod">
          <ac:chgData name="Osama Salah" userId="59b259a29da0d6d3" providerId="LiveId" clId="{014CB0EE-7D1D-4E4C-B36A-88435E5F3896}" dt="2019-07-12T09:37:55.869" v="14173" actId="27636"/>
          <ac:spMkLst>
            <pc:docMk/>
            <pc:sldMk cId="176589515" sldId="442"/>
            <ac:spMk id="3" creationId="{687B43B9-551C-9E4D-AD2E-793703C03A00}"/>
          </ac:spMkLst>
        </pc:spChg>
        <pc:spChg chg="del mod">
          <ac:chgData name="Osama Salah" userId="59b259a29da0d6d3" providerId="LiveId" clId="{014CB0EE-7D1D-4E4C-B36A-88435E5F3896}" dt="2019-07-12T09:31:24.088" v="13874"/>
          <ac:spMkLst>
            <pc:docMk/>
            <pc:sldMk cId="176589515" sldId="442"/>
            <ac:spMk id="10" creationId="{0D237D09-8586-4D4E-A797-767488F61E23}"/>
          </ac:spMkLst>
        </pc:spChg>
        <pc:spChg chg="add del mod">
          <ac:chgData name="Osama Salah" userId="59b259a29da0d6d3" providerId="LiveId" clId="{014CB0EE-7D1D-4E4C-B36A-88435E5F3896}" dt="2019-07-12T09:37:46.263" v="14168" actId="478"/>
          <ac:spMkLst>
            <pc:docMk/>
            <pc:sldMk cId="176589515" sldId="442"/>
            <ac:spMk id="12" creationId="{39D13785-8A04-2946-8765-585EF8902117}"/>
          </ac:spMkLst>
        </pc:spChg>
        <pc:spChg chg="add del mod">
          <ac:chgData name="Osama Salah" userId="59b259a29da0d6d3" providerId="LiveId" clId="{014CB0EE-7D1D-4E4C-B36A-88435E5F3896}" dt="2019-07-12T09:37:52.410" v="14171" actId="478"/>
          <ac:spMkLst>
            <pc:docMk/>
            <pc:sldMk cId="176589515" sldId="442"/>
            <ac:spMk id="13" creationId="{A9881A55-3BBD-174D-9E40-9103D093943A}"/>
          </ac:spMkLst>
        </pc:spChg>
        <pc:spChg chg="add del mod">
          <ac:chgData name="Osama Salah" userId="59b259a29da0d6d3" providerId="LiveId" clId="{014CB0EE-7D1D-4E4C-B36A-88435E5F3896}" dt="2019-07-12T09:35:15.081" v="14018" actId="767"/>
          <ac:spMkLst>
            <pc:docMk/>
            <pc:sldMk cId="176589515" sldId="442"/>
            <ac:spMk id="14" creationId="{C5F2C28B-D097-0D4E-BB50-C5E3FFC22ED5}"/>
          </ac:spMkLst>
        </pc:spChg>
        <pc:grpChg chg="del">
          <ac:chgData name="Osama Salah" userId="59b259a29da0d6d3" providerId="LiveId" clId="{014CB0EE-7D1D-4E4C-B36A-88435E5F3896}" dt="2019-07-12T09:31:21.399" v="13871" actId="478"/>
          <ac:grpSpMkLst>
            <pc:docMk/>
            <pc:sldMk cId="176589515" sldId="442"/>
            <ac:grpSpMk id="4" creationId="{8DF00EEA-5C1C-1946-8AE0-7E29D11BB7D3}"/>
          </ac:grpSpMkLst>
        </pc:grpChg>
        <pc:grpChg chg="del">
          <ac:chgData name="Osama Salah" userId="59b259a29da0d6d3" providerId="LiveId" clId="{014CB0EE-7D1D-4E4C-B36A-88435E5F3896}" dt="2019-07-12T09:31:22.846" v="13872" actId="478"/>
          <ac:grpSpMkLst>
            <pc:docMk/>
            <pc:sldMk cId="176589515" sldId="442"/>
            <ac:grpSpMk id="7" creationId="{39C62B5F-0CE5-684F-9C38-E20C8022DA19}"/>
          </ac:grpSpMkLst>
        </pc:grpChg>
      </pc:sldChg>
      <pc:sldChg chg="delSp modSp add delAnim">
        <pc:chgData name="Osama Salah" userId="59b259a29da0d6d3" providerId="LiveId" clId="{014CB0EE-7D1D-4E4C-B36A-88435E5F3896}" dt="2019-07-12T09:40:04.355" v="14384" actId="113"/>
        <pc:sldMkLst>
          <pc:docMk/>
          <pc:sldMk cId="19675280" sldId="444"/>
        </pc:sldMkLst>
        <pc:spChg chg="mod">
          <ac:chgData name="Osama Salah" userId="59b259a29da0d6d3" providerId="LiveId" clId="{014CB0EE-7D1D-4E4C-B36A-88435E5F3896}" dt="2019-07-12T09:40:04.355" v="14384" actId="113"/>
          <ac:spMkLst>
            <pc:docMk/>
            <pc:sldMk cId="19675280" sldId="444"/>
            <ac:spMk id="3" creationId="{687B43B9-551C-9E4D-AD2E-793703C03A00}"/>
          </ac:spMkLst>
        </pc:spChg>
        <pc:spChg chg="del mod">
          <ac:chgData name="Osama Salah" userId="59b259a29da0d6d3" providerId="LiveId" clId="{014CB0EE-7D1D-4E4C-B36A-88435E5F3896}" dt="2019-07-12T09:39:53.211" v="14382" actId="478"/>
          <ac:spMkLst>
            <pc:docMk/>
            <pc:sldMk cId="19675280" sldId="444"/>
            <ac:spMk id="12" creationId="{39D13785-8A04-2946-8765-585EF8902117}"/>
          </ac:spMkLst>
        </pc:spChg>
        <pc:spChg chg="del">
          <ac:chgData name="Osama Salah" userId="59b259a29da0d6d3" providerId="LiveId" clId="{014CB0EE-7D1D-4E4C-B36A-88435E5F3896}" dt="2019-07-12T09:38:16.486" v="14179" actId="478"/>
          <ac:spMkLst>
            <pc:docMk/>
            <pc:sldMk cId="19675280" sldId="444"/>
            <ac:spMk id="13" creationId="{A9881A55-3BBD-174D-9E40-9103D093943A}"/>
          </ac:spMkLst>
        </pc:spChg>
      </pc:sldChg>
      <pc:sldChg chg="addSp delSp modSp add">
        <pc:chgData name="Osama Salah" userId="59b259a29da0d6d3" providerId="LiveId" clId="{014CB0EE-7D1D-4E4C-B36A-88435E5F3896}" dt="2019-07-12T09:55:50.554" v="15148" actId="20577"/>
        <pc:sldMkLst>
          <pc:docMk/>
          <pc:sldMk cId="2165754097" sldId="445"/>
        </pc:sldMkLst>
        <pc:spChg chg="mod">
          <ac:chgData name="Osama Salah" userId="59b259a29da0d6d3" providerId="LiveId" clId="{014CB0EE-7D1D-4E4C-B36A-88435E5F3896}" dt="2019-07-12T09:55:50.554" v="15148" actId="20577"/>
          <ac:spMkLst>
            <pc:docMk/>
            <pc:sldMk cId="2165754097" sldId="445"/>
            <ac:spMk id="2" creationId="{BB090486-D90D-A04B-88E0-8DCE0B128672}"/>
          </ac:spMkLst>
        </pc:spChg>
        <pc:spChg chg="mod">
          <ac:chgData name="Osama Salah" userId="59b259a29da0d6d3" providerId="LiveId" clId="{014CB0EE-7D1D-4E4C-B36A-88435E5F3896}" dt="2019-07-12T09:55:11.451" v="15071" actId="5793"/>
          <ac:spMkLst>
            <pc:docMk/>
            <pc:sldMk cId="2165754097" sldId="445"/>
            <ac:spMk id="3" creationId="{91535C14-6BC2-204C-864F-EAE22C055199}"/>
          </ac:spMkLst>
        </pc:spChg>
        <pc:spChg chg="add del mod">
          <ac:chgData name="Osama Salah" userId="59b259a29da0d6d3" providerId="LiveId" clId="{014CB0EE-7D1D-4E4C-B36A-88435E5F3896}" dt="2019-07-12T09:55:08.661" v="15070" actId="478"/>
          <ac:spMkLst>
            <pc:docMk/>
            <pc:sldMk cId="2165754097" sldId="445"/>
            <ac:spMk id="4" creationId="{F3BF0CEB-9914-E142-A925-A305DCAFB51D}"/>
          </ac:spMkLst>
        </pc:spChg>
      </pc:sldChg>
    </pc:docChg>
  </pc:docChgLst>
  <pc:docChgLst>
    <pc:chgData name="Osama Salah" userId="59b259a29da0d6d3" providerId="LiveId" clId="{FF953BC3-4DC3-4F4D-A593-404B3ED13A70}"/>
    <pc:docChg chg="custSel addSld modSld sldOrd">
      <pc:chgData name="Osama Salah" userId="59b259a29da0d6d3" providerId="LiveId" clId="{FF953BC3-4DC3-4F4D-A593-404B3ED13A70}" dt="2019-09-21T10:28:13.822" v="317" actId="20577"/>
      <pc:docMkLst>
        <pc:docMk/>
      </pc:docMkLst>
      <pc:sldChg chg="addSp modSp">
        <pc:chgData name="Osama Salah" userId="59b259a29da0d6d3" providerId="LiveId" clId="{FF953BC3-4DC3-4F4D-A593-404B3ED13A70}" dt="2019-09-21T10:28:13.822" v="317" actId="20577"/>
        <pc:sldMkLst>
          <pc:docMk/>
          <pc:sldMk cId="4039214192" sldId="400"/>
        </pc:sldMkLst>
        <pc:spChg chg="mod">
          <ac:chgData name="Osama Salah" userId="59b259a29da0d6d3" providerId="LiveId" clId="{FF953BC3-4DC3-4F4D-A593-404B3ED13A70}" dt="2019-09-21T10:28:13.822" v="317" actId="20577"/>
          <ac:spMkLst>
            <pc:docMk/>
            <pc:sldMk cId="4039214192" sldId="400"/>
            <ac:spMk id="2" creationId="{CA1A2D12-5878-1F4A-9BBE-5A6F88982307}"/>
          </ac:spMkLst>
        </pc:spChg>
        <pc:spChg chg="add mod">
          <ac:chgData name="Osama Salah" userId="59b259a29da0d6d3" providerId="LiveId" clId="{FF953BC3-4DC3-4F4D-A593-404B3ED13A70}" dt="2019-09-08T15:41:42.955" v="2"/>
          <ac:spMkLst>
            <pc:docMk/>
            <pc:sldMk cId="4039214192" sldId="400"/>
            <ac:spMk id="3" creationId="{18599031-CFB8-5B4A-8D1A-DFF1FE20C8BF}"/>
          </ac:spMkLst>
        </pc:spChg>
      </pc:sldChg>
      <pc:sldChg chg="addSp modSp">
        <pc:chgData name="Osama Salah" userId="59b259a29da0d6d3" providerId="LiveId" clId="{FF953BC3-4DC3-4F4D-A593-404B3ED13A70}" dt="2019-09-08T15:41:42.955" v="2"/>
        <pc:sldMkLst>
          <pc:docMk/>
          <pc:sldMk cId="3494242153" sldId="401"/>
        </pc:sldMkLst>
        <pc:spChg chg="add mod">
          <ac:chgData name="Osama Salah" userId="59b259a29da0d6d3" providerId="LiveId" clId="{FF953BC3-4DC3-4F4D-A593-404B3ED13A70}" dt="2019-09-08T15:41:42.955" v="2"/>
          <ac:spMkLst>
            <pc:docMk/>
            <pc:sldMk cId="3494242153" sldId="401"/>
            <ac:spMk id="2" creationId="{D51C6E0B-6A70-E640-989E-0794EA0A7AC0}"/>
          </ac:spMkLst>
        </pc:spChg>
      </pc:sldChg>
      <pc:sldChg chg="addSp modSp">
        <pc:chgData name="Osama Salah" userId="59b259a29da0d6d3" providerId="LiveId" clId="{FF953BC3-4DC3-4F4D-A593-404B3ED13A70}" dt="2019-09-08T15:41:42.955" v="2"/>
        <pc:sldMkLst>
          <pc:docMk/>
          <pc:sldMk cId="1120705378" sldId="402"/>
        </pc:sldMkLst>
        <pc:spChg chg="add mod">
          <ac:chgData name="Osama Salah" userId="59b259a29da0d6d3" providerId="LiveId" clId="{FF953BC3-4DC3-4F4D-A593-404B3ED13A70}" dt="2019-09-08T15:41:42.955" v="2"/>
          <ac:spMkLst>
            <pc:docMk/>
            <pc:sldMk cId="1120705378" sldId="402"/>
            <ac:spMk id="4" creationId="{9528E83F-5FBE-7D4F-9013-38C7CB9BE9EE}"/>
          </ac:spMkLst>
        </pc:spChg>
      </pc:sldChg>
      <pc:sldChg chg="addSp modSp">
        <pc:chgData name="Osama Salah" userId="59b259a29da0d6d3" providerId="LiveId" clId="{FF953BC3-4DC3-4F4D-A593-404B3ED13A70}" dt="2019-09-08T15:42:18.592" v="3" actId="113"/>
        <pc:sldMkLst>
          <pc:docMk/>
          <pc:sldMk cId="1127172310" sldId="403"/>
        </pc:sldMkLst>
        <pc:spChg chg="mod">
          <ac:chgData name="Osama Salah" userId="59b259a29da0d6d3" providerId="LiveId" clId="{FF953BC3-4DC3-4F4D-A593-404B3ED13A70}" dt="2019-09-08T15:42:18.592" v="3" actId="113"/>
          <ac:spMkLst>
            <pc:docMk/>
            <pc:sldMk cId="1127172310" sldId="403"/>
            <ac:spMk id="2" creationId="{C186AF39-0426-5C4D-96D6-BB11C9A1990D}"/>
          </ac:spMkLst>
        </pc:spChg>
        <pc:spChg chg="add mod">
          <ac:chgData name="Osama Salah" userId="59b259a29da0d6d3" providerId="LiveId" clId="{FF953BC3-4DC3-4F4D-A593-404B3ED13A70}" dt="2019-09-08T15:41:42.955" v="2"/>
          <ac:spMkLst>
            <pc:docMk/>
            <pc:sldMk cId="1127172310" sldId="403"/>
            <ac:spMk id="10" creationId="{30CBB65B-A828-3949-A72B-CF6BA71542B2}"/>
          </ac:spMkLst>
        </pc:spChg>
      </pc:sldChg>
      <pc:sldChg chg="addSp modSp">
        <pc:chgData name="Osama Salah" userId="59b259a29da0d6d3" providerId="LiveId" clId="{FF953BC3-4DC3-4F4D-A593-404B3ED13A70}" dt="2019-09-08T15:42:22.592" v="4" actId="113"/>
        <pc:sldMkLst>
          <pc:docMk/>
          <pc:sldMk cId="1060465842" sldId="404"/>
        </pc:sldMkLst>
        <pc:spChg chg="mod">
          <ac:chgData name="Osama Salah" userId="59b259a29da0d6d3" providerId="LiveId" clId="{FF953BC3-4DC3-4F4D-A593-404B3ED13A70}" dt="2019-09-08T15:42:22.592" v="4" actId="113"/>
          <ac:spMkLst>
            <pc:docMk/>
            <pc:sldMk cId="1060465842" sldId="404"/>
            <ac:spMk id="2" creationId="{0DFD3C7E-4536-344E-B36A-4B9C14C55553}"/>
          </ac:spMkLst>
        </pc:spChg>
        <pc:spChg chg="add mod">
          <ac:chgData name="Osama Salah" userId="59b259a29da0d6d3" providerId="LiveId" clId="{FF953BC3-4DC3-4F4D-A593-404B3ED13A70}" dt="2019-09-08T15:41:42.955" v="2"/>
          <ac:spMkLst>
            <pc:docMk/>
            <pc:sldMk cId="1060465842" sldId="404"/>
            <ac:spMk id="6" creationId="{DAFC6C81-AE5F-E946-9DF2-3DCF7DB95A76}"/>
          </ac:spMkLst>
        </pc:spChg>
      </pc:sldChg>
      <pc:sldChg chg="addSp modSp">
        <pc:chgData name="Osama Salah" userId="59b259a29da0d6d3" providerId="LiveId" clId="{FF953BC3-4DC3-4F4D-A593-404B3ED13A70}" dt="2019-09-08T15:42:58.925" v="12" actId="1076"/>
        <pc:sldMkLst>
          <pc:docMk/>
          <pc:sldMk cId="1937740737" sldId="405"/>
        </pc:sldMkLst>
        <pc:spChg chg="mod">
          <ac:chgData name="Osama Salah" userId="59b259a29da0d6d3" providerId="LiveId" clId="{FF953BC3-4DC3-4F4D-A593-404B3ED13A70}" dt="2019-09-08T15:42:26.252" v="5" actId="113"/>
          <ac:spMkLst>
            <pc:docMk/>
            <pc:sldMk cId="1937740737" sldId="405"/>
            <ac:spMk id="2" creationId="{0DFD3C7E-4536-344E-B36A-4B9C14C55553}"/>
          </ac:spMkLst>
        </pc:spChg>
        <pc:spChg chg="mod">
          <ac:chgData name="Osama Salah" userId="59b259a29da0d6d3" providerId="LiveId" clId="{FF953BC3-4DC3-4F4D-A593-404B3ED13A70}" dt="2019-09-08T15:42:47.210" v="9" actId="403"/>
          <ac:spMkLst>
            <pc:docMk/>
            <pc:sldMk cId="1937740737" sldId="405"/>
            <ac:spMk id="3" creationId="{8E8FBA04-6F7B-7B46-AA93-0CF061552103}"/>
          </ac:spMkLst>
        </pc:spChg>
        <pc:spChg chg="add mod">
          <ac:chgData name="Osama Salah" userId="59b259a29da0d6d3" providerId="LiveId" clId="{FF953BC3-4DC3-4F4D-A593-404B3ED13A70}" dt="2019-09-08T15:41:42.955" v="2"/>
          <ac:spMkLst>
            <pc:docMk/>
            <pc:sldMk cId="1937740737" sldId="405"/>
            <ac:spMk id="4" creationId="{B6E9454A-ACFB-0B4A-A561-76FD5E01AC11}"/>
          </ac:spMkLst>
        </pc:spChg>
        <pc:spChg chg="mod">
          <ac:chgData name="Osama Salah" userId="59b259a29da0d6d3" providerId="LiveId" clId="{FF953BC3-4DC3-4F4D-A593-404B3ED13A70}" dt="2019-09-08T15:42:52.725" v="10" actId="1076"/>
          <ac:spMkLst>
            <pc:docMk/>
            <pc:sldMk cId="1937740737" sldId="405"/>
            <ac:spMk id="7" creationId="{C031C7E0-C52B-0B4D-BAE5-575E734364A5}"/>
          </ac:spMkLst>
        </pc:spChg>
        <pc:picChg chg="mod">
          <ac:chgData name="Osama Salah" userId="59b259a29da0d6d3" providerId="LiveId" clId="{FF953BC3-4DC3-4F4D-A593-404B3ED13A70}" dt="2019-09-08T15:42:58.925" v="12" actId="1076"/>
          <ac:picMkLst>
            <pc:docMk/>
            <pc:sldMk cId="1937740737" sldId="405"/>
            <ac:picMk id="6" creationId="{6DFC32ED-E713-724A-B3C1-46D38D83C8ED}"/>
          </ac:picMkLst>
        </pc:picChg>
      </pc:sldChg>
      <pc:sldChg chg="addSp modSp">
        <pc:chgData name="Osama Salah" userId="59b259a29da0d6d3" providerId="LiveId" clId="{FF953BC3-4DC3-4F4D-A593-404B3ED13A70}" dt="2019-09-08T15:41:42.955" v="2"/>
        <pc:sldMkLst>
          <pc:docMk/>
          <pc:sldMk cId="2333637310" sldId="406"/>
        </pc:sldMkLst>
        <pc:spChg chg="add mod">
          <ac:chgData name="Osama Salah" userId="59b259a29da0d6d3" providerId="LiveId" clId="{FF953BC3-4DC3-4F4D-A593-404B3ED13A70}" dt="2019-09-08T15:41:42.955" v="2"/>
          <ac:spMkLst>
            <pc:docMk/>
            <pc:sldMk cId="2333637310" sldId="406"/>
            <ac:spMk id="6" creationId="{0280EC2E-7ABD-DC4D-A8EF-C9D642434000}"/>
          </ac:spMkLst>
        </pc:spChg>
      </pc:sldChg>
      <pc:sldChg chg="addSp modSp">
        <pc:chgData name="Osama Salah" userId="59b259a29da0d6d3" providerId="LiveId" clId="{FF953BC3-4DC3-4F4D-A593-404B3ED13A70}" dt="2019-09-08T15:43:33.315" v="13" actId="113"/>
        <pc:sldMkLst>
          <pc:docMk/>
          <pc:sldMk cId="678506885" sldId="407"/>
        </pc:sldMkLst>
        <pc:spChg chg="mod">
          <ac:chgData name="Osama Salah" userId="59b259a29da0d6d3" providerId="LiveId" clId="{FF953BC3-4DC3-4F4D-A593-404B3ED13A70}" dt="2019-09-08T15:43:33.315" v="13" actId="113"/>
          <ac:spMkLst>
            <pc:docMk/>
            <pc:sldMk cId="678506885" sldId="407"/>
            <ac:spMk id="2" creationId="{313E9AF1-5D23-4B4B-85F4-D044E999AE73}"/>
          </ac:spMkLst>
        </pc:spChg>
        <pc:spChg chg="add mod">
          <ac:chgData name="Osama Salah" userId="59b259a29da0d6d3" providerId="LiveId" clId="{FF953BC3-4DC3-4F4D-A593-404B3ED13A70}" dt="2019-09-08T15:41:42.955" v="2"/>
          <ac:spMkLst>
            <pc:docMk/>
            <pc:sldMk cId="678506885" sldId="407"/>
            <ac:spMk id="13" creationId="{4CD9064E-369C-C04C-97DE-D3E8ADD917D3}"/>
          </ac:spMkLst>
        </pc:spChg>
      </pc:sldChg>
      <pc:sldChg chg="addSp modSp">
        <pc:chgData name="Osama Salah" userId="59b259a29da0d6d3" providerId="LiveId" clId="{FF953BC3-4DC3-4F4D-A593-404B3ED13A70}" dt="2019-09-08T15:43:43.364" v="15" actId="113"/>
        <pc:sldMkLst>
          <pc:docMk/>
          <pc:sldMk cId="3040658161" sldId="408"/>
        </pc:sldMkLst>
        <pc:spChg chg="mod">
          <ac:chgData name="Osama Salah" userId="59b259a29da0d6d3" providerId="LiveId" clId="{FF953BC3-4DC3-4F4D-A593-404B3ED13A70}" dt="2019-09-08T15:43:43.364" v="15" actId="113"/>
          <ac:spMkLst>
            <pc:docMk/>
            <pc:sldMk cId="3040658161" sldId="408"/>
            <ac:spMk id="2" creationId="{FEF6D942-36FD-B14D-9060-F1FB33B34A99}"/>
          </ac:spMkLst>
        </pc:spChg>
        <pc:spChg chg="add mod">
          <ac:chgData name="Osama Salah" userId="59b259a29da0d6d3" providerId="LiveId" clId="{FF953BC3-4DC3-4F4D-A593-404B3ED13A70}" dt="2019-09-08T15:41:42.955" v="2"/>
          <ac:spMkLst>
            <pc:docMk/>
            <pc:sldMk cId="3040658161" sldId="408"/>
            <ac:spMk id="10" creationId="{A247474C-2C39-8948-B831-EDEB789C0342}"/>
          </ac:spMkLst>
        </pc:spChg>
      </pc:sldChg>
      <pc:sldChg chg="addSp modSp">
        <pc:chgData name="Osama Salah" userId="59b259a29da0d6d3" providerId="LiveId" clId="{FF953BC3-4DC3-4F4D-A593-404B3ED13A70}" dt="2019-09-08T15:44:16.179" v="16" actId="113"/>
        <pc:sldMkLst>
          <pc:docMk/>
          <pc:sldMk cId="2342860840" sldId="409"/>
        </pc:sldMkLst>
        <pc:spChg chg="mod">
          <ac:chgData name="Osama Salah" userId="59b259a29da0d6d3" providerId="LiveId" clId="{FF953BC3-4DC3-4F4D-A593-404B3ED13A70}" dt="2019-09-08T15:44:16.179" v="16" actId="113"/>
          <ac:spMkLst>
            <pc:docMk/>
            <pc:sldMk cId="2342860840" sldId="409"/>
            <ac:spMk id="2" creationId="{55888FAF-95DD-B14A-8E8E-CE0495629100}"/>
          </ac:spMkLst>
        </pc:spChg>
        <pc:spChg chg="add mod">
          <ac:chgData name="Osama Salah" userId="59b259a29da0d6d3" providerId="LiveId" clId="{FF953BC3-4DC3-4F4D-A593-404B3ED13A70}" dt="2019-09-08T15:41:42.955" v="2"/>
          <ac:spMkLst>
            <pc:docMk/>
            <pc:sldMk cId="2342860840" sldId="409"/>
            <ac:spMk id="4" creationId="{3F69A20F-0997-7642-AB5F-BF1F5EA0D4DA}"/>
          </ac:spMkLst>
        </pc:spChg>
      </pc:sldChg>
      <pc:sldChg chg="addSp modSp">
        <pc:chgData name="Osama Salah" userId="59b259a29da0d6d3" providerId="LiveId" clId="{FF953BC3-4DC3-4F4D-A593-404B3ED13A70}" dt="2019-09-08T15:44:22.284" v="17" actId="113"/>
        <pc:sldMkLst>
          <pc:docMk/>
          <pc:sldMk cId="1784658034" sldId="410"/>
        </pc:sldMkLst>
        <pc:spChg chg="mod">
          <ac:chgData name="Osama Salah" userId="59b259a29da0d6d3" providerId="LiveId" clId="{FF953BC3-4DC3-4F4D-A593-404B3ED13A70}" dt="2019-09-08T15:44:22.284" v="17" actId="113"/>
          <ac:spMkLst>
            <pc:docMk/>
            <pc:sldMk cId="1784658034" sldId="410"/>
            <ac:spMk id="2" creationId="{F28CD77C-4A4F-A04F-9696-E851DA6A1DEA}"/>
          </ac:spMkLst>
        </pc:spChg>
        <pc:spChg chg="add mod">
          <ac:chgData name="Osama Salah" userId="59b259a29da0d6d3" providerId="LiveId" clId="{FF953BC3-4DC3-4F4D-A593-404B3ED13A70}" dt="2019-09-08T15:41:42.955" v="2"/>
          <ac:spMkLst>
            <pc:docMk/>
            <pc:sldMk cId="1784658034" sldId="410"/>
            <ac:spMk id="11" creationId="{86719354-BFFB-E34E-A25D-42F20A14F372}"/>
          </ac:spMkLst>
        </pc:spChg>
      </pc:sldChg>
      <pc:sldChg chg="addSp modSp">
        <pc:chgData name="Osama Salah" userId="59b259a29da0d6d3" providerId="LiveId" clId="{FF953BC3-4DC3-4F4D-A593-404B3ED13A70}" dt="2019-09-08T15:46:13.110" v="21" actId="113"/>
        <pc:sldMkLst>
          <pc:docMk/>
          <pc:sldMk cId="2448457260" sldId="411"/>
        </pc:sldMkLst>
        <pc:spChg chg="mod">
          <ac:chgData name="Osama Salah" userId="59b259a29da0d6d3" providerId="LiveId" clId="{FF953BC3-4DC3-4F4D-A593-404B3ED13A70}" dt="2019-09-08T15:46:13.110" v="21" actId="113"/>
          <ac:spMkLst>
            <pc:docMk/>
            <pc:sldMk cId="2448457260" sldId="411"/>
            <ac:spMk id="2" creationId="{706092D5-E232-054D-9411-BC32C013427E}"/>
          </ac:spMkLst>
        </pc:spChg>
        <pc:spChg chg="add mod">
          <ac:chgData name="Osama Salah" userId="59b259a29da0d6d3" providerId="LiveId" clId="{FF953BC3-4DC3-4F4D-A593-404B3ED13A70}" dt="2019-09-08T15:41:42.955" v="2"/>
          <ac:spMkLst>
            <pc:docMk/>
            <pc:sldMk cId="2448457260" sldId="411"/>
            <ac:spMk id="4" creationId="{F56C130E-6BF6-E343-8926-8FE579E76180}"/>
          </ac:spMkLst>
        </pc:spChg>
      </pc:sldChg>
      <pc:sldChg chg="addSp modSp">
        <pc:chgData name="Osama Salah" userId="59b259a29da0d6d3" providerId="LiveId" clId="{FF953BC3-4DC3-4F4D-A593-404B3ED13A70}" dt="2019-09-08T16:02:07.373" v="225" actId="27636"/>
        <pc:sldMkLst>
          <pc:docMk/>
          <pc:sldMk cId="4194565876" sldId="412"/>
        </pc:sldMkLst>
        <pc:spChg chg="mod">
          <ac:chgData name="Osama Salah" userId="59b259a29da0d6d3" providerId="LiveId" clId="{FF953BC3-4DC3-4F4D-A593-404B3ED13A70}" dt="2019-09-08T16:02:04.012" v="223" actId="113"/>
          <ac:spMkLst>
            <pc:docMk/>
            <pc:sldMk cId="4194565876" sldId="412"/>
            <ac:spMk id="2" creationId="{880780CA-2806-8B4B-8AFB-915A0D133E07}"/>
          </ac:spMkLst>
        </pc:spChg>
        <pc:spChg chg="mod">
          <ac:chgData name="Osama Salah" userId="59b259a29da0d6d3" providerId="LiveId" clId="{FF953BC3-4DC3-4F4D-A593-404B3ED13A70}" dt="2019-09-08T16:02:07.373" v="225" actId="27636"/>
          <ac:spMkLst>
            <pc:docMk/>
            <pc:sldMk cId="4194565876" sldId="412"/>
            <ac:spMk id="3" creationId="{C30A2F38-F20C-0C45-84E0-B7AD6D40A3DA}"/>
          </ac:spMkLst>
        </pc:spChg>
        <pc:spChg chg="add mod">
          <ac:chgData name="Osama Salah" userId="59b259a29da0d6d3" providerId="LiveId" clId="{FF953BC3-4DC3-4F4D-A593-404B3ED13A70}" dt="2019-09-08T15:41:42.955" v="2"/>
          <ac:spMkLst>
            <pc:docMk/>
            <pc:sldMk cId="4194565876" sldId="412"/>
            <ac:spMk id="4" creationId="{5F265FB7-02BF-D44A-94D6-17C267D23086}"/>
          </ac:spMkLst>
        </pc:spChg>
      </pc:sldChg>
      <pc:sldChg chg="addSp modSp">
        <pc:chgData name="Osama Salah" userId="59b259a29da0d6d3" providerId="LiveId" clId="{FF953BC3-4DC3-4F4D-A593-404B3ED13A70}" dt="2019-09-08T15:45:21.537" v="19" actId="113"/>
        <pc:sldMkLst>
          <pc:docMk/>
          <pc:sldMk cId="1367132343" sldId="413"/>
        </pc:sldMkLst>
        <pc:spChg chg="mod">
          <ac:chgData name="Osama Salah" userId="59b259a29da0d6d3" providerId="LiveId" clId="{FF953BC3-4DC3-4F4D-A593-404B3ED13A70}" dt="2019-09-08T15:45:21.537" v="19" actId="113"/>
          <ac:spMkLst>
            <pc:docMk/>
            <pc:sldMk cId="1367132343" sldId="413"/>
            <ac:spMk id="2" creationId="{F28CD77C-4A4F-A04F-9696-E851DA6A1DEA}"/>
          </ac:spMkLst>
        </pc:spChg>
        <pc:spChg chg="add mod">
          <ac:chgData name="Osama Salah" userId="59b259a29da0d6d3" providerId="LiveId" clId="{FF953BC3-4DC3-4F4D-A593-404B3ED13A70}" dt="2019-09-08T15:41:42.955" v="2"/>
          <ac:spMkLst>
            <pc:docMk/>
            <pc:sldMk cId="1367132343" sldId="413"/>
            <ac:spMk id="3" creationId="{CACEF6B4-46EE-2248-88C5-DA8758C71665}"/>
          </ac:spMkLst>
        </pc:spChg>
      </pc:sldChg>
      <pc:sldChg chg="addSp modSp">
        <pc:chgData name="Osama Salah" userId="59b259a29da0d6d3" providerId="LiveId" clId="{FF953BC3-4DC3-4F4D-A593-404B3ED13A70}" dt="2019-09-08T15:46:24.675" v="22" actId="113"/>
        <pc:sldMkLst>
          <pc:docMk/>
          <pc:sldMk cId="2654250217" sldId="414"/>
        </pc:sldMkLst>
        <pc:spChg chg="mod">
          <ac:chgData name="Osama Salah" userId="59b259a29da0d6d3" providerId="LiveId" clId="{FF953BC3-4DC3-4F4D-A593-404B3ED13A70}" dt="2019-09-08T15:46:24.675" v="22" actId="113"/>
          <ac:spMkLst>
            <pc:docMk/>
            <pc:sldMk cId="2654250217" sldId="414"/>
            <ac:spMk id="2" creationId="{4FBAEBD3-A8A4-B648-8045-19B7D8C040D5}"/>
          </ac:spMkLst>
        </pc:spChg>
        <pc:spChg chg="add mod">
          <ac:chgData name="Osama Salah" userId="59b259a29da0d6d3" providerId="LiveId" clId="{FF953BC3-4DC3-4F4D-A593-404B3ED13A70}" dt="2019-09-08T15:41:42.955" v="2"/>
          <ac:spMkLst>
            <pc:docMk/>
            <pc:sldMk cId="2654250217" sldId="414"/>
            <ac:spMk id="12" creationId="{79F6DA8C-0B9E-784A-A8FF-76EA55DE376A}"/>
          </ac:spMkLst>
        </pc:spChg>
      </pc:sldChg>
      <pc:sldChg chg="addSp modSp modNotesTx">
        <pc:chgData name="Osama Salah" userId="59b259a29da0d6d3" providerId="LiveId" clId="{FF953BC3-4DC3-4F4D-A593-404B3ED13A70}" dt="2019-09-08T15:52:48.264" v="123" actId="255"/>
        <pc:sldMkLst>
          <pc:docMk/>
          <pc:sldMk cId="3457341680" sldId="415"/>
        </pc:sldMkLst>
        <pc:spChg chg="mod">
          <ac:chgData name="Osama Salah" userId="59b259a29da0d6d3" providerId="LiveId" clId="{FF953BC3-4DC3-4F4D-A593-404B3ED13A70}" dt="2019-09-08T15:46:45.265" v="24" actId="113"/>
          <ac:spMkLst>
            <pc:docMk/>
            <pc:sldMk cId="3457341680" sldId="415"/>
            <ac:spMk id="2" creationId="{5EBBFCC7-6144-BA40-A2A5-D35856BF506D}"/>
          </ac:spMkLst>
        </pc:spChg>
        <pc:spChg chg="add mod">
          <ac:chgData name="Osama Salah" userId="59b259a29da0d6d3" providerId="LiveId" clId="{FF953BC3-4DC3-4F4D-A593-404B3ED13A70}" dt="2019-09-08T15:41:42.955" v="2"/>
          <ac:spMkLst>
            <pc:docMk/>
            <pc:sldMk cId="3457341680" sldId="415"/>
            <ac:spMk id="5" creationId="{F2363BC9-3259-C541-9C0F-75D89086B401}"/>
          </ac:spMkLst>
        </pc:spChg>
      </pc:sldChg>
      <pc:sldChg chg="addSp modSp">
        <pc:chgData name="Osama Salah" userId="59b259a29da0d6d3" providerId="LiveId" clId="{FF953BC3-4DC3-4F4D-A593-404B3ED13A70}" dt="2019-09-08T15:54:02.774" v="130" actId="1076"/>
        <pc:sldMkLst>
          <pc:docMk/>
          <pc:sldMk cId="4071554889" sldId="416"/>
        </pc:sldMkLst>
        <pc:spChg chg="mod">
          <ac:chgData name="Osama Salah" userId="59b259a29da0d6d3" providerId="LiveId" clId="{FF953BC3-4DC3-4F4D-A593-404B3ED13A70}" dt="2019-09-08T15:53:04.522" v="124" actId="113"/>
          <ac:spMkLst>
            <pc:docMk/>
            <pc:sldMk cId="4071554889" sldId="416"/>
            <ac:spMk id="2" creationId="{423CF494-EFF5-364F-B883-7D7031FE71DD}"/>
          </ac:spMkLst>
        </pc:spChg>
        <pc:spChg chg="mod">
          <ac:chgData name="Osama Salah" userId="59b259a29da0d6d3" providerId="LiveId" clId="{FF953BC3-4DC3-4F4D-A593-404B3ED13A70}" dt="2019-09-08T15:53:58.225" v="129" actId="403"/>
          <ac:spMkLst>
            <pc:docMk/>
            <pc:sldMk cId="4071554889" sldId="416"/>
            <ac:spMk id="3" creationId="{CAF15C85-0507-DC48-AAAB-B113777D0F21}"/>
          </ac:spMkLst>
        </pc:spChg>
        <pc:spChg chg="mod">
          <ac:chgData name="Osama Salah" userId="59b259a29da0d6d3" providerId="LiveId" clId="{FF953BC3-4DC3-4F4D-A593-404B3ED13A70}" dt="2019-09-08T15:54:02.774" v="130" actId="1076"/>
          <ac:spMkLst>
            <pc:docMk/>
            <pc:sldMk cId="4071554889" sldId="416"/>
            <ac:spMk id="10" creationId="{B37C8A16-6B27-6C44-92A3-8C644D73C0B0}"/>
          </ac:spMkLst>
        </pc:spChg>
        <pc:spChg chg="add mod">
          <ac:chgData name="Osama Salah" userId="59b259a29da0d6d3" providerId="LiveId" clId="{FF953BC3-4DC3-4F4D-A593-404B3ED13A70}" dt="2019-09-08T15:41:42.955" v="2"/>
          <ac:spMkLst>
            <pc:docMk/>
            <pc:sldMk cId="4071554889" sldId="416"/>
            <ac:spMk id="11" creationId="{369BF133-7F18-5D43-B2BD-71046C068686}"/>
          </ac:spMkLst>
        </pc:spChg>
      </pc:sldChg>
      <pc:sldChg chg="addSp modSp">
        <pc:chgData name="Osama Salah" userId="59b259a29da0d6d3" providerId="LiveId" clId="{FF953BC3-4DC3-4F4D-A593-404B3ED13A70}" dt="2019-09-08T15:54:09.820" v="131" actId="113"/>
        <pc:sldMkLst>
          <pc:docMk/>
          <pc:sldMk cId="3812584496" sldId="417"/>
        </pc:sldMkLst>
        <pc:spChg chg="mod">
          <ac:chgData name="Osama Salah" userId="59b259a29da0d6d3" providerId="LiveId" clId="{FF953BC3-4DC3-4F4D-A593-404B3ED13A70}" dt="2019-09-08T15:54:09.820" v="131" actId="113"/>
          <ac:spMkLst>
            <pc:docMk/>
            <pc:sldMk cId="3812584496" sldId="417"/>
            <ac:spMk id="2" creationId="{423CF494-EFF5-364F-B883-7D7031FE71DD}"/>
          </ac:spMkLst>
        </pc:spChg>
        <pc:spChg chg="add mod">
          <ac:chgData name="Osama Salah" userId="59b259a29da0d6d3" providerId="LiveId" clId="{FF953BC3-4DC3-4F4D-A593-404B3ED13A70}" dt="2019-09-08T15:41:42.955" v="2"/>
          <ac:spMkLst>
            <pc:docMk/>
            <pc:sldMk cId="3812584496" sldId="417"/>
            <ac:spMk id="4" creationId="{FEB9F611-1D28-D64B-A12E-22F53822E07E}"/>
          </ac:spMkLst>
        </pc:spChg>
      </pc:sldChg>
      <pc:sldChg chg="addSp modSp">
        <pc:chgData name="Osama Salah" userId="59b259a29da0d6d3" providerId="LiveId" clId="{FF953BC3-4DC3-4F4D-A593-404B3ED13A70}" dt="2019-09-08T15:54:54.643" v="132" actId="113"/>
        <pc:sldMkLst>
          <pc:docMk/>
          <pc:sldMk cId="3072750304" sldId="418"/>
        </pc:sldMkLst>
        <pc:spChg chg="mod">
          <ac:chgData name="Osama Salah" userId="59b259a29da0d6d3" providerId="LiveId" clId="{FF953BC3-4DC3-4F4D-A593-404B3ED13A70}" dt="2019-09-08T15:54:54.643" v="132" actId="113"/>
          <ac:spMkLst>
            <pc:docMk/>
            <pc:sldMk cId="3072750304" sldId="418"/>
            <ac:spMk id="2" creationId="{7C571724-5DFD-9E4B-9F8D-879E197F200C}"/>
          </ac:spMkLst>
        </pc:spChg>
        <pc:spChg chg="add mod">
          <ac:chgData name="Osama Salah" userId="59b259a29da0d6d3" providerId="LiveId" clId="{FF953BC3-4DC3-4F4D-A593-404B3ED13A70}" dt="2019-09-08T15:41:42.955" v="2"/>
          <ac:spMkLst>
            <pc:docMk/>
            <pc:sldMk cId="3072750304" sldId="418"/>
            <ac:spMk id="11" creationId="{5DDF1D2E-51CC-1F4B-8AB9-36B7631AAE5F}"/>
          </ac:spMkLst>
        </pc:spChg>
      </pc:sldChg>
      <pc:sldChg chg="addSp modSp">
        <pc:chgData name="Osama Salah" userId="59b259a29da0d6d3" providerId="LiveId" clId="{FF953BC3-4DC3-4F4D-A593-404B3ED13A70}" dt="2019-09-08T15:54:58.650" v="133" actId="113"/>
        <pc:sldMkLst>
          <pc:docMk/>
          <pc:sldMk cId="119766888" sldId="419"/>
        </pc:sldMkLst>
        <pc:spChg chg="mod">
          <ac:chgData name="Osama Salah" userId="59b259a29da0d6d3" providerId="LiveId" clId="{FF953BC3-4DC3-4F4D-A593-404B3ED13A70}" dt="2019-09-08T15:54:58.650" v="133" actId="113"/>
          <ac:spMkLst>
            <pc:docMk/>
            <pc:sldMk cId="119766888" sldId="419"/>
            <ac:spMk id="2" creationId="{7C571724-5DFD-9E4B-9F8D-879E197F200C}"/>
          </ac:spMkLst>
        </pc:spChg>
        <pc:spChg chg="add mod">
          <ac:chgData name="Osama Salah" userId="59b259a29da0d6d3" providerId="LiveId" clId="{FF953BC3-4DC3-4F4D-A593-404B3ED13A70}" dt="2019-09-08T15:41:42.955" v="2"/>
          <ac:spMkLst>
            <pc:docMk/>
            <pc:sldMk cId="119766888" sldId="419"/>
            <ac:spMk id="4" creationId="{1D8DFA3C-505E-B34D-B0C6-693E039FA362}"/>
          </ac:spMkLst>
        </pc:spChg>
      </pc:sldChg>
      <pc:sldChg chg="addSp modSp">
        <pc:chgData name="Osama Salah" userId="59b259a29da0d6d3" providerId="LiveId" clId="{FF953BC3-4DC3-4F4D-A593-404B3ED13A70}" dt="2019-09-08T15:55:24.884" v="134" actId="113"/>
        <pc:sldMkLst>
          <pc:docMk/>
          <pc:sldMk cId="1272653439" sldId="420"/>
        </pc:sldMkLst>
        <pc:spChg chg="mod">
          <ac:chgData name="Osama Salah" userId="59b259a29da0d6d3" providerId="LiveId" clId="{FF953BC3-4DC3-4F4D-A593-404B3ED13A70}" dt="2019-09-08T15:55:24.884" v="134" actId="113"/>
          <ac:spMkLst>
            <pc:docMk/>
            <pc:sldMk cId="1272653439" sldId="420"/>
            <ac:spMk id="2" creationId="{7C571724-5DFD-9E4B-9F8D-879E197F200C}"/>
          </ac:spMkLst>
        </pc:spChg>
        <pc:spChg chg="add mod">
          <ac:chgData name="Osama Salah" userId="59b259a29da0d6d3" providerId="LiveId" clId="{FF953BC3-4DC3-4F4D-A593-404B3ED13A70}" dt="2019-09-08T15:41:42.955" v="2"/>
          <ac:spMkLst>
            <pc:docMk/>
            <pc:sldMk cId="1272653439" sldId="420"/>
            <ac:spMk id="4" creationId="{38C4B904-AA44-BF4E-BA3A-10F01784B15C}"/>
          </ac:spMkLst>
        </pc:spChg>
      </pc:sldChg>
      <pc:sldChg chg="addSp modSp">
        <pc:chgData name="Osama Salah" userId="59b259a29da0d6d3" providerId="LiveId" clId="{FF953BC3-4DC3-4F4D-A593-404B3ED13A70}" dt="2019-09-08T15:43:38.395" v="14" actId="113"/>
        <pc:sldMkLst>
          <pc:docMk/>
          <pc:sldMk cId="2417939314" sldId="422"/>
        </pc:sldMkLst>
        <pc:spChg chg="mod">
          <ac:chgData name="Osama Salah" userId="59b259a29da0d6d3" providerId="LiveId" clId="{FF953BC3-4DC3-4F4D-A593-404B3ED13A70}" dt="2019-09-08T15:43:38.395" v="14" actId="113"/>
          <ac:spMkLst>
            <pc:docMk/>
            <pc:sldMk cId="2417939314" sldId="422"/>
            <ac:spMk id="2" creationId="{313E9AF1-5D23-4B4B-85F4-D044E999AE73}"/>
          </ac:spMkLst>
        </pc:spChg>
        <pc:spChg chg="add mod">
          <ac:chgData name="Osama Salah" userId="59b259a29da0d6d3" providerId="LiveId" clId="{FF953BC3-4DC3-4F4D-A593-404B3ED13A70}" dt="2019-09-08T15:41:42.955" v="2"/>
          <ac:spMkLst>
            <pc:docMk/>
            <pc:sldMk cId="2417939314" sldId="422"/>
            <ac:spMk id="10" creationId="{0E81E89A-8434-D341-8187-B9FF64DD7BDB}"/>
          </ac:spMkLst>
        </pc:spChg>
      </pc:sldChg>
      <pc:sldChg chg="addSp modSp">
        <pc:chgData name="Osama Salah" userId="59b259a29da0d6d3" providerId="LiveId" clId="{FF953BC3-4DC3-4F4D-A593-404B3ED13A70}" dt="2019-09-08T15:44:54.716" v="18" actId="113"/>
        <pc:sldMkLst>
          <pc:docMk/>
          <pc:sldMk cId="964343095" sldId="423"/>
        </pc:sldMkLst>
        <pc:spChg chg="mod">
          <ac:chgData name="Osama Salah" userId="59b259a29da0d6d3" providerId="LiveId" clId="{FF953BC3-4DC3-4F4D-A593-404B3ED13A70}" dt="2019-09-08T15:44:54.716" v="18" actId="113"/>
          <ac:spMkLst>
            <pc:docMk/>
            <pc:sldMk cId="964343095" sldId="423"/>
            <ac:spMk id="2" creationId="{F28CD77C-4A4F-A04F-9696-E851DA6A1DEA}"/>
          </ac:spMkLst>
        </pc:spChg>
        <pc:spChg chg="add mod">
          <ac:chgData name="Osama Salah" userId="59b259a29da0d6d3" providerId="LiveId" clId="{FF953BC3-4DC3-4F4D-A593-404B3ED13A70}" dt="2019-09-08T15:41:42.955" v="2"/>
          <ac:spMkLst>
            <pc:docMk/>
            <pc:sldMk cId="964343095" sldId="423"/>
            <ac:spMk id="14" creationId="{980F5C4B-F11C-AB41-8A65-5509DF5E7D1C}"/>
          </ac:spMkLst>
        </pc:spChg>
      </pc:sldChg>
      <pc:sldChg chg="addSp modSp">
        <pc:chgData name="Osama Salah" userId="59b259a29da0d6d3" providerId="LiveId" clId="{FF953BC3-4DC3-4F4D-A593-404B3ED13A70}" dt="2019-09-08T15:45:58.619" v="20" actId="113"/>
        <pc:sldMkLst>
          <pc:docMk/>
          <pc:sldMk cId="1687743321" sldId="424"/>
        </pc:sldMkLst>
        <pc:spChg chg="mod">
          <ac:chgData name="Osama Salah" userId="59b259a29da0d6d3" providerId="LiveId" clId="{FF953BC3-4DC3-4F4D-A593-404B3ED13A70}" dt="2019-09-08T15:45:58.619" v="20" actId="113"/>
          <ac:spMkLst>
            <pc:docMk/>
            <pc:sldMk cId="1687743321" sldId="424"/>
            <ac:spMk id="2" creationId="{6D831172-8361-594D-8401-07015626C609}"/>
          </ac:spMkLst>
        </pc:spChg>
        <pc:spChg chg="add mod">
          <ac:chgData name="Osama Salah" userId="59b259a29da0d6d3" providerId="LiveId" clId="{FF953BC3-4DC3-4F4D-A593-404B3ED13A70}" dt="2019-09-08T15:41:42.955" v="2"/>
          <ac:spMkLst>
            <pc:docMk/>
            <pc:sldMk cId="1687743321" sldId="424"/>
            <ac:spMk id="11" creationId="{E8EE5289-B8C3-3044-A8BC-352FCD82DFF3}"/>
          </ac:spMkLst>
        </pc:spChg>
      </pc:sldChg>
      <pc:sldChg chg="addSp modSp">
        <pc:chgData name="Osama Salah" userId="59b259a29da0d6d3" providerId="LiveId" clId="{FF953BC3-4DC3-4F4D-A593-404B3ED13A70}" dt="2019-09-08T16:01:57.535" v="222" actId="1076"/>
        <pc:sldMkLst>
          <pc:docMk/>
          <pc:sldMk cId="2016874422" sldId="426"/>
        </pc:sldMkLst>
        <pc:spChg chg="mod">
          <ac:chgData name="Osama Salah" userId="59b259a29da0d6d3" providerId="LiveId" clId="{FF953BC3-4DC3-4F4D-A593-404B3ED13A70}" dt="2019-09-08T16:00:51.032" v="199" actId="27636"/>
          <ac:spMkLst>
            <pc:docMk/>
            <pc:sldMk cId="2016874422" sldId="426"/>
            <ac:spMk id="3" creationId="{0C2F06DB-2652-A14B-AC6C-EFF2DF4E8C74}"/>
          </ac:spMkLst>
        </pc:spChg>
        <pc:spChg chg="add mod">
          <ac:chgData name="Osama Salah" userId="59b259a29da0d6d3" providerId="LiveId" clId="{FF953BC3-4DC3-4F4D-A593-404B3ED13A70}" dt="2019-09-08T15:41:42.955" v="2"/>
          <ac:spMkLst>
            <pc:docMk/>
            <pc:sldMk cId="2016874422" sldId="426"/>
            <ac:spMk id="4" creationId="{BAB47AA1-2C64-1244-A966-BC96F034DDDB}"/>
          </ac:spMkLst>
        </pc:spChg>
        <pc:spChg chg="mod">
          <ac:chgData name="Osama Salah" userId="59b259a29da0d6d3" providerId="LiveId" clId="{FF953BC3-4DC3-4F4D-A593-404B3ED13A70}" dt="2019-09-08T16:01:57.535" v="222" actId="1076"/>
          <ac:spMkLst>
            <pc:docMk/>
            <pc:sldMk cId="2016874422" sldId="426"/>
            <ac:spMk id="5" creationId="{B6035AFF-DBF0-2340-A12A-6348D5D09CD3}"/>
          </ac:spMkLst>
        </pc:spChg>
      </pc:sldChg>
      <pc:sldChg chg="addSp delSp modSp">
        <pc:chgData name="Osama Salah" userId="59b259a29da0d6d3" providerId="LiveId" clId="{FF953BC3-4DC3-4F4D-A593-404B3ED13A70}" dt="2019-09-08T16:01:46.348" v="218" actId="1076"/>
        <pc:sldMkLst>
          <pc:docMk/>
          <pc:sldMk cId="3145036409" sldId="427"/>
        </pc:sldMkLst>
        <pc:spChg chg="mod">
          <ac:chgData name="Osama Salah" userId="59b259a29da0d6d3" providerId="LiveId" clId="{FF953BC3-4DC3-4F4D-A593-404B3ED13A70}" dt="2019-09-08T16:01:21.946" v="212" actId="27636"/>
          <ac:spMkLst>
            <pc:docMk/>
            <pc:sldMk cId="3145036409" sldId="427"/>
            <ac:spMk id="3" creationId="{9C2AF919-2D06-3243-8686-08974F8E1226}"/>
          </ac:spMkLst>
        </pc:spChg>
        <pc:spChg chg="add mod">
          <ac:chgData name="Osama Salah" userId="59b259a29da0d6d3" providerId="LiveId" clId="{FF953BC3-4DC3-4F4D-A593-404B3ED13A70}" dt="2019-09-08T15:41:42.955" v="2"/>
          <ac:spMkLst>
            <pc:docMk/>
            <pc:sldMk cId="3145036409" sldId="427"/>
            <ac:spMk id="4" creationId="{2F67C514-2DC0-3641-A4CF-79D51C0819C8}"/>
          </ac:spMkLst>
        </pc:spChg>
        <pc:spChg chg="del">
          <ac:chgData name="Osama Salah" userId="59b259a29da0d6d3" providerId="LiveId" clId="{FF953BC3-4DC3-4F4D-A593-404B3ED13A70}" dt="2019-09-08T16:01:18.229" v="210" actId="478"/>
          <ac:spMkLst>
            <pc:docMk/>
            <pc:sldMk cId="3145036409" sldId="427"/>
            <ac:spMk id="5" creationId="{0418F68C-F4A7-1640-B29D-C6993A8C6A2A}"/>
          </ac:spMkLst>
        </pc:spChg>
        <pc:spChg chg="add mod">
          <ac:chgData name="Osama Salah" userId="59b259a29da0d6d3" providerId="LiveId" clId="{FF953BC3-4DC3-4F4D-A593-404B3ED13A70}" dt="2019-09-08T16:01:46.348" v="218" actId="1076"/>
          <ac:spMkLst>
            <pc:docMk/>
            <pc:sldMk cId="3145036409" sldId="427"/>
            <ac:spMk id="6" creationId="{0BF898C6-0C1D-AB40-B2B4-F78D512A5062}"/>
          </ac:spMkLst>
        </pc:spChg>
      </pc:sldChg>
      <pc:sldChg chg="addSp modSp">
        <pc:chgData name="Osama Salah" userId="59b259a29da0d6d3" providerId="LiveId" clId="{FF953BC3-4DC3-4F4D-A593-404B3ED13A70}" dt="2019-09-08T15:46:32.011" v="23" actId="113"/>
        <pc:sldMkLst>
          <pc:docMk/>
          <pc:sldMk cId="998738605" sldId="428"/>
        </pc:sldMkLst>
        <pc:spChg chg="mod">
          <ac:chgData name="Osama Salah" userId="59b259a29da0d6d3" providerId="LiveId" clId="{FF953BC3-4DC3-4F4D-A593-404B3ED13A70}" dt="2019-09-08T15:46:32.011" v="23" actId="113"/>
          <ac:spMkLst>
            <pc:docMk/>
            <pc:sldMk cId="998738605" sldId="428"/>
            <ac:spMk id="2" creationId="{5EBBFCC7-6144-BA40-A2A5-D35856BF506D}"/>
          </ac:spMkLst>
        </pc:spChg>
        <pc:spChg chg="add mod">
          <ac:chgData name="Osama Salah" userId="59b259a29da0d6d3" providerId="LiveId" clId="{FF953BC3-4DC3-4F4D-A593-404B3ED13A70}" dt="2019-09-08T15:41:42.955" v="2"/>
          <ac:spMkLst>
            <pc:docMk/>
            <pc:sldMk cId="998738605" sldId="428"/>
            <ac:spMk id="4" creationId="{0800F1F3-F945-C94F-A0DA-FB29DC700EE1}"/>
          </ac:spMkLst>
        </pc:spChg>
      </pc:sldChg>
      <pc:sldChg chg="addSp modSp">
        <pc:chgData name="Osama Salah" userId="59b259a29da0d6d3" providerId="LiveId" clId="{FF953BC3-4DC3-4F4D-A593-404B3ED13A70}" dt="2019-09-08T15:55:45.796" v="135" actId="113"/>
        <pc:sldMkLst>
          <pc:docMk/>
          <pc:sldMk cId="3080730253" sldId="429"/>
        </pc:sldMkLst>
        <pc:spChg chg="mod">
          <ac:chgData name="Osama Salah" userId="59b259a29da0d6d3" providerId="LiveId" clId="{FF953BC3-4DC3-4F4D-A593-404B3ED13A70}" dt="2019-09-08T15:55:45.796" v="135" actId="113"/>
          <ac:spMkLst>
            <pc:docMk/>
            <pc:sldMk cId="3080730253" sldId="429"/>
            <ac:spMk id="2" creationId="{A8752878-70CC-8346-B50D-12E8F3CB8BF6}"/>
          </ac:spMkLst>
        </pc:spChg>
        <pc:spChg chg="add mod">
          <ac:chgData name="Osama Salah" userId="59b259a29da0d6d3" providerId="LiveId" clId="{FF953BC3-4DC3-4F4D-A593-404B3ED13A70}" dt="2019-09-08T15:41:42.955" v="2"/>
          <ac:spMkLst>
            <pc:docMk/>
            <pc:sldMk cId="3080730253" sldId="429"/>
            <ac:spMk id="4" creationId="{658B54AD-4863-D346-A7F0-CBEF5192A42D}"/>
          </ac:spMkLst>
        </pc:spChg>
      </pc:sldChg>
      <pc:sldChg chg="addSp modSp">
        <pc:chgData name="Osama Salah" userId="59b259a29da0d6d3" providerId="LiveId" clId="{FF953BC3-4DC3-4F4D-A593-404B3ED13A70}" dt="2019-09-08T15:56:09.496" v="138" actId="113"/>
        <pc:sldMkLst>
          <pc:docMk/>
          <pc:sldMk cId="2324689037" sldId="430"/>
        </pc:sldMkLst>
        <pc:spChg chg="mod">
          <ac:chgData name="Osama Salah" userId="59b259a29da0d6d3" providerId="LiveId" clId="{FF953BC3-4DC3-4F4D-A593-404B3ED13A70}" dt="2019-09-08T15:56:09.496" v="138" actId="113"/>
          <ac:spMkLst>
            <pc:docMk/>
            <pc:sldMk cId="2324689037" sldId="430"/>
            <ac:spMk id="2" creationId="{9B8F14CB-BAFA-1A44-97EB-8AFB9040A091}"/>
          </ac:spMkLst>
        </pc:spChg>
        <pc:spChg chg="add mod">
          <ac:chgData name="Osama Salah" userId="59b259a29da0d6d3" providerId="LiveId" clId="{FF953BC3-4DC3-4F4D-A593-404B3ED13A70}" dt="2019-09-08T15:41:42.955" v="2"/>
          <ac:spMkLst>
            <pc:docMk/>
            <pc:sldMk cId="2324689037" sldId="430"/>
            <ac:spMk id="11" creationId="{7D15E000-EBA3-B34E-8065-2641B5BFBD04}"/>
          </ac:spMkLst>
        </pc:spChg>
      </pc:sldChg>
      <pc:sldChg chg="addSp delSp modSp">
        <pc:chgData name="Osama Salah" userId="59b259a29da0d6d3" providerId="LiveId" clId="{FF953BC3-4DC3-4F4D-A593-404B3ED13A70}" dt="2019-09-15T14:35:04.506" v="242" actId="1076"/>
        <pc:sldMkLst>
          <pc:docMk/>
          <pc:sldMk cId="2274170997" sldId="431"/>
        </pc:sldMkLst>
        <pc:spChg chg="mod">
          <ac:chgData name="Osama Salah" userId="59b259a29da0d6d3" providerId="LiveId" clId="{FF953BC3-4DC3-4F4D-A593-404B3ED13A70}" dt="2019-09-08T15:55:59.762" v="136" actId="113"/>
          <ac:spMkLst>
            <pc:docMk/>
            <pc:sldMk cId="2274170997" sldId="431"/>
            <ac:spMk id="2" creationId="{5E90EC6B-3307-8142-92E0-E4F028C9BA7E}"/>
          </ac:spMkLst>
        </pc:spChg>
        <pc:spChg chg="add mod">
          <ac:chgData name="Osama Salah" userId="59b259a29da0d6d3" providerId="LiveId" clId="{FF953BC3-4DC3-4F4D-A593-404B3ED13A70}" dt="2019-09-08T15:41:42.955" v="2"/>
          <ac:spMkLst>
            <pc:docMk/>
            <pc:sldMk cId="2274170997" sldId="431"/>
            <ac:spMk id="4" creationId="{B0E1869F-4855-C949-9983-2F0A0BC3F359}"/>
          </ac:spMkLst>
        </pc:spChg>
        <pc:picChg chg="del">
          <ac:chgData name="Osama Salah" userId="59b259a29da0d6d3" providerId="LiveId" clId="{FF953BC3-4DC3-4F4D-A593-404B3ED13A70}" dt="2019-09-15T14:34:13.677" v="229" actId="478"/>
          <ac:picMkLst>
            <pc:docMk/>
            <pc:sldMk cId="2274170997" sldId="431"/>
            <ac:picMk id="5" creationId="{62D0BBF1-0AD7-CB4F-8589-0047B0CAA22A}"/>
          </ac:picMkLst>
        </pc:picChg>
        <pc:picChg chg="del">
          <ac:chgData name="Osama Salah" userId="59b259a29da0d6d3" providerId="LiveId" clId="{FF953BC3-4DC3-4F4D-A593-404B3ED13A70}" dt="2019-09-15T14:34:14.457" v="230" actId="478"/>
          <ac:picMkLst>
            <pc:docMk/>
            <pc:sldMk cId="2274170997" sldId="431"/>
            <ac:picMk id="6" creationId="{4C09823D-B6C5-9F4D-A7FE-9686FE119390}"/>
          </ac:picMkLst>
        </pc:picChg>
        <pc:picChg chg="del">
          <ac:chgData name="Osama Salah" userId="59b259a29da0d6d3" providerId="LiveId" clId="{FF953BC3-4DC3-4F4D-A593-404B3ED13A70}" dt="2019-09-15T14:34:15.147" v="231" actId="478"/>
          <ac:picMkLst>
            <pc:docMk/>
            <pc:sldMk cId="2274170997" sldId="431"/>
            <ac:picMk id="7" creationId="{23BBCA2C-4606-B04B-A327-82A52E9BD363}"/>
          </ac:picMkLst>
        </pc:picChg>
        <pc:picChg chg="del">
          <ac:chgData name="Osama Salah" userId="59b259a29da0d6d3" providerId="LiveId" clId="{FF953BC3-4DC3-4F4D-A593-404B3ED13A70}" dt="2019-09-15T14:34:15.986" v="232" actId="478"/>
          <ac:picMkLst>
            <pc:docMk/>
            <pc:sldMk cId="2274170997" sldId="431"/>
            <ac:picMk id="8" creationId="{03E7120F-BA8C-3E49-AA58-15A377ACD0E3}"/>
          </ac:picMkLst>
        </pc:picChg>
        <pc:picChg chg="add mod">
          <ac:chgData name="Osama Salah" userId="59b259a29da0d6d3" providerId="LiveId" clId="{FF953BC3-4DC3-4F4D-A593-404B3ED13A70}" dt="2019-09-15T14:35:04.506" v="242" actId="1076"/>
          <ac:picMkLst>
            <pc:docMk/>
            <pc:sldMk cId="2274170997" sldId="431"/>
            <ac:picMk id="9" creationId="{D20F9390-B79D-7048-BFBF-4FDE86EAD531}"/>
          </ac:picMkLst>
        </pc:picChg>
        <pc:picChg chg="add mod">
          <ac:chgData name="Osama Salah" userId="59b259a29da0d6d3" providerId="LiveId" clId="{FF953BC3-4DC3-4F4D-A593-404B3ED13A70}" dt="2019-09-15T14:35:04.506" v="242" actId="1076"/>
          <ac:picMkLst>
            <pc:docMk/>
            <pc:sldMk cId="2274170997" sldId="431"/>
            <ac:picMk id="17" creationId="{73B80C92-C203-0B41-B801-08358E2D90A4}"/>
          </ac:picMkLst>
        </pc:picChg>
        <pc:picChg chg="add mod">
          <ac:chgData name="Osama Salah" userId="59b259a29da0d6d3" providerId="LiveId" clId="{FF953BC3-4DC3-4F4D-A593-404B3ED13A70}" dt="2019-09-15T14:35:04.506" v="242" actId="1076"/>
          <ac:picMkLst>
            <pc:docMk/>
            <pc:sldMk cId="2274170997" sldId="431"/>
            <ac:picMk id="19" creationId="{75FB5A9B-8356-E647-883E-1DFBB4481A09}"/>
          </ac:picMkLst>
        </pc:picChg>
        <pc:picChg chg="add mod">
          <ac:chgData name="Osama Salah" userId="59b259a29da0d6d3" providerId="LiveId" clId="{FF953BC3-4DC3-4F4D-A593-404B3ED13A70}" dt="2019-09-15T14:35:04.506" v="242" actId="1076"/>
          <ac:picMkLst>
            <pc:docMk/>
            <pc:sldMk cId="2274170997" sldId="431"/>
            <ac:picMk id="20" creationId="{55CCDD91-0FCF-0E40-A428-C570C8D8A575}"/>
          </ac:picMkLst>
        </pc:picChg>
      </pc:sldChg>
      <pc:sldChg chg="addSp delSp modSp modAnim">
        <pc:chgData name="Osama Salah" userId="59b259a29da0d6d3" providerId="LiveId" clId="{FF953BC3-4DC3-4F4D-A593-404B3ED13A70}" dt="2019-09-15T14:38:25.135" v="266"/>
        <pc:sldMkLst>
          <pc:docMk/>
          <pc:sldMk cId="3369953491" sldId="432"/>
        </pc:sldMkLst>
        <pc:spChg chg="mod">
          <ac:chgData name="Osama Salah" userId="59b259a29da0d6d3" providerId="LiveId" clId="{FF953BC3-4DC3-4F4D-A593-404B3ED13A70}" dt="2019-09-08T15:56:04.636" v="137" actId="113"/>
          <ac:spMkLst>
            <pc:docMk/>
            <pc:sldMk cId="3369953491" sldId="432"/>
            <ac:spMk id="2" creationId="{5E90EC6B-3307-8142-92E0-E4F028C9BA7E}"/>
          </ac:spMkLst>
        </pc:spChg>
        <pc:spChg chg="add mod">
          <ac:chgData name="Osama Salah" userId="59b259a29da0d6d3" providerId="LiveId" clId="{FF953BC3-4DC3-4F4D-A593-404B3ED13A70}" dt="2019-09-08T15:41:42.955" v="2"/>
          <ac:spMkLst>
            <pc:docMk/>
            <pc:sldMk cId="3369953491" sldId="432"/>
            <ac:spMk id="11" creationId="{D605F4D4-AC66-1943-B7A0-73A0BE40BBB6}"/>
          </ac:spMkLst>
        </pc:spChg>
        <pc:grpChg chg="del">
          <ac:chgData name="Osama Salah" userId="59b259a29da0d6d3" providerId="LiveId" clId="{FF953BC3-4DC3-4F4D-A593-404B3ED13A70}" dt="2019-09-15T14:35:23.744" v="243" actId="478"/>
          <ac:grpSpMkLst>
            <pc:docMk/>
            <pc:sldMk cId="3369953491" sldId="432"/>
            <ac:grpSpMk id="10" creationId="{4F2F7B8A-7F2A-3F42-A9D4-0725249C4182}"/>
          </ac:grpSpMkLst>
        </pc:grpChg>
        <pc:grpChg chg="add mod">
          <ac:chgData name="Osama Salah" userId="59b259a29da0d6d3" providerId="LiveId" clId="{FF953BC3-4DC3-4F4D-A593-404B3ED13A70}" dt="2019-09-15T14:36:35.238" v="257" actId="164"/>
          <ac:grpSpMkLst>
            <pc:docMk/>
            <pc:sldMk cId="3369953491" sldId="432"/>
            <ac:grpSpMk id="13" creationId="{0523A26D-9E14-F44D-B9CD-E65411B73B48}"/>
          </ac:grpSpMkLst>
        </pc:grpChg>
        <pc:grpChg chg="add mod">
          <ac:chgData name="Osama Salah" userId="59b259a29da0d6d3" providerId="LiveId" clId="{FF953BC3-4DC3-4F4D-A593-404B3ED13A70}" dt="2019-09-15T14:36:42.713" v="258" actId="164"/>
          <ac:grpSpMkLst>
            <pc:docMk/>
            <pc:sldMk cId="3369953491" sldId="432"/>
            <ac:grpSpMk id="14" creationId="{9A4F9DB3-E669-8F48-A9EA-8C5A55A2250E}"/>
          </ac:grpSpMkLst>
        </pc:grpChg>
        <pc:grpChg chg="add mod">
          <ac:chgData name="Osama Salah" userId="59b259a29da0d6d3" providerId="LiveId" clId="{FF953BC3-4DC3-4F4D-A593-404B3ED13A70}" dt="2019-09-15T14:37:45.655" v="261" actId="164"/>
          <ac:grpSpMkLst>
            <pc:docMk/>
            <pc:sldMk cId="3369953491" sldId="432"/>
            <ac:grpSpMk id="15" creationId="{0C34B6B1-7F9B-CB46-9683-5BCADC50B5EC}"/>
          </ac:grpSpMkLst>
        </pc:grpChg>
        <pc:grpChg chg="del">
          <ac:chgData name="Osama Salah" userId="59b259a29da0d6d3" providerId="LiveId" clId="{FF953BC3-4DC3-4F4D-A593-404B3ED13A70}" dt="2019-09-15T14:35:48.354" v="248" actId="165"/>
          <ac:grpSpMkLst>
            <pc:docMk/>
            <pc:sldMk cId="3369953491" sldId="432"/>
            <ac:grpSpMk id="24" creationId="{B312579A-E9F6-4041-BEA5-F1569E9B1A1F}"/>
          </ac:grpSpMkLst>
        </pc:grpChg>
        <pc:picChg chg="mod topLvl">
          <ac:chgData name="Osama Salah" userId="59b259a29da0d6d3" providerId="LiveId" clId="{FF953BC3-4DC3-4F4D-A593-404B3ED13A70}" dt="2019-09-15T14:37:45.655" v="261" actId="164"/>
          <ac:picMkLst>
            <pc:docMk/>
            <pc:sldMk cId="3369953491" sldId="432"/>
            <ac:picMk id="4" creationId="{3EDD07C7-C7B5-E346-8119-CBEA4584DE57}"/>
          </ac:picMkLst>
        </pc:picChg>
        <pc:picChg chg="del mod topLvl">
          <ac:chgData name="Osama Salah" userId="59b259a29da0d6d3" providerId="LiveId" clId="{FF953BC3-4DC3-4F4D-A593-404B3ED13A70}" dt="2019-09-15T14:35:52.709" v="252" actId="478"/>
          <ac:picMkLst>
            <pc:docMk/>
            <pc:sldMk cId="3369953491" sldId="432"/>
            <ac:picMk id="19" creationId="{8A455886-E7FE-DB44-A1B3-8C997336E64C}"/>
          </ac:picMkLst>
        </pc:picChg>
        <pc:picChg chg="del mod topLvl">
          <ac:chgData name="Osama Salah" userId="59b259a29da0d6d3" providerId="LiveId" clId="{FF953BC3-4DC3-4F4D-A593-404B3ED13A70}" dt="2019-09-15T14:35:51.988" v="251" actId="478"/>
          <ac:picMkLst>
            <pc:docMk/>
            <pc:sldMk cId="3369953491" sldId="432"/>
            <ac:picMk id="20" creationId="{250E8CAE-A84F-9F45-AF2C-520DD22AA96B}"/>
          </ac:picMkLst>
        </pc:picChg>
        <pc:picChg chg="del mod topLvl">
          <ac:chgData name="Osama Salah" userId="59b259a29da0d6d3" providerId="LiveId" clId="{FF953BC3-4DC3-4F4D-A593-404B3ED13A70}" dt="2019-09-15T14:35:51.268" v="250" actId="478"/>
          <ac:picMkLst>
            <pc:docMk/>
            <pc:sldMk cId="3369953491" sldId="432"/>
            <ac:picMk id="21" creationId="{41642576-44F2-6749-955C-D085D9C131B1}"/>
          </ac:picMkLst>
        </pc:picChg>
        <pc:picChg chg="del mod topLvl">
          <ac:chgData name="Osama Salah" userId="59b259a29da0d6d3" providerId="LiveId" clId="{FF953BC3-4DC3-4F4D-A593-404B3ED13A70}" dt="2019-09-15T14:35:50.578" v="249" actId="478"/>
          <ac:picMkLst>
            <pc:docMk/>
            <pc:sldMk cId="3369953491" sldId="432"/>
            <ac:picMk id="22" creationId="{32B3D910-41FE-724B-B925-E12B72BC5B6A}"/>
          </ac:picMkLst>
        </pc:picChg>
        <pc:picChg chg="add mod">
          <ac:chgData name="Osama Salah" userId="59b259a29da0d6d3" providerId="LiveId" clId="{FF953BC3-4DC3-4F4D-A593-404B3ED13A70}" dt="2019-09-15T14:36:42.713" v="258" actId="164"/>
          <ac:picMkLst>
            <pc:docMk/>
            <pc:sldMk cId="3369953491" sldId="432"/>
            <ac:picMk id="23" creationId="{039BCF7D-44E4-8743-A098-9FF15561C57E}"/>
          </ac:picMkLst>
        </pc:picChg>
        <pc:picChg chg="add mod">
          <ac:chgData name="Osama Salah" userId="59b259a29da0d6d3" providerId="LiveId" clId="{FF953BC3-4DC3-4F4D-A593-404B3ED13A70}" dt="2019-09-15T14:36:42.713" v="258" actId="164"/>
          <ac:picMkLst>
            <pc:docMk/>
            <pc:sldMk cId="3369953491" sldId="432"/>
            <ac:picMk id="26" creationId="{A0B1FCB4-5715-B547-9391-A600C71AC4C3}"/>
          </ac:picMkLst>
        </pc:picChg>
        <pc:picChg chg="add mod">
          <ac:chgData name="Osama Salah" userId="59b259a29da0d6d3" providerId="LiveId" clId="{FF953BC3-4DC3-4F4D-A593-404B3ED13A70}" dt="2019-09-15T14:36:42.713" v="258" actId="164"/>
          <ac:picMkLst>
            <pc:docMk/>
            <pc:sldMk cId="3369953491" sldId="432"/>
            <ac:picMk id="27" creationId="{FAF8D3A7-4223-AD4C-B4D1-F4DB07FD87BD}"/>
          </ac:picMkLst>
        </pc:picChg>
        <pc:picChg chg="add mod">
          <ac:chgData name="Osama Salah" userId="59b259a29da0d6d3" providerId="LiveId" clId="{FF953BC3-4DC3-4F4D-A593-404B3ED13A70}" dt="2019-09-15T14:36:42.713" v="258" actId="164"/>
          <ac:picMkLst>
            <pc:docMk/>
            <pc:sldMk cId="3369953491" sldId="432"/>
            <ac:picMk id="28" creationId="{4D6D6745-DDC4-4547-B03A-BF2FD55A7A76}"/>
          </ac:picMkLst>
        </pc:picChg>
        <pc:picChg chg="add mod">
          <ac:chgData name="Osama Salah" userId="59b259a29da0d6d3" providerId="LiveId" clId="{FF953BC3-4DC3-4F4D-A593-404B3ED13A70}" dt="2019-09-15T14:36:42.713" v="258" actId="164"/>
          <ac:picMkLst>
            <pc:docMk/>
            <pc:sldMk cId="3369953491" sldId="432"/>
            <ac:picMk id="29" creationId="{7DD6909C-55C6-A742-A0D3-33D711833C74}"/>
          </ac:picMkLst>
        </pc:picChg>
        <pc:picChg chg="add mod">
          <ac:chgData name="Osama Salah" userId="59b259a29da0d6d3" providerId="LiveId" clId="{FF953BC3-4DC3-4F4D-A593-404B3ED13A70}" dt="2019-09-15T14:37:45.655" v="261" actId="164"/>
          <ac:picMkLst>
            <pc:docMk/>
            <pc:sldMk cId="3369953491" sldId="432"/>
            <ac:picMk id="30" creationId="{C9E2F584-4BA0-BB47-9690-1E40506C8F63}"/>
          </ac:picMkLst>
        </pc:picChg>
        <pc:picChg chg="add mod">
          <ac:chgData name="Osama Salah" userId="59b259a29da0d6d3" providerId="LiveId" clId="{FF953BC3-4DC3-4F4D-A593-404B3ED13A70}" dt="2019-09-15T14:37:45.655" v="261" actId="164"/>
          <ac:picMkLst>
            <pc:docMk/>
            <pc:sldMk cId="3369953491" sldId="432"/>
            <ac:picMk id="31" creationId="{B057D5DF-54AD-9149-B4E5-AAD76BA1AEA5}"/>
          </ac:picMkLst>
        </pc:picChg>
        <pc:picChg chg="add mod">
          <ac:chgData name="Osama Salah" userId="59b259a29da0d6d3" providerId="LiveId" clId="{FF953BC3-4DC3-4F4D-A593-404B3ED13A70}" dt="2019-09-15T14:37:45.655" v="261" actId="164"/>
          <ac:picMkLst>
            <pc:docMk/>
            <pc:sldMk cId="3369953491" sldId="432"/>
            <ac:picMk id="32" creationId="{A0530919-6F5B-D842-80AE-F2F699D1EF74}"/>
          </ac:picMkLst>
        </pc:picChg>
        <pc:picChg chg="add mod">
          <ac:chgData name="Osama Salah" userId="59b259a29da0d6d3" providerId="LiveId" clId="{FF953BC3-4DC3-4F4D-A593-404B3ED13A70}" dt="2019-09-15T14:37:45.655" v="261" actId="164"/>
          <ac:picMkLst>
            <pc:docMk/>
            <pc:sldMk cId="3369953491" sldId="432"/>
            <ac:picMk id="33" creationId="{BB3138B5-7D84-E24A-BE3B-6B43FE9FD2DE}"/>
          </ac:picMkLst>
        </pc:picChg>
      </pc:sldChg>
      <pc:sldChg chg="addSp modSp">
        <pc:chgData name="Osama Salah" userId="59b259a29da0d6d3" providerId="LiveId" clId="{FF953BC3-4DC3-4F4D-A593-404B3ED13A70}" dt="2019-09-08T15:56:13.508" v="139" actId="113"/>
        <pc:sldMkLst>
          <pc:docMk/>
          <pc:sldMk cId="703486024" sldId="433"/>
        </pc:sldMkLst>
        <pc:spChg chg="mod">
          <ac:chgData name="Osama Salah" userId="59b259a29da0d6d3" providerId="LiveId" clId="{FF953BC3-4DC3-4F4D-A593-404B3ED13A70}" dt="2019-09-08T15:56:13.508" v="139" actId="113"/>
          <ac:spMkLst>
            <pc:docMk/>
            <pc:sldMk cId="703486024" sldId="433"/>
            <ac:spMk id="2" creationId="{971AC24F-BA8B-AD4B-A979-58BA871EA7E5}"/>
          </ac:spMkLst>
        </pc:spChg>
        <pc:spChg chg="add mod">
          <ac:chgData name="Osama Salah" userId="59b259a29da0d6d3" providerId="LiveId" clId="{FF953BC3-4DC3-4F4D-A593-404B3ED13A70}" dt="2019-09-08T15:41:42.955" v="2"/>
          <ac:spMkLst>
            <pc:docMk/>
            <pc:sldMk cId="703486024" sldId="433"/>
            <ac:spMk id="4" creationId="{85F42186-3AFF-CC45-ACA8-7335D2ABC3BD}"/>
          </ac:spMkLst>
        </pc:spChg>
      </pc:sldChg>
      <pc:sldChg chg="addSp modSp">
        <pc:chgData name="Osama Salah" userId="59b259a29da0d6d3" providerId="LiveId" clId="{FF953BC3-4DC3-4F4D-A593-404B3ED13A70}" dt="2019-09-08T15:56:19.097" v="140" actId="113"/>
        <pc:sldMkLst>
          <pc:docMk/>
          <pc:sldMk cId="2418119970" sldId="434"/>
        </pc:sldMkLst>
        <pc:spChg chg="mod">
          <ac:chgData name="Osama Salah" userId="59b259a29da0d6d3" providerId="LiveId" clId="{FF953BC3-4DC3-4F4D-A593-404B3ED13A70}" dt="2019-09-08T15:56:19.097" v="140" actId="113"/>
          <ac:spMkLst>
            <pc:docMk/>
            <pc:sldMk cId="2418119970" sldId="434"/>
            <ac:spMk id="2" creationId="{971AC24F-BA8B-AD4B-A979-58BA871EA7E5}"/>
          </ac:spMkLst>
        </pc:spChg>
        <pc:spChg chg="add mod">
          <ac:chgData name="Osama Salah" userId="59b259a29da0d6d3" providerId="LiveId" clId="{FF953BC3-4DC3-4F4D-A593-404B3ED13A70}" dt="2019-09-08T15:41:42.955" v="2"/>
          <ac:spMkLst>
            <pc:docMk/>
            <pc:sldMk cId="2418119970" sldId="434"/>
            <ac:spMk id="4" creationId="{1C56CB09-A1D2-EA4F-A85D-93894BEA9BF2}"/>
          </ac:spMkLst>
        </pc:spChg>
      </pc:sldChg>
      <pc:sldChg chg="addSp modSp">
        <pc:chgData name="Osama Salah" userId="59b259a29da0d6d3" providerId="LiveId" clId="{FF953BC3-4DC3-4F4D-A593-404B3ED13A70}" dt="2019-09-08T15:56:23.939" v="141" actId="113"/>
        <pc:sldMkLst>
          <pc:docMk/>
          <pc:sldMk cId="2139903219" sldId="437"/>
        </pc:sldMkLst>
        <pc:spChg chg="mod">
          <ac:chgData name="Osama Salah" userId="59b259a29da0d6d3" providerId="LiveId" clId="{FF953BC3-4DC3-4F4D-A593-404B3ED13A70}" dt="2019-09-08T15:56:23.939" v="141" actId="113"/>
          <ac:spMkLst>
            <pc:docMk/>
            <pc:sldMk cId="2139903219" sldId="437"/>
            <ac:spMk id="2" creationId="{AB172934-3E39-8040-AC1F-E133F6736FCE}"/>
          </ac:spMkLst>
        </pc:spChg>
        <pc:spChg chg="add mod">
          <ac:chgData name="Osama Salah" userId="59b259a29da0d6d3" providerId="LiveId" clId="{FF953BC3-4DC3-4F4D-A593-404B3ED13A70}" dt="2019-09-08T15:41:42.955" v="2"/>
          <ac:spMkLst>
            <pc:docMk/>
            <pc:sldMk cId="2139903219" sldId="437"/>
            <ac:spMk id="11" creationId="{1D457D83-D2CC-E749-895F-4101C6AD9040}"/>
          </ac:spMkLst>
        </pc:spChg>
      </pc:sldChg>
      <pc:sldChg chg="addSp delSp modSp ord">
        <pc:chgData name="Osama Salah" userId="59b259a29da0d6d3" providerId="LiveId" clId="{FF953BC3-4DC3-4F4D-A593-404B3ED13A70}" dt="2019-09-21T10:25:36.739" v="267"/>
        <pc:sldMkLst>
          <pc:docMk/>
          <pc:sldMk cId="3399978269" sldId="438"/>
        </pc:sldMkLst>
        <pc:spChg chg="mod">
          <ac:chgData name="Osama Salah" userId="59b259a29da0d6d3" providerId="LiveId" clId="{FF953BC3-4DC3-4F4D-A593-404B3ED13A70}" dt="2019-09-08T15:57:35.272" v="172" actId="20577"/>
          <ac:spMkLst>
            <pc:docMk/>
            <pc:sldMk cId="3399978269" sldId="438"/>
            <ac:spMk id="2" creationId="{EC50755B-301B-1842-ABE0-CB7AA0233934}"/>
          </ac:spMkLst>
        </pc:spChg>
        <pc:spChg chg="mod">
          <ac:chgData name="Osama Salah" userId="59b259a29da0d6d3" providerId="LiveId" clId="{FF953BC3-4DC3-4F4D-A593-404B3ED13A70}" dt="2019-09-08T15:57:09.629" v="147" actId="403"/>
          <ac:spMkLst>
            <pc:docMk/>
            <pc:sldMk cId="3399978269" sldId="438"/>
            <ac:spMk id="3" creationId="{687B43B9-551C-9E4D-AD2E-793703C03A00}"/>
          </ac:spMkLst>
        </pc:spChg>
        <pc:spChg chg="del">
          <ac:chgData name="Osama Salah" userId="59b259a29da0d6d3" providerId="LiveId" clId="{FF953BC3-4DC3-4F4D-A593-404B3ED13A70}" dt="2019-09-08T15:57:03.530" v="145" actId="478"/>
          <ac:spMkLst>
            <pc:docMk/>
            <pc:sldMk cId="3399978269" sldId="438"/>
            <ac:spMk id="10" creationId="{0D237D09-8586-4D4E-A797-767488F61E23}"/>
          </ac:spMkLst>
        </pc:spChg>
        <pc:spChg chg="mod">
          <ac:chgData name="Osama Salah" userId="59b259a29da0d6d3" providerId="LiveId" clId="{FF953BC3-4DC3-4F4D-A593-404B3ED13A70}" dt="2019-09-08T15:57:19.149" v="149" actId="1076"/>
          <ac:spMkLst>
            <pc:docMk/>
            <pc:sldMk cId="3399978269" sldId="438"/>
            <ac:spMk id="11" creationId="{26E231F2-5FC7-2049-9C30-4B3C73631481}"/>
          </ac:spMkLst>
        </pc:spChg>
        <pc:spChg chg="add mod">
          <ac:chgData name="Osama Salah" userId="59b259a29da0d6d3" providerId="LiveId" clId="{FF953BC3-4DC3-4F4D-A593-404B3ED13A70}" dt="2019-09-08T15:41:42.955" v="2"/>
          <ac:spMkLst>
            <pc:docMk/>
            <pc:sldMk cId="3399978269" sldId="438"/>
            <ac:spMk id="12" creationId="{ECDA788C-4304-A748-BBC4-F7B8DE5440F3}"/>
          </ac:spMkLst>
        </pc:spChg>
        <pc:grpChg chg="mod">
          <ac:chgData name="Osama Salah" userId="59b259a29da0d6d3" providerId="LiveId" clId="{FF953BC3-4DC3-4F4D-A593-404B3ED13A70}" dt="2019-09-08T15:57:13.838" v="148" actId="1076"/>
          <ac:grpSpMkLst>
            <pc:docMk/>
            <pc:sldMk cId="3399978269" sldId="438"/>
            <ac:grpSpMk id="7" creationId="{39C62B5F-0CE5-684F-9C38-E20C8022DA19}"/>
          </ac:grpSpMkLst>
        </pc:grpChg>
      </pc:sldChg>
      <pc:sldChg chg="addSp modSp">
        <pc:chgData name="Osama Salah" userId="59b259a29da0d6d3" providerId="LiveId" clId="{FF953BC3-4DC3-4F4D-A593-404B3ED13A70}" dt="2019-09-08T15:58:53.831" v="196" actId="113"/>
        <pc:sldMkLst>
          <pc:docMk/>
          <pc:sldMk cId="1809667827" sldId="439"/>
        </pc:sldMkLst>
        <pc:spChg chg="mod">
          <ac:chgData name="Osama Salah" userId="59b259a29da0d6d3" providerId="LiveId" clId="{FF953BC3-4DC3-4F4D-A593-404B3ED13A70}" dt="2019-09-08T15:58:53.831" v="196" actId="113"/>
          <ac:spMkLst>
            <pc:docMk/>
            <pc:sldMk cId="1809667827" sldId="439"/>
            <ac:spMk id="2" creationId="{BEA25382-7EFF-0B40-90F6-6357B39A19F5}"/>
          </ac:spMkLst>
        </pc:spChg>
        <pc:spChg chg="add mod">
          <ac:chgData name="Osama Salah" userId="59b259a29da0d6d3" providerId="LiveId" clId="{FF953BC3-4DC3-4F4D-A593-404B3ED13A70}" dt="2019-09-08T15:41:42.955" v="2"/>
          <ac:spMkLst>
            <pc:docMk/>
            <pc:sldMk cId="1809667827" sldId="439"/>
            <ac:spMk id="4" creationId="{0ED51598-10CF-6448-860F-34084F36EDDF}"/>
          </ac:spMkLst>
        </pc:spChg>
      </pc:sldChg>
      <pc:sldChg chg="addSp modSp">
        <pc:chgData name="Osama Salah" userId="59b259a29da0d6d3" providerId="LiveId" clId="{FF953BC3-4DC3-4F4D-A593-404B3ED13A70}" dt="2019-09-08T15:56:28.293" v="142" actId="113"/>
        <pc:sldMkLst>
          <pc:docMk/>
          <pc:sldMk cId="646239131" sldId="440"/>
        </pc:sldMkLst>
        <pc:spChg chg="mod">
          <ac:chgData name="Osama Salah" userId="59b259a29da0d6d3" providerId="LiveId" clId="{FF953BC3-4DC3-4F4D-A593-404B3ED13A70}" dt="2019-09-08T15:56:28.293" v="142" actId="113"/>
          <ac:spMkLst>
            <pc:docMk/>
            <pc:sldMk cId="646239131" sldId="440"/>
            <ac:spMk id="2" creationId="{AB172934-3E39-8040-AC1F-E133F6736FCE}"/>
          </ac:spMkLst>
        </pc:spChg>
        <pc:spChg chg="add mod">
          <ac:chgData name="Osama Salah" userId="59b259a29da0d6d3" providerId="LiveId" clId="{FF953BC3-4DC3-4F4D-A593-404B3ED13A70}" dt="2019-09-08T15:41:42.955" v="2"/>
          <ac:spMkLst>
            <pc:docMk/>
            <pc:sldMk cId="646239131" sldId="440"/>
            <ac:spMk id="4" creationId="{1ADEFC10-FEA7-FE49-98BA-91F9486BC28C}"/>
          </ac:spMkLst>
        </pc:spChg>
      </pc:sldChg>
      <pc:sldChg chg="addSp modSp">
        <pc:chgData name="Osama Salah" userId="59b259a29da0d6d3" providerId="LiveId" clId="{FF953BC3-4DC3-4F4D-A593-404B3ED13A70}" dt="2019-09-08T15:58:41.511" v="187" actId="113"/>
        <pc:sldMkLst>
          <pc:docMk/>
          <pc:sldMk cId="1116106656" sldId="441"/>
        </pc:sldMkLst>
        <pc:spChg chg="mod">
          <ac:chgData name="Osama Salah" userId="59b259a29da0d6d3" providerId="LiveId" clId="{FF953BC3-4DC3-4F4D-A593-404B3ED13A70}" dt="2019-09-08T15:58:41.511" v="187" actId="113"/>
          <ac:spMkLst>
            <pc:docMk/>
            <pc:sldMk cId="1116106656" sldId="441"/>
            <ac:spMk id="2" creationId="{EC50755B-301B-1842-ABE0-CB7AA0233934}"/>
          </ac:spMkLst>
        </pc:spChg>
        <pc:spChg chg="add mod">
          <ac:chgData name="Osama Salah" userId="59b259a29da0d6d3" providerId="LiveId" clId="{FF953BC3-4DC3-4F4D-A593-404B3ED13A70}" dt="2019-09-08T15:41:42.955" v="2"/>
          <ac:spMkLst>
            <pc:docMk/>
            <pc:sldMk cId="1116106656" sldId="441"/>
            <ac:spMk id="4" creationId="{CF75D241-BD07-CB44-87C5-4A3B7B4EBC56}"/>
          </ac:spMkLst>
        </pc:spChg>
      </pc:sldChg>
      <pc:sldChg chg="addSp modSp">
        <pc:chgData name="Osama Salah" userId="59b259a29da0d6d3" providerId="LiveId" clId="{FF953BC3-4DC3-4F4D-A593-404B3ED13A70}" dt="2019-09-21T10:27:07.548" v="313" actId="20577"/>
        <pc:sldMkLst>
          <pc:docMk/>
          <pc:sldMk cId="176589515" sldId="442"/>
        </pc:sldMkLst>
        <pc:spChg chg="mod">
          <ac:chgData name="Osama Salah" userId="59b259a29da0d6d3" providerId="LiveId" clId="{FF953BC3-4DC3-4F4D-A593-404B3ED13A70}" dt="2019-09-08T15:57:41.887" v="179" actId="20577"/>
          <ac:spMkLst>
            <pc:docMk/>
            <pc:sldMk cId="176589515" sldId="442"/>
            <ac:spMk id="2" creationId="{EC50755B-301B-1842-ABE0-CB7AA0233934}"/>
          </ac:spMkLst>
        </pc:spChg>
        <pc:spChg chg="mod">
          <ac:chgData name="Osama Salah" userId="59b259a29da0d6d3" providerId="LiveId" clId="{FF953BC3-4DC3-4F4D-A593-404B3ED13A70}" dt="2019-09-21T10:27:07.548" v="313" actId="20577"/>
          <ac:spMkLst>
            <pc:docMk/>
            <pc:sldMk cId="176589515" sldId="442"/>
            <ac:spMk id="3" creationId="{687B43B9-551C-9E4D-AD2E-793703C03A00}"/>
          </ac:spMkLst>
        </pc:spChg>
        <pc:spChg chg="add mod">
          <ac:chgData name="Osama Salah" userId="59b259a29da0d6d3" providerId="LiveId" clId="{FF953BC3-4DC3-4F4D-A593-404B3ED13A70}" dt="2019-09-08T15:41:42.955" v="2"/>
          <ac:spMkLst>
            <pc:docMk/>
            <pc:sldMk cId="176589515" sldId="442"/>
            <ac:spMk id="4" creationId="{E7C62958-4881-F24C-BFD6-451AE6D7FB5F}"/>
          </ac:spMkLst>
        </pc:spChg>
        <pc:spChg chg="add mod">
          <ac:chgData name="Osama Salah" userId="59b259a29da0d6d3" providerId="LiveId" clId="{FF953BC3-4DC3-4F4D-A593-404B3ED13A70}" dt="2019-09-21T10:26:57.141" v="308" actId="14100"/>
          <ac:spMkLst>
            <pc:docMk/>
            <pc:sldMk cId="176589515" sldId="442"/>
            <ac:spMk id="6" creationId="{EE29A718-5AAB-584C-BDE3-D6BBCFE050B9}"/>
          </ac:spMkLst>
        </pc:spChg>
        <pc:spChg chg="add mod">
          <ac:chgData name="Osama Salah" userId="59b259a29da0d6d3" providerId="LiveId" clId="{FF953BC3-4DC3-4F4D-A593-404B3ED13A70}" dt="2019-09-21T10:27:03.005" v="311" actId="404"/>
          <ac:spMkLst>
            <pc:docMk/>
            <pc:sldMk cId="176589515" sldId="442"/>
            <ac:spMk id="7" creationId="{D7C891D5-819D-8640-BE15-AB104C224B02}"/>
          </ac:spMkLst>
        </pc:spChg>
      </pc:sldChg>
      <pc:sldChg chg="addSp modSp">
        <pc:chgData name="Osama Salah" userId="59b259a29da0d6d3" providerId="LiveId" clId="{FF953BC3-4DC3-4F4D-A593-404B3ED13A70}" dt="2019-09-08T15:58:48.701" v="195" actId="113"/>
        <pc:sldMkLst>
          <pc:docMk/>
          <pc:sldMk cId="19675280" sldId="444"/>
        </pc:sldMkLst>
        <pc:spChg chg="mod">
          <ac:chgData name="Osama Salah" userId="59b259a29da0d6d3" providerId="LiveId" clId="{FF953BC3-4DC3-4F4D-A593-404B3ED13A70}" dt="2019-09-08T15:58:48.701" v="195" actId="113"/>
          <ac:spMkLst>
            <pc:docMk/>
            <pc:sldMk cId="19675280" sldId="444"/>
            <ac:spMk id="2" creationId="{EC50755B-301B-1842-ABE0-CB7AA0233934}"/>
          </ac:spMkLst>
        </pc:spChg>
        <pc:spChg chg="add mod">
          <ac:chgData name="Osama Salah" userId="59b259a29da0d6d3" providerId="LiveId" clId="{FF953BC3-4DC3-4F4D-A593-404B3ED13A70}" dt="2019-09-08T15:41:42.955" v="2"/>
          <ac:spMkLst>
            <pc:docMk/>
            <pc:sldMk cId="19675280" sldId="444"/>
            <ac:spMk id="4" creationId="{42D1E467-8F33-C142-9A7E-640A5DB1B86C}"/>
          </ac:spMkLst>
        </pc:spChg>
      </pc:sldChg>
      <pc:sldChg chg="addSp modSp">
        <pc:chgData name="Osama Salah" userId="59b259a29da0d6d3" providerId="LiveId" clId="{FF953BC3-4DC3-4F4D-A593-404B3ED13A70}" dt="2019-09-08T16:00:34.457" v="197" actId="113"/>
        <pc:sldMkLst>
          <pc:docMk/>
          <pc:sldMk cId="2165754097" sldId="445"/>
        </pc:sldMkLst>
        <pc:spChg chg="mod">
          <ac:chgData name="Osama Salah" userId="59b259a29da0d6d3" providerId="LiveId" clId="{FF953BC3-4DC3-4F4D-A593-404B3ED13A70}" dt="2019-09-08T16:00:34.457" v="197" actId="113"/>
          <ac:spMkLst>
            <pc:docMk/>
            <pc:sldMk cId="2165754097" sldId="445"/>
            <ac:spMk id="2" creationId="{BB090486-D90D-A04B-88E0-8DCE0B128672}"/>
          </ac:spMkLst>
        </pc:spChg>
        <pc:spChg chg="add mod">
          <ac:chgData name="Osama Salah" userId="59b259a29da0d6d3" providerId="LiveId" clId="{FF953BC3-4DC3-4F4D-A593-404B3ED13A70}" dt="2019-09-08T15:41:42.955" v="2"/>
          <ac:spMkLst>
            <pc:docMk/>
            <pc:sldMk cId="2165754097" sldId="445"/>
            <ac:spMk id="4" creationId="{AA3342F2-0605-0B44-A241-1ED07551D254}"/>
          </ac:spMkLst>
        </pc:spChg>
      </pc:sldChg>
      <pc:sldChg chg="addSp modSp add ord setBg">
        <pc:chgData name="Osama Salah" userId="59b259a29da0d6d3" providerId="LiveId" clId="{FF953BC3-4DC3-4F4D-A593-404B3ED13A70}" dt="2019-09-08T15:41:42.955" v="2"/>
        <pc:sldMkLst>
          <pc:docMk/>
          <pc:sldMk cId="2130664216" sldId="446"/>
        </pc:sldMkLst>
        <pc:spChg chg="add mod">
          <ac:chgData name="Osama Salah" userId="59b259a29da0d6d3" providerId="LiveId" clId="{FF953BC3-4DC3-4F4D-A593-404B3ED13A70}" dt="2019-09-08T15:41:42.955" v="2"/>
          <ac:spMkLst>
            <pc:docMk/>
            <pc:sldMk cId="2130664216" sldId="446"/>
            <ac:spMk id="2" creationId="{2BB9E117-2011-F34E-9248-6259073C7760}"/>
          </ac:spMkLst>
        </pc:spChg>
      </pc:sldChg>
    </pc:docChg>
  </pc:docChgLst>
  <pc:docChgLst>
    <pc:chgData name="Osama Salah" userId="59b259a29da0d6d3" providerId="LiveId" clId="{CAF1F6BF-33F4-7843-AB43-D0001846CA86}"/>
    <pc:docChg chg="undo custSel addSld delSld modSld sldOrd modMainMaster">
      <pc:chgData name="Osama Salah" userId="59b259a29da0d6d3" providerId="LiveId" clId="{CAF1F6BF-33F4-7843-AB43-D0001846CA86}" dt="2019-07-02T15:02:47.091" v="24070" actId="478"/>
      <pc:docMkLst>
        <pc:docMk/>
      </pc:docMkLst>
      <pc:sldChg chg="modSp add">
        <pc:chgData name="Osama Salah" userId="59b259a29da0d6d3" providerId="LiveId" clId="{CAF1F6BF-33F4-7843-AB43-D0001846CA86}" dt="2019-07-02T14:15:14.524" v="22753" actId="20577"/>
        <pc:sldMkLst>
          <pc:docMk/>
          <pc:sldMk cId="4039214192" sldId="400"/>
        </pc:sldMkLst>
        <pc:spChg chg="mod">
          <ac:chgData name="Osama Salah" userId="59b259a29da0d6d3" providerId="LiveId" clId="{CAF1F6BF-33F4-7843-AB43-D0001846CA86}" dt="2019-07-02T14:15:14.524" v="22753" actId="20577"/>
          <ac:spMkLst>
            <pc:docMk/>
            <pc:sldMk cId="4039214192" sldId="400"/>
            <ac:spMk id="2" creationId="{CA1A2D12-5878-1F4A-9BBE-5A6F88982307}"/>
          </ac:spMkLst>
        </pc:spChg>
      </pc:sldChg>
      <pc:sldChg chg="add setBg">
        <pc:chgData name="Osama Salah" userId="59b259a29da0d6d3" providerId="LiveId" clId="{CAF1F6BF-33F4-7843-AB43-D0001846CA86}" dt="2019-07-02T14:15:31.702" v="22755"/>
        <pc:sldMkLst>
          <pc:docMk/>
          <pc:sldMk cId="3494242153" sldId="401"/>
        </pc:sldMkLst>
      </pc:sldChg>
      <pc:sldChg chg="modSp add">
        <pc:chgData name="Osama Salah" userId="59b259a29da0d6d3" providerId="LiveId" clId="{CAF1F6BF-33F4-7843-AB43-D0001846CA86}" dt="2019-07-02T14:16:50.242" v="22996" actId="207"/>
        <pc:sldMkLst>
          <pc:docMk/>
          <pc:sldMk cId="1120705378" sldId="402"/>
        </pc:sldMkLst>
        <pc:spChg chg="mod">
          <ac:chgData name="Osama Salah" userId="59b259a29da0d6d3" providerId="LiveId" clId="{CAF1F6BF-33F4-7843-AB43-D0001846CA86}" dt="2019-07-02T14:15:56.979" v="22783" actId="20577"/>
          <ac:spMkLst>
            <pc:docMk/>
            <pc:sldMk cId="1120705378" sldId="402"/>
            <ac:spMk id="2" creationId="{03C52B6E-9ED5-6945-B158-9D4DEFE32321}"/>
          </ac:spMkLst>
        </pc:spChg>
        <pc:spChg chg="mod">
          <ac:chgData name="Osama Salah" userId="59b259a29da0d6d3" providerId="LiveId" clId="{CAF1F6BF-33F4-7843-AB43-D0001846CA86}" dt="2019-07-02T14:16:50.242" v="22996" actId="207"/>
          <ac:spMkLst>
            <pc:docMk/>
            <pc:sldMk cId="1120705378" sldId="402"/>
            <ac:spMk id="3" creationId="{8D3364BB-241A-7E43-A13E-8C8655C73A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508DD-885D-8841-BDC7-F6C31570DCC2}" type="datetimeFigureOut">
              <a:rPr lang="en-US" smtClean="0"/>
              <a:t>9/21/19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B0F9-7AA4-A245-900D-1B5447B08339}" type="slidenum">
              <a:rPr lang="en-US" smtClean="0"/>
              <a:t>‹#›</a:t>
            </a:fld>
            <a:endParaRPr lang="en-US"/>
          </a:p>
        </p:txBody>
      </p:sp>
    </p:spTree>
    <p:extLst>
      <p:ext uri="{BB962C8B-B14F-4D97-AF65-F5344CB8AC3E}">
        <p14:creationId xmlns:p14="http://schemas.microsoft.com/office/powerpoint/2010/main" val="10961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Harvard_Business_Review" TargetMode="External"/><Relationship Id="rId3" Type="http://schemas.openxmlformats.org/officeDocument/2006/relationships/hyperlink" Target="https://en.wikipedia.org/wiki/Gary_A._Klein" TargetMode="External"/><Relationship Id="rId7" Type="http://schemas.openxmlformats.org/officeDocument/2006/relationships/hyperlink" Target="https://en.wikipedia.org/wiki/Pre-mortem#cite_note-2"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Pre-mortem#cite_note-hbr-1" TargetMode="External"/><Relationship Id="rId5" Type="http://schemas.openxmlformats.org/officeDocument/2006/relationships/hyperlink" Target="https://en.wikipedia.org/wiki/Management" TargetMode="External"/><Relationship Id="rId4" Type="http://schemas.openxmlformats.org/officeDocument/2006/relationships/hyperlink" Target="https://en.wikipedia.org/wiki/Pre-morte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7</a:t>
            </a:fld>
            <a:endParaRPr lang="en-US"/>
          </a:p>
        </p:txBody>
      </p:sp>
    </p:spTree>
    <p:extLst>
      <p:ext uri="{BB962C8B-B14F-4D97-AF65-F5344CB8AC3E}">
        <p14:creationId xmlns:p14="http://schemas.microsoft.com/office/powerpoint/2010/main" val="67671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9</a:t>
            </a:fld>
            <a:endParaRPr lang="en-US"/>
          </a:p>
        </p:txBody>
      </p:sp>
    </p:spTree>
    <p:extLst>
      <p:ext uri="{BB962C8B-B14F-4D97-AF65-F5344CB8AC3E}">
        <p14:creationId xmlns:p14="http://schemas.microsoft.com/office/powerpoint/2010/main" val="208428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12</a:t>
            </a:fld>
            <a:endParaRPr lang="en-US"/>
          </a:p>
        </p:txBody>
      </p:sp>
    </p:spTree>
    <p:extLst>
      <p:ext uri="{BB962C8B-B14F-4D97-AF65-F5344CB8AC3E}">
        <p14:creationId xmlns:p14="http://schemas.microsoft.com/office/powerpoint/2010/main" val="313831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hlinkClick r:id="rId3"/>
              </a:rPr>
              <a:t>https://en.wikipedia.org/wiki/Gary_A._Klein</a:t>
            </a:r>
            <a:endParaRPr lang="en-US" sz="2400" dirty="0"/>
          </a:p>
          <a:p>
            <a:r>
              <a:rPr lang="en-US" sz="2400" dirty="0">
                <a:hlinkClick r:id="rId4"/>
              </a:rPr>
              <a:t>https://en.wikipedia.org/wiki/Pre-mortem</a:t>
            </a:r>
            <a:endParaRPr lang="en-US" sz="2400" dirty="0"/>
          </a:p>
          <a:p>
            <a:endParaRPr lang="en-US" sz="2400" dirty="0"/>
          </a:p>
          <a:p>
            <a:r>
              <a:rPr lang="en-US" sz="2400" b="0" i="0" kern="1200" dirty="0">
                <a:solidFill>
                  <a:schemeClr val="tx1"/>
                </a:solidFill>
                <a:effectLst/>
                <a:latin typeface="+mn-lt"/>
                <a:ea typeface="+mn-ea"/>
                <a:cs typeface="+mn-cs"/>
              </a:rPr>
              <a:t>A </a:t>
            </a:r>
            <a:r>
              <a:rPr lang="en-US" sz="2400" b="1" i="0" kern="1200" dirty="0">
                <a:solidFill>
                  <a:schemeClr val="tx1"/>
                </a:solidFill>
                <a:effectLst/>
                <a:latin typeface="+mn-lt"/>
                <a:ea typeface="+mn-ea"/>
                <a:cs typeface="+mn-cs"/>
              </a:rPr>
              <a:t>pre-mortem</a:t>
            </a:r>
            <a:r>
              <a:rPr lang="en-US" sz="2400" b="0" i="0" kern="1200" dirty="0">
                <a:solidFill>
                  <a:schemeClr val="tx1"/>
                </a:solidFill>
                <a:effectLst/>
                <a:latin typeface="+mn-lt"/>
                <a:ea typeface="+mn-ea"/>
                <a:cs typeface="+mn-cs"/>
              </a:rPr>
              <a:t> — also known as a </a:t>
            </a:r>
            <a:r>
              <a:rPr lang="en-US" sz="2400" b="1" i="0" kern="1200" dirty="0">
                <a:solidFill>
                  <a:schemeClr val="tx1"/>
                </a:solidFill>
                <a:effectLst/>
                <a:latin typeface="+mn-lt"/>
                <a:ea typeface="+mn-ea"/>
                <a:cs typeface="+mn-cs"/>
              </a:rPr>
              <a:t>premortem</a:t>
            </a:r>
            <a:r>
              <a:rPr lang="en-US" sz="2400" b="0" i="0" kern="1200" dirty="0">
                <a:solidFill>
                  <a:schemeClr val="tx1"/>
                </a:solidFill>
                <a:effectLst/>
                <a:latin typeface="+mn-lt"/>
                <a:ea typeface="+mn-ea"/>
                <a:cs typeface="+mn-cs"/>
              </a:rPr>
              <a:t> — is a </a:t>
            </a:r>
            <a:r>
              <a:rPr lang="en-US" sz="2400" b="0" i="0" u="none" strike="noStrike" kern="1200" dirty="0">
                <a:solidFill>
                  <a:schemeClr val="tx1"/>
                </a:solidFill>
                <a:effectLst/>
                <a:latin typeface="+mn-lt"/>
                <a:ea typeface="+mn-ea"/>
                <a:cs typeface="+mn-cs"/>
                <a:hlinkClick r:id="rId5" tooltip="Management"/>
              </a:rPr>
              <a:t>managerial strategy</a:t>
            </a:r>
            <a:r>
              <a:rPr lang="en-US" sz="2400" b="0" i="0" kern="1200" dirty="0">
                <a:solidFill>
                  <a:schemeClr val="tx1"/>
                </a:solidFill>
                <a:effectLst/>
                <a:latin typeface="+mn-lt"/>
                <a:ea typeface="+mn-ea"/>
                <a:cs typeface="+mn-cs"/>
              </a:rPr>
              <a:t> in which a project team imagines that a project or organization has failed, and then works backward to determine what potentially could lead to the failure of the project or organization.</a:t>
            </a:r>
            <a:r>
              <a:rPr lang="en-US" sz="2400" b="0" i="0" u="none" strike="noStrike" kern="1200" baseline="30000" dirty="0">
                <a:solidFill>
                  <a:schemeClr val="tx1"/>
                </a:solidFill>
                <a:effectLst/>
                <a:latin typeface="+mn-lt"/>
                <a:ea typeface="+mn-ea"/>
                <a:cs typeface="+mn-cs"/>
                <a:hlinkClick r:id="rId6"/>
              </a:rPr>
              <a:t>[1]</a:t>
            </a:r>
            <a:r>
              <a:rPr lang="en-US" sz="2400" b="0" i="0" u="none" strike="noStrike" kern="1200" baseline="30000" dirty="0">
                <a:solidFill>
                  <a:schemeClr val="tx1"/>
                </a:solidFill>
                <a:effectLst/>
                <a:latin typeface="+mn-lt"/>
                <a:ea typeface="+mn-ea"/>
                <a:cs typeface="+mn-cs"/>
                <a:hlinkClick r:id="rId7"/>
              </a:rPr>
              <a:t>[2]</a:t>
            </a:r>
            <a:endParaRPr lang="en-US" sz="2400" dirty="0"/>
          </a:p>
          <a:p>
            <a:r>
              <a:rPr lang="en-US" sz="2400" b="0" i="0" kern="1200" dirty="0">
                <a:solidFill>
                  <a:schemeClr val="tx1"/>
                </a:solidFill>
                <a:effectLst/>
                <a:latin typeface="+mn-lt"/>
                <a:ea typeface="+mn-ea"/>
                <a:cs typeface="+mn-cs"/>
              </a:rPr>
              <a:t>According to a </a:t>
            </a:r>
            <a:r>
              <a:rPr lang="en-US" sz="2400" b="0" i="0" u="none" strike="noStrike" kern="1200" dirty="0">
                <a:solidFill>
                  <a:schemeClr val="tx1"/>
                </a:solidFill>
                <a:effectLst/>
                <a:latin typeface="+mn-lt"/>
                <a:ea typeface="+mn-ea"/>
                <a:cs typeface="+mn-cs"/>
                <a:hlinkClick r:id="rId8" tooltip="Harvard Business Review"/>
              </a:rPr>
              <a:t>Harvard Business Review</a:t>
            </a:r>
            <a:r>
              <a:rPr lang="en-US" sz="2400" b="0" i="0" kern="1200" dirty="0">
                <a:solidFill>
                  <a:schemeClr val="tx1"/>
                </a:solidFill>
                <a:effectLst/>
                <a:latin typeface="+mn-lt"/>
                <a:ea typeface="+mn-ea"/>
                <a:cs typeface="+mn-cs"/>
              </a:rPr>
              <a:t> article from 2007, "unlike a typical critiquing session, in which project team members are asked </a:t>
            </a:r>
            <a:r>
              <a:rPr lang="en-US" sz="2400" b="1" i="0" kern="1200" dirty="0">
                <a:solidFill>
                  <a:schemeClr val="tx1"/>
                </a:solidFill>
                <a:effectLst/>
                <a:latin typeface="+mn-lt"/>
                <a:ea typeface="+mn-ea"/>
                <a:cs typeface="+mn-cs"/>
              </a:rPr>
              <a:t>what </a:t>
            </a:r>
            <a:r>
              <a:rPr lang="en-US" sz="2400" b="1" i="1" kern="1200" dirty="0">
                <a:solidFill>
                  <a:schemeClr val="tx1"/>
                </a:solidFill>
                <a:effectLst/>
                <a:latin typeface="+mn-lt"/>
                <a:ea typeface="+mn-ea"/>
                <a:cs typeface="+mn-cs"/>
              </a:rPr>
              <a:t>might</a:t>
            </a:r>
            <a:r>
              <a:rPr lang="en-US" sz="2400" b="1" i="0" kern="1200" dirty="0">
                <a:solidFill>
                  <a:schemeClr val="tx1"/>
                </a:solidFill>
                <a:effectLst/>
                <a:latin typeface="+mn-lt"/>
                <a:ea typeface="+mn-ea"/>
                <a:cs typeface="+mn-cs"/>
              </a:rPr>
              <a:t> go wrong</a:t>
            </a:r>
            <a:r>
              <a:rPr lang="en-US" sz="2400" b="0" i="0" kern="1200" dirty="0">
                <a:solidFill>
                  <a:schemeClr val="tx1"/>
                </a:solidFill>
                <a:effectLst/>
                <a:latin typeface="+mn-lt"/>
                <a:ea typeface="+mn-ea"/>
                <a:cs typeface="+mn-cs"/>
              </a:rPr>
              <a:t>, the premortem operates on the assumption that the 'patient' has died, and so asks </a:t>
            </a:r>
            <a:r>
              <a:rPr lang="en-US" sz="2400" b="1" i="0" kern="1200" dirty="0">
                <a:solidFill>
                  <a:schemeClr val="tx1"/>
                </a:solidFill>
                <a:effectLst/>
                <a:latin typeface="+mn-lt"/>
                <a:ea typeface="+mn-ea"/>
                <a:cs typeface="+mn-cs"/>
              </a:rPr>
              <a:t>what </a:t>
            </a:r>
            <a:r>
              <a:rPr lang="en-US" sz="2400" b="1" i="1" kern="1200" dirty="0">
                <a:solidFill>
                  <a:schemeClr val="tx1"/>
                </a:solidFill>
                <a:effectLst/>
                <a:latin typeface="+mn-lt"/>
                <a:ea typeface="+mn-ea"/>
                <a:cs typeface="+mn-cs"/>
              </a:rPr>
              <a:t>did</a:t>
            </a:r>
            <a:r>
              <a:rPr lang="en-US" sz="2400" b="1" i="0" kern="1200" dirty="0">
                <a:solidFill>
                  <a:schemeClr val="tx1"/>
                </a:solidFill>
                <a:effectLst/>
                <a:latin typeface="+mn-lt"/>
                <a:ea typeface="+mn-ea"/>
                <a:cs typeface="+mn-cs"/>
              </a:rPr>
              <a:t> go wrong</a:t>
            </a:r>
            <a:r>
              <a:rPr lang="en-US" sz="2400" b="0" i="0" kern="1200" dirty="0">
                <a:solidFill>
                  <a:schemeClr val="tx1"/>
                </a:solidFill>
                <a:effectLst/>
                <a:latin typeface="+mn-lt"/>
                <a:ea typeface="+mn-ea"/>
                <a:cs typeface="+mn-cs"/>
              </a:rPr>
              <a:t>."</a:t>
            </a:r>
            <a:r>
              <a:rPr lang="en-US" sz="2400" b="0" i="0" u="none" strike="noStrike" kern="1200" baseline="30000" dirty="0">
                <a:solidFill>
                  <a:schemeClr val="tx1"/>
                </a:solidFill>
                <a:effectLst/>
                <a:latin typeface="+mn-lt"/>
                <a:ea typeface="+mn-ea"/>
                <a:cs typeface="+mn-cs"/>
                <a:hlinkClick r:id="rId6"/>
              </a:rPr>
              <a:t>[1]</a:t>
            </a:r>
            <a:endParaRPr lang="en-US" sz="2400" dirty="0"/>
          </a:p>
        </p:txBody>
      </p:sp>
      <p:sp>
        <p:nvSpPr>
          <p:cNvPr id="4" name="Slide Number Placeholder 3"/>
          <p:cNvSpPr>
            <a:spLocks noGrp="1"/>
          </p:cNvSpPr>
          <p:nvPr>
            <p:ph type="sldNum" sz="quarter" idx="5"/>
          </p:nvPr>
        </p:nvSpPr>
        <p:spPr/>
        <p:txBody>
          <a:bodyPr/>
          <a:lstStyle/>
          <a:p>
            <a:fld id="{D21DB0F9-7AA4-A245-900D-1B5447B08339}" type="slidenum">
              <a:rPr lang="en-US" smtClean="0"/>
              <a:t>20</a:t>
            </a:fld>
            <a:endParaRPr lang="en-US"/>
          </a:p>
        </p:txBody>
      </p:sp>
    </p:spTree>
    <p:extLst>
      <p:ext uri="{BB962C8B-B14F-4D97-AF65-F5344CB8AC3E}">
        <p14:creationId xmlns:p14="http://schemas.microsoft.com/office/powerpoint/2010/main" val="346600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tell, there is still a 50/50 chance it might be heads or tail.</a:t>
            </a:r>
          </a:p>
          <a:p>
            <a:r>
              <a:rPr lang="en-US" dirty="0"/>
              <a:t>In the Gambler’s Fallacy people believe that after that many heads it’s time for a tail.</a:t>
            </a:r>
          </a:p>
        </p:txBody>
      </p:sp>
      <p:sp>
        <p:nvSpPr>
          <p:cNvPr id="4" name="Slide Number Placeholder 3"/>
          <p:cNvSpPr>
            <a:spLocks noGrp="1"/>
          </p:cNvSpPr>
          <p:nvPr>
            <p:ph type="sldNum" sz="quarter" idx="5"/>
          </p:nvPr>
        </p:nvSpPr>
        <p:spPr/>
        <p:txBody>
          <a:bodyPr/>
          <a:lstStyle/>
          <a:p>
            <a:fld id="{D21DB0F9-7AA4-A245-900D-1B5447B08339}" type="slidenum">
              <a:rPr lang="en-US" smtClean="0"/>
              <a:t>27</a:t>
            </a:fld>
            <a:endParaRPr lang="en-US"/>
          </a:p>
        </p:txBody>
      </p:sp>
    </p:spTree>
    <p:extLst>
      <p:ext uri="{BB962C8B-B14F-4D97-AF65-F5344CB8AC3E}">
        <p14:creationId xmlns:p14="http://schemas.microsoft.com/office/powerpoint/2010/main" val="222582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tell, there is still a 50/50 chance it might be heads or tail.</a:t>
            </a:r>
          </a:p>
          <a:p>
            <a:r>
              <a:rPr lang="en-US" dirty="0"/>
              <a:t>In the Gambler’s Fallacy people believe that after that many heads it’s time for a tail.</a:t>
            </a:r>
          </a:p>
        </p:txBody>
      </p:sp>
      <p:sp>
        <p:nvSpPr>
          <p:cNvPr id="4" name="Slide Number Placeholder 3"/>
          <p:cNvSpPr>
            <a:spLocks noGrp="1"/>
          </p:cNvSpPr>
          <p:nvPr>
            <p:ph type="sldNum" sz="quarter" idx="5"/>
          </p:nvPr>
        </p:nvSpPr>
        <p:spPr/>
        <p:txBody>
          <a:bodyPr/>
          <a:lstStyle/>
          <a:p>
            <a:fld id="{D21DB0F9-7AA4-A245-900D-1B5447B08339}" type="slidenum">
              <a:rPr lang="en-US" smtClean="0"/>
              <a:t>28</a:t>
            </a:fld>
            <a:endParaRPr lang="en-US"/>
          </a:p>
        </p:txBody>
      </p:sp>
    </p:spTree>
    <p:extLst>
      <p:ext uri="{BB962C8B-B14F-4D97-AF65-F5344CB8AC3E}">
        <p14:creationId xmlns:p14="http://schemas.microsoft.com/office/powerpoint/2010/main" val="453550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Paul </a:t>
            </a:r>
            <a:r>
              <a:rPr lang="en-US" b="1" dirty="0" err="1"/>
              <a:t>Slovic</a:t>
            </a:r>
            <a:r>
              <a:rPr lang="en-US" b="1" dirty="0"/>
              <a:t>: </a:t>
            </a:r>
            <a:r>
              <a:rPr lang="en-US" dirty="0"/>
              <a:t>Psychology Professor, extensively researched human judgement, decision making and risk perception.</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40</a:t>
            </a:fld>
            <a:endParaRPr lang="en-US"/>
          </a:p>
        </p:txBody>
      </p:sp>
    </p:spTree>
    <p:extLst>
      <p:ext uri="{BB962C8B-B14F-4D97-AF65-F5344CB8AC3E}">
        <p14:creationId xmlns:p14="http://schemas.microsoft.com/office/powerpoint/2010/main" val="318976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Paul </a:t>
            </a:r>
            <a:r>
              <a:rPr lang="en-US" b="1" dirty="0" err="1"/>
              <a:t>Slovic</a:t>
            </a:r>
            <a:r>
              <a:rPr lang="en-US" b="1" dirty="0"/>
              <a:t>: </a:t>
            </a:r>
            <a:r>
              <a:rPr lang="en-US" dirty="0"/>
              <a:t>Psychology Professor, extensively researched human judgement, decision making and risk perception.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Equity </a:t>
            </a:r>
            <a:r>
              <a:rPr lang="en-US"/>
              <a:t>-&gt; Fairness</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41</a:t>
            </a:fld>
            <a:endParaRPr lang="en-US"/>
          </a:p>
        </p:txBody>
      </p:sp>
    </p:spTree>
    <p:extLst>
      <p:ext uri="{BB962C8B-B14F-4D97-AF65-F5344CB8AC3E}">
        <p14:creationId xmlns:p14="http://schemas.microsoft.com/office/powerpoint/2010/main" val="415321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B7FF-80AB-1649-AB5A-5AE46B531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58777-637D-7A4B-8746-83F8980F9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1DFB3-91C1-1F48-8403-7A4E5B37EBEC}"/>
              </a:ext>
            </a:extLst>
          </p:cNvPr>
          <p:cNvSpPr>
            <a:spLocks noGrp="1"/>
          </p:cNvSpPr>
          <p:nvPr>
            <p:ph type="dt" sz="half" idx="10"/>
          </p:nvPr>
        </p:nvSpPr>
        <p:spPr/>
        <p:txBody>
          <a:bodyPr/>
          <a:lstStyle/>
          <a:p>
            <a:fld id="{5A3325B1-6510-CE42-B14F-826B63D6CD78}" type="datetime1">
              <a:rPr lang="en-US" smtClean="0"/>
              <a:t>9/21/19</a:t>
            </a:fld>
            <a:endParaRPr lang="en-US"/>
          </a:p>
        </p:txBody>
      </p:sp>
      <p:sp>
        <p:nvSpPr>
          <p:cNvPr id="5" name="Footer Placeholder 4">
            <a:extLst>
              <a:ext uri="{FF2B5EF4-FFF2-40B4-BE49-F238E27FC236}">
                <a16:creationId xmlns:a16="http://schemas.microsoft.com/office/drawing/2014/main" id="{EE53A815-C9BF-584A-A91C-882E5F0D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3E38-083B-1A41-9853-65EF3AD61A1D}"/>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86449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BC2-D918-E44C-ADEC-0EDECE238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1520B-A439-5B40-90E1-4B9F690DE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3D350-F3B7-F543-817E-7D9C22751A4C}"/>
              </a:ext>
            </a:extLst>
          </p:cNvPr>
          <p:cNvSpPr>
            <a:spLocks noGrp="1"/>
          </p:cNvSpPr>
          <p:nvPr>
            <p:ph type="dt" sz="half" idx="10"/>
          </p:nvPr>
        </p:nvSpPr>
        <p:spPr/>
        <p:txBody>
          <a:bodyPr/>
          <a:lstStyle/>
          <a:p>
            <a:fld id="{3448B590-3A11-5142-8D17-041BBADE2BAC}" type="datetime1">
              <a:rPr lang="en-US" smtClean="0"/>
              <a:t>9/21/19</a:t>
            </a:fld>
            <a:endParaRPr lang="en-US"/>
          </a:p>
        </p:txBody>
      </p:sp>
      <p:sp>
        <p:nvSpPr>
          <p:cNvPr id="5" name="Footer Placeholder 4">
            <a:extLst>
              <a:ext uri="{FF2B5EF4-FFF2-40B4-BE49-F238E27FC236}">
                <a16:creationId xmlns:a16="http://schemas.microsoft.com/office/drawing/2014/main" id="{F60351AB-FFD3-9D46-B62A-7AECBDC4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B99AF-0C5B-0942-B1EB-3FCBA5CCBA0F}"/>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61066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69B01-F59A-1042-9332-0B68A1100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70649-401E-6B44-9FBC-D12204713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E926B-DEF2-8D4D-9325-4D262699AEF8}"/>
              </a:ext>
            </a:extLst>
          </p:cNvPr>
          <p:cNvSpPr>
            <a:spLocks noGrp="1"/>
          </p:cNvSpPr>
          <p:nvPr>
            <p:ph type="dt" sz="half" idx="10"/>
          </p:nvPr>
        </p:nvSpPr>
        <p:spPr/>
        <p:txBody>
          <a:bodyPr/>
          <a:lstStyle/>
          <a:p>
            <a:fld id="{894A886B-AA3E-FE45-9B3D-BEA6AD7B39B7}" type="datetime1">
              <a:rPr lang="en-US" smtClean="0"/>
              <a:t>9/21/19</a:t>
            </a:fld>
            <a:endParaRPr lang="en-US"/>
          </a:p>
        </p:txBody>
      </p:sp>
      <p:sp>
        <p:nvSpPr>
          <p:cNvPr id="5" name="Footer Placeholder 4">
            <a:extLst>
              <a:ext uri="{FF2B5EF4-FFF2-40B4-BE49-F238E27FC236}">
                <a16:creationId xmlns:a16="http://schemas.microsoft.com/office/drawing/2014/main" id="{8E0D5376-FAA8-BA41-9417-5D511FE2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ABEFD-7C9E-7F47-9294-7FA6B43B92E9}"/>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1478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6D8A-44D5-874E-8A96-24AAB2C09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32FDE-59FB-AB48-BECD-1E43D95BB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B04EA-5A97-5A48-ACFA-BF927C0ADF68}"/>
              </a:ext>
            </a:extLst>
          </p:cNvPr>
          <p:cNvSpPr>
            <a:spLocks noGrp="1"/>
          </p:cNvSpPr>
          <p:nvPr>
            <p:ph type="dt" sz="half" idx="10"/>
          </p:nvPr>
        </p:nvSpPr>
        <p:spPr/>
        <p:txBody>
          <a:bodyPr/>
          <a:lstStyle/>
          <a:p>
            <a:fld id="{2C35C454-E377-E944-B8FB-68586824FE45}" type="datetime1">
              <a:rPr lang="en-US" smtClean="0"/>
              <a:t>9/21/19</a:t>
            </a:fld>
            <a:endParaRPr lang="en-US"/>
          </a:p>
        </p:txBody>
      </p:sp>
      <p:sp>
        <p:nvSpPr>
          <p:cNvPr id="5" name="Footer Placeholder 4">
            <a:extLst>
              <a:ext uri="{FF2B5EF4-FFF2-40B4-BE49-F238E27FC236}">
                <a16:creationId xmlns:a16="http://schemas.microsoft.com/office/drawing/2014/main" id="{C481A412-CCD2-9D47-A8EC-D6C67EFE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5613B-E4AE-0142-BEB7-BCA8A4FC17A3}"/>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4892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B9D5-C5C6-5341-A991-6AA15356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77638-2CEC-2647-8D13-CF9588276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F01FE-00AD-2941-8C68-3792C05410BA}"/>
              </a:ext>
            </a:extLst>
          </p:cNvPr>
          <p:cNvSpPr>
            <a:spLocks noGrp="1"/>
          </p:cNvSpPr>
          <p:nvPr>
            <p:ph type="dt" sz="half" idx="10"/>
          </p:nvPr>
        </p:nvSpPr>
        <p:spPr/>
        <p:txBody>
          <a:bodyPr/>
          <a:lstStyle/>
          <a:p>
            <a:fld id="{D0867350-2A0E-A44A-832C-7ACBC97E332F}" type="datetime1">
              <a:rPr lang="en-US" smtClean="0"/>
              <a:t>9/21/19</a:t>
            </a:fld>
            <a:endParaRPr lang="en-US"/>
          </a:p>
        </p:txBody>
      </p:sp>
      <p:sp>
        <p:nvSpPr>
          <p:cNvPr id="5" name="Footer Placeholder 4">
            <a:extLst>
              <a:ext uri="{FF2B5EF4-FFF2-40B4-BE49-F238E27FC236}">
                <a16:creationId xmlns:a16="http://schemas.microsoft.com/office/drawing/2014/main" id="{765A3326-E5A0-D740-9DBC-36296B1B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513D4-6179-BB4A-82D1-61E309F7E296}"/>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4819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3A95-B7DB-CD48-9E26-24CDBD003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24688-1035-B742-B384-B67EFDF2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C4E9-9F88-594D-B7F2-FC789B5A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A54C3-617B-D54A-BB3F-1F3BE2934FA1}"/>
              </a:ext>
            </a:extLst>
          </p:cNvPr>
          <p:cNvSpPr>
            <a:spLocks noGrp="1"/>
          </p:cNvSpPr>
          <p:nvPr>
            <p:ph type="dt" sz="half" idx="10"/>
          </p:nvPr>
        </p:nvSpPr>
        <p:spPr/>
        <p:txBody>
          <a:bodyPr/>
          <a:lstStyle/>
          <a:p>
            <a:fld id="{1BF141CC-BC81-BC46-8035-6367849C7506}" type="datetime1">
              <a:rPr lang="en-US" smtClean="0"/>
              <a:t>9/21/19</a:t>
            </a:fld>
            <a:endParaRPr lang="en-US"/>
          </a:p>
        </p:txBody>
      </p:sp>
      <p:sp>
        <p:nvSpPr>
          <p:cNvPr id="6" name="Footer Placeholder 5">
            <a:extLst>
              <a:ext uri="{FF2B5EF4-FFF2-40B4-BE49-F238E27FC236}">
                <a16:creationId xmlns:a16="http://schemas.microsoft.com/office/drawing/2014/main" id="{F3DC6924-B6CB-404A-82BB-C3A6718E2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94BF-BCA5-454F-ABBE-91AB94FF897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681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7CF5-A374-E545-AE35-9EC248452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34D07-8514-0348-9869-ADC614B9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4044-5921-3F41-B0F0-3F92FD06E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D8C06-BA5D-E841-9EE0-89F9D2FBD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D29EE-13F4-B642-965B-A44B8ABE2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3DA58-A3F5-2446-A922-3928729AABA8}"/>
              </a:ext>
            </a:extLst>
          </p:cNvPr>
          <p:cNvSpPr>
            <a:spLocks noGrp="1"/>
          </p:cNvSpPr>
          <p:nvPr>
            <p:ph type="dt" sz="half" idx="10"/>
          </p:nvPr>
        </p:nvSpPr>
        <p:spPr/>
        <p:txBody>
          <a:bodyPr/>
          <a:lstStyle/>
          <a:p>
            <a:fld id="{11C3839A-7009-FC40-8B7D-71196A2BC92C}" type="datetime1">
              <a:rPr lang="en-US" smtClean="0"/>
              <a:t>9/21/19</a:t>
            </a:fld>
            <a:endParaRPr lang="en-US"/>
          </a:p>
        </p:txBody>
      </p:sp>
      <p:sp>
        <p:nvSpPr>
          <p:cNvPr id="8" name="Footer Placeholder 7">
            <a:extLst>
              <a:ext uri="{FF2B5EF4-FFF2-40B4-BE49-F238E27FC236}">
                <a16:creationId xmlns:a16="http://schemas.microsoft.com/office/drawing/2014/main" id="{B465C4C6-113A-EE46-9851-94D705B0F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CC00B5-6D4C-AF45-8EF1-696B8D0B330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10572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3B37-0FD6-0E4B-9E31-9E91B3645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40A3C6-1893-F143-96ED-EA0BD4AF591F}"/>
              </a:ext>
            </a:extLst>
          </p:cNvPr>
          <p:cNvSpPr>
            <a:spLocks noGrp="1"/>
          </p:cNvSpPr>
          <p:nvPr>
            <p:ph type="dt" sz="half" idx="10"/>
          </p:nvPr>
        </p:nvSpPr>
        <p:spPr/>
        <p:txBody>
          <a:bodyPr/>
          <a:lstStyle/>
          <a:p>
            <a:fld id="{07386EDC-1D3C-B04D-8F8A-4E8E5ED2F95F}" type="datetime1">
              <a:rPr lang="en-US" smtClean="0"/>
              <a:t>9/21/19</a:t>
            </a:fld>
            <a:endParaRPr lang="en-US"/>
          </a:p>
        </p:txBody>
      </p:sp>
      <p:sp>
        <p:nvSpPr>
          <p:cNvPr id="4" name="Footer Placeholder 3">
            <a:extLst>
              <a:ext uri="{FF2B5EF4-FFF2-40B4-BE49-F238E27FC236}">
                <a16:creationId xmlns:a16="http://schemas.microsoft.com/office/drawing/2014/main" id="{65BF7FD7-EB32-4942-A9D3-80E7FE58F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09E09-8878-F245-A6C2-5FE27B9D040E}"/>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91172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D6969-98E5-E84A-B4A3-2D791E5613DD}"/>
              </a:ext>
            </a:extLst>
          </p:cNvPr>
          <p:cNvSpPr>
            <a:spLocks noGrp="1"/>
          </p:cNvSpPr>
          <p:nvPr>
            <p:ph type="dt" sz="half" idx="10"/>
          </p:nvPr>
        </p:nvSpPr>
        <p:spPr/>
        <p:txBody>
          <a:bodyPr/>
          <a:lstStyle/>
          <a:p>
            <a:fld id="{4C9C92BE-FACE-4F48-BA6F-9198BD9546B0}" type="datetime1">
              <a:rPr lang="en-US" smtClean="0"/>
              <a:t>9/21/19</a:t>
            </a:fld>
            <a:endParaRPr lang="en-US"/>
          </a:p>
        </p:txBody>
      </p:sp>
      <p:sp>
        <p:nvSpPr>
          <p:cNvPr id="3" name="Footer Placeholder 2">
            <a:extLst>
              <a:ext uri="{FF2B5EF4-FFF2-40B4-BE49-F238E27FC236}">
                <a16:creationId xmlns:a16="http://schemas.microsoft.com/office/drawing/2014/main" id="{C55F16E2-E891-174C-B5A0-BF5C1FC6B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840F1-6B68-A845-B784-BA91B93240B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43022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0A3-E799-A344-A42D-6C85FDDC6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540AA-965D-CE41-9FD5-0ADB0093F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F6F24-73FF-C24D-983C-1E655E9E8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B7E07-DDA2-E946-81BB-C2D3A58FEC2D}"/>
              </a:ext>
            </a:extLst>
          </p:cNvPr>
          <p:cNvSpPr>
            <a:spLocks noGrp="1"/>
          </p:cNvSpPr>
          <p:nvPr>
            <p:ph type="dt" sz="half" idx="10"/>
          </p:nvPr>
        </p:nvSpPr>
        <p:spPr/>
        <p:txBody>
          <a:bodyPr/>
          <a:lstStyle/>
          <a:p>
            <a:fld id="{39DDD592-BBCC-9D41-98F0-1D1FDBA38CAE}" type="datetime1">
              <a:rPr lang="en-US" smtClean="0"/>
              <a:t>9/21/19</a:t>
            </a:fld>
            <a:endParaRPr lang="en-US"/>
          </a:p>
        </p:txBody>
      </p:sp>
      <p:sp>
        <p:nvSpPr>
          <p:cNvPr id="6" name="Footer Placeholder 5">
            <a:extLst>
              <a:ext uri="{FF2B5EF4-FFF2-40B4-BE49-F238E27FC236}">
                <a16:creationId xmlns:a16="http://schemas.microsoft.com/office/drawing/2014/main" id="{563D4671-F242-3E4F-BA60-75799919C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2B1CB-9F7A-D444-AD66-F45C06976C8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0926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9E8B-E908-1543-A127-DBEE8091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CC71-4A14-1E40-992F-2598CD04D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CC5B0-69F7-4740-AA78-CE572DC7D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5CD90-88D2-AF44-B91D-A1A25636B5DF}"/>
              </a:ext>
            </a:extLst>
          </p:cNvPr>
          <p:cNvSpPr>
            <a:spLocks noGrp="1"/>
          </p:cNvSpPr>
          <p:nvPr>
            <p:ph type="dt" sz="half" idx="10"/>
          </p:nvPr>
        </p:nvSpPr>
        <p:spPr/>
        <p:txBody>
          <a:bodyPr/>
          <a:lstStyle/>
          <a:p>
            <a:fld id="{43F26530-F671-CC48-AE41-3523C151F7C3}" type="datetime1">
              <a:rPr lang="en-US" smtClean="0"/>
              <a:t>9/21/19</a:t>
            </a:fld>
            <a:endParaRPr lang="en-US"/>
          </a:p>
        </p:txBody>
      </p:sp>
      <p:sp>
        <p:nvSpPr>
          <p:cNvPr id="6" name="Footer Placeholder 5">
            <a:extLst>
              <a:ext uri="{FF2B5EF4-FFF2-40B4-BE49-F238E27FC236}">
                <a16:creationId xmlns:a16="http://schemas.microsoft.com/office/drawing/2014/main" id="{D38108FA-D987-164B-8601-87EAF7A7B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A4ADF-4997-FC4A-81B0-1A34EA5175C0}"/>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268419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865D8-6BEE-BB41-B74C-787FFF60D518}"/>
              </a:ext>
            </a:extLst>
          </p:cNvPr>
          <p:cNvSpPr>
            <a:spLocks noGrp="1"/>
          </p:cNvSpPr>
          <p:nvPr>
            <p:ph type="title"/>
          </p:nvPr>
        </p:nvSpPr>
        <p:spPr>
          <a:xfrm>
            <a:off x="838200" y="365125"/>
            <a:ext cx="10515600" cy="89330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437A1-FA9D-D049-B856-B01AA997FFF1}"/>
              </a:ext>
            </a:extLst>
          </p:cNvPr>
          <p:cNvSpPr>
            <a:spLocks noGrp="1"/>
          </p:cNvSpPr>
          <p:nvPr>
            <p:ph type="body" idx="1"/>
          </p:nvPr>
        </p:nvSpPr>
        <p:spPr>
          <a:xfrm>
            <a:off x="838200" y="1330859"/>
            <a:ext cx="10515600" cy="48461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43F24-3806-F84D-87DF-2BB2764D4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E1947-0286-8842-85D1-91AE63EEBB15}" type="datetime1">
              <a:rPr lang="en-US" smtClean="0"/>
              <a:t>9/21/19</a:t>
            </a:fld>
            <a:endParaRPr lang="en-US"/>
          </a:p>
        </p:txBody>
      </p:sp>
      <p:sp>
        <p:nvSpPr>
          <p:cNvPr id="5" name="Footer Placeholder 4">
            <a:extLst>
              <a:ext uri="{FF2B5EF4-FFF2-40B4-BE49-F238E27FC236}">
                <a16:creationId xmlns:a16="http://schemas.microsoft.com/office/drawing/2014/main" id="{2C66D2E4-0784-F848-9688-F2D773889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0317-7930-5148-957C-770C3BB9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04A1-B6BA-5D40-98D1-9C3FE965D78F}" type="slidenum">
              <a:rPr lang="en-US" smtClean="0"/>
              <a:t>‹#›</a:t>
            </a:fld>
            <a:endParaRPr lang="en-US"/>
          </a:p>
        </p:txBody>
      </p:sp>
    </p:spTree>
    <p:extLst>
      <p:ext uri="{BB962C8B-B14F-4D97-AF65-F5344CB8AC3E}">
        <p14:creationId xmlns:p14="http://schemas.microsoft.com/office/powerpoint/2010/main" val="111812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Ancho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Ancho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vailability_heuristi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load.wikimedia.org/wikipedia/en/e/ec/Nudge-cover.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Groupth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raming_effect_(psycholo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Confirmation_bi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Overconfidence_eff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2.tif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Gambler%27s_falla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Optimism_bia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Conjunction_fallac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Daniel_Kahneman" TargetMode="External"/><Relationship Id="rId2" Type="http://schemas.openxmlformats.org/officeDocument/2006/relationships/hyperlink" Target="https://en.wikipedia.org/wiki/Amos_Tversky" TargetMode="External"/><Relationship Id="rId1" Type="http://schemas.openxmlformats.org/officeDocument/2006/relationships/slideLayout" Target="../slideLayouts/slideLayout2.xml"/><Relationship Id="rId4" Type="http://schemas.openxmlformats.org/officeDocument/2006/relationships/hyperlink" Target="https://en.wikipedia.org/wiki/Conjunction_fallac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citeseerx.ist.psu.edu/viewdoc/download?doi=10.1.1.336.9826&amp;rep=rep1&amp;typ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gnitive_bi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pload.wikimedia.org/wikipedia/commons/c/c8/Daniel_KAHNEMAN.jp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upload.wikimedia.org/wikipedia/en/c/c1/Thinking%2C_Fast_and_Slow.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upload.wikimedia.org/wikipedia/commons/thumb/f/fa/Leonard_Nimoy_as_Spock_1967.jpg/440px-Leonard_Nimoy_as_Spock_1967.jpg" TargetMode="External"/><Relationship Id="rId2" Type="http://schemas.openxmlformats.org/officeDocument/2006/relationships/hyperlink" Target="https://upload.wikimedia.org/wikipedia/commons/thumb/2/2b/Richard_Thaler_Chatham.jpg/440px-Richard_Thaler_Chatham.jpg"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upload.wikimedia.org/wikipedia/en/0/02/Homer_Simpson_2006.png"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ncho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
        <p:nvSpPr>
          <p:cNvPr id="2" name="Slide Number Placeholder 1">
            <a:extLst>
              <a:ext uri="{FF2B5EF4-FFF2-40B4-BE49-F238E27FC236}">
                <a16:creationId xmlns:a16="http://schemas.microsoft.com/office/drawing/2014/main" id="{2BB9E117-2011-F34E-9248-6259073C7760}"/>
              </a:ext>
            </a:extLst>
          </p:cNvPr>
          <p:cNvSpPr>
            <a:spLocks noGrp="1"/>
          </p:cNvSpPr>
          <p:nvPr>
            <p:ph type="sldNum" sz="quarter" idx="12"/>
          </p:nvPr>
        </p:nvSpPr>
        <p:spPr/>
        <p:txBody>
          <a:bodyPr/>
          <a:lstStyle/>
          <a:p>
            <a:fld id="{D8C804A1-B6BA-5D40-98D1-9C3FE965D78F}" type="slidenum">
              <a:rPr lang="en-US" smtClean="0"/>
              <a:t>1</a:t>
            </a:fld>
            <a:endParaRPr lang="en-US"/>
          </a:p>
        </p:txBody>
      </p:sp>
    </p:spTree>
    <p:extLst>
      <p:ext uri="{BB962C8B-B14F-4D97-AF65-F5344CB8AC3E}">
        <p14:creationId xmlns:p14="http://schemas.microsoft.com/office/powerpoint/2010/main" val="2130664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9AF1-5D23-4B4B-85F4-D044E999AE73}"/>
              </a:ext>
            </a:extLst>
          </p:cNvPr>
          <p:cNvSpPr>
            <a:spLocks noGrp="1"/>
          </p:cNvSpPr>
          <p:nvPr>
            <p:ph type="title"/>
          </p:nvPr>
        </p:nvSpPr>
        <p:spPr/>
        <p:txBody>
          <a:bodyPr/>
          <a:lstStyle/>
          <a:p>
            <a:r>
              <a:rPr lang="en-US" b="1" dirty="0"/>
              <a:t>Anchoring Effect - Example</a:t>
            </a:r>
          </a:p>
        </p:txBody>
      </p:sp>
      <p:sp>
        <p:nvSpPr>
          <p:cNvPr id="3" name="Content Placeholder 2">
            <a:extLst>
              <a:ext uri="{FF2B5EF4-FFF2-40B4-BE49-F238E27FC236}">
                <a16:creationId xmlns:a16="http://schemas.microsoft.com/office/drawing/2014/main" id="{EB083E5D-4B1A-634F-A399-026D18CBD5E0}"/>
              </a:ext>
            </a:extLst>
          </p:cNvPr>
          <p:cNvSpPr>
            <a:spLocks noGrp="1"/>
          </p:cNvSpPr>
          <p:nvPr>
            <p:ph idx="1"/>
          </p:nvPr>
        </p:nvSpPr>
        <p:spPr/>
        <p:txBody>
          <a:bodyPr/>
          <a:lstStyle/>
          <a:p>
            <a:pPr marL="0" indent="0">
              <a:buNone/>
            </a:pPr>
            <a:r>
              <a:rPr lang="en-US" dirty="0"/>
              <a:t>“For example, the initial price offered for a used car, set either before or at the start of negotiations, sets an arbitrary focal point for all following discussions. Prices discussed in negotiations that are lower than the anchor may seem reasonable, perhaps even cheap to the buyer, even if said prices are still relatively higher than the actual market value of the car”</a:t>
            </a:r>
            <a:r>
              <a:rPr lang="en-US" dirty="0">
                <a:hlinkClick r:id="rId2"/>
              </a:rPr>
              <a:t> </a:t>
            </a:r>
          </a:p>
          <a:p>
            <a:pPr marL="0" indent="0">
              <a:buNone/>
            </a:pPr>
            <a:r>
              <a:rPr lang="en-US" dirty="0">
                <a:hlinkClick r:id="rId2"/>
              </a:rPr>
              <a:t>https://en.wikipedia.org/wiki/Anchoring</a:t>
            </a:r>
            <a:endParaRPr lang="en-US" dirty="0"/>
          </a:p>
          <a:p>
            <a:pPr marL="0" indent="0">
              <a:buNone/>
            </a:pPr>
            <a:endParaRPr lang="en-US" dirty="0"/>
          </a:p>
        </p:txBody>
      </p:sp>
      <p:grpSp>
        <p:nvGrpSpPr>
          <p:cNvPr id="4" name="Group 3">
            <a:extLst>
              <a:ext uri="{FF2B5EF4-FFF2-40B4-BE49-F238E27FC236}">
                <a16:creationId xmlns:a16="http://schemas.microsoft.com/office/drawing/2014/main" id="{9A065116-CA39-6344-84B7-69F3B3D90DC2}"/>
              </a:ext>
            </a:extLst>
          </p:cNvPr>
          <p:cNvGrpSpPr/>
          <p:nvPr/>
        </p:nvGrpSpPr>
        <p:grpSpPr>
          <a:xfrm>
            <a:off x="735118" y="1122708"/>
            <a:ext cx="1516731" cy="1491905"/>
            <a:chOff x="308516" y="1086825"/>
            <a:chExt cx="2381150" cy="2342175"/>
          </a:xfrm>
        </p:grpSpPr>
        <p:sp>
          <p:nvSpPr>
            <p:cNvPr id="5" name="Freeform: Shape 2">
              <a:extLst>
                <a:ext uri="{FF2B5EF4-FFF2-40B4-BE49-F238E27FC236}">
                  <a16:creationId xmlns:a16="http://schemas.microsoft.com/office/drawing/2014/main" id="{E2DE8793-A93B-C443-9F22-089A1235A86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C56D34C1-7FCD-FB4A-98ED-CA3F516C78B7}"/>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144D8174-73FE-2F4C-80E8-3006FF441A5D}"/>
              </a:ext>
            </a:extLst>
          </p:cNvPr>
          <p:cNvGrpSpPr/>
          <p:nvPr/>
        </p:nvGrpSpPr>
        <p:grpSpPr>
          <a:xfrm rot="10800000">
            <a:off x="9485481" y="2858640"/>
            <a:ext cx="1516730" cy="1491904"/>
            <a:chOff x="9155904" y="3251546"/>
            <a:chExt cx="2381150" cy="2342175"/>
          </a:xfrm>
        </p:grpSpPr>
        <p:sp>
          <p:nvSpPr>
            <p:cNvPr id="8" name="Freeform: Shape 2">
              <a:extLst>
                <a:ext uri="{FF2B5EF4-FFF2-40B4-BE49-F238E27FC236}">
                  <a16:creationId xmlns:a16="http://schemas.microsoft.com/office/drawing/2014/main" id="{DA8231BE-2E1F-684C-8585-CF59D471831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82743382-D82C-5046-8AB6-F16C80D2EBC5}"/>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Slide Number Placeholder 9">
            <a:extLst>
              <a:ext uri="{FF2B5EF4-FFF2-40B4-BE49-F238E27FC236}">
                <a16:creationId xmlns:a16="http://schemas.microsoft.com/office/drawing/2014/main" id="{0E81E89A-8434-D341-8187-B9FF64DD7BDB}"/>
              </a:ext>
            </a:extLst>
          </p:cNvPr>
          <p:cNvSpPr>
            <a:spLocks noGrp="1"/>
          </p:cNvSpPr>
          <p:nvPr>
            <p:ph type="sldNum" sz="quarter" idx="12"/>
          </p:nvPr>
        </p:nvSpPr>
        <p:spPr/>
        <p:txBody>
          <a:bodyPr/>
          <a:lstStyle/>
          <a:p>
            <a:fld id="{D8C804A1-B6BA-5D40-98D1-9C3FE965D78F}" type="slidenum">
              <a:rPr lang="en-US" smtClean="0"/>
              <a:t>10</a:t>
            </a:fld>
            <a:endParaRPr lang="en-US"/>
          </a:p>
        </p:txBody>
      </p:sp>
    </p:spTree>
    <p:extLst>
      <p:ext uri="{BB962C8B-B14F-4D97-AF65-F5344CB8AC3E}">
        <p14:creationId xmlns:p14="http://schemas.microsoft.com/office/powerpoint/2010/main" val="241793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988259-1A5F-D749-9CFE-453796A525FE}"/>
              </a:ext>
            </a:extLst>
          </p:cNvPr>
          <p:cNvGrpSpPr/>
          <p:nvPr/>
        </p:nvGrpSpPr>
        <p:grpSpPr>
          <a:xfrm>
            <a:off x="492231" y="1094133"/>
            <a:ext cx="1516731" cy="1491905"/>
            <a:chOff x="308516" y="1086825"/>
            <a:chExt cx="2381150" cy="2342175"/>
          </a:xfrm>
        </p:grpSpPr>
        <p:sp>
          <p:nvSpPr>
            <p:cNvPr id="5" name="Freeform: Shape 2">
              <a:extLst>
                <a:ext uri="{FF2B5EF4-FFF2-40B4-BE49-F238E27FC236}">
                  <a16:creationId xmlns:a16="http://schemas.microsoft.com/office/drawing/2014/main" id="{1099ECC4-A496-E94D-B439-F4C1A948153F}"/>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70219895-4D87-8F4A-BB41-566B5722B616}"/>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DA02B997-54D7-4A4F-B948-BD5856B7213B}"/>
              </a:ext>
            </a:extLst>
          </p:cNvPr>
          <p:cNvGrpSpPr/>
          <p:nvPr/>
        </p:nvGrpSpPr>
        <p:grpSpPr>
          <a:xfrm rot="10800000">
            <a:off x="9456907" y="3580159"/>
            <a:ext cx="1516730" cy="1491904"/>
            <a:chOff x="9155904" y="3251546"/>
            <a:chExt cx="2381150" cy="2342175"/>
          </a:xfrm>
        </p:grpSpPr>
        <p:sp>
          <p:nvSpPr>
            <p:cNvPr id="8" name="Freeform: Shape 2">
              <a:extLst>
                <a:ext uri="{FF2B5EF4-FFF2-40B4-BE49-F238E27FC236}">
                  <a16:creationId xmlns:a16="http://schemas.microsoft.com/office/drawing/2014/main" id="{3D97B320-6284-3E4D-A6E5-02FFDDD5E7CC}"/>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E7CBF7CA-E126-5942-87D9-13540CB3F18F}"/>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2" name="Title 1">
            <a:extLst>
              <a:ext uri="{FF2B5EF4-FFF2-40B4-BE49-F238E27FC236}">
                <a16:creationId xmlns:a16="http://schemas.microsoft.com/office/drawing/2014/main" id="{FEF6D942-36FD-B14D-9060-F1FB33B34A99}"/>
              </a:ext>
            </a:extLst>
          </p:cNvPr>
          <p:cNvSpPr>
            <a:spLocks noGrp="1"/>
          </p:cNvSpPr>
          <p:nvPr>
            <p:ph type="title"/>
          </p:nvPr>
        </p:nvSpPr>
        <p:spPr/>
        <p:txBody>
          <a:bodyPr/>
          <a:lstStyle/>
          <a:p>
            <a:r>
              <a:rPr lang="en-US" b="1" dirty="0"/>
              <a:t>Anchoring Effect - Example</a:t>
            </a:r>
          </a:p>
        </p:txBody>
      </p:sp>
      <p:sp>
        <p:nvSpPr>
          <p:cNvPr id="3" name="Content Placeholder 2">
            <a:extLst>
              <a:ext uri="{FF2B5EF4-FFF2-40B4-BE49-F238E27FC236}">
                <a16:creationId xmlns:a16="http://schemas.microsoft.com/office/drawing/2014/main" id="{177C7E9D-8F4B-B84C-8157-F776ACF7AA27}"/>
              </a:ext>
            </a:extLst>
          </p:cNvPr>
          <p:cNvSpPr>
            <a:spLocks noGrp="1"/>
          </p:cNvSpPr>
          <p:nvPr>
            <p:ph idx="1"/>
          </p:nvPr>
        </p:nvSpPr>
        <p:spPr/>
        <p:txBody>
          <a:bodyPr/>
          <a:lstStyle/>
          <a:p>
            <a:pPr marL="0" indent="0">
              <a:buNone/>
            </a:pPr>
            <a:r>
              <a:rPr lang="en-US" dirty="0"/>
              <a:t>“As a second example, in a study by Dan Ariely, an audience is first asked to write the last two digits of their social security number and consider whether they would pay this number of dollars for items whose value they did not know, such as wine, chocolate and computer equipment. They were then asked to bid for these items, with the result that the audience members with higher two-digit numbers would submit bids that were between 60 percent and 120 percent higher than those with the lower social security numbers, which had become their anchor.</a:t>
            </a:r>
            <a:r>
              <a:rPr lang="en-US" baseline="30000" dirty="0"/>
              <a:t>” 				</a:t>
            </a:r>
            <a:r>
              <a:rPr lang="en-US" sz="1800" dirty="0">
                <a:hlinkClick r:id="rId2"/>
              </a:rPr>
              <a:t>https://en.wikipedia.org/wiki/Anchoring</a:t>
            </a:r>
            <a:endParaRPr lang="en-US" dirty="0"/>
          </a:p>
        </p:txBody>
      </p:sp>
      <p:sp>
        <p:nvSpPr>
          <p:cNvPr id="10" name="Slide Number Placeholder 9">
            <a:extLst>
              <a:ext uri="{FF2B5EF4-FFF2-40B4-BE49-F238E27FC236}">
                <a16:creationId xmlns:a16="http://schemas.microsoft.com/office/drawing/2014/main" id="{A247474C-2C39-8948-B831-EDEB789C0342}"/>
              </a:ext>
            </a:extLst>
          </p:cNvPr>
          <p:cNvSpPr>
            <a:spLocks noGrp="1"/>
          </p:cNvSpPr>
          <p:nvPr>
            <p:ph type="sldNum" sz="quarter" idx="12"/>
          </p:nvPr>
        </p:nvSpPr>
        <p:spPr/>
        <p:txBody>
          <a:bodyPr/>
          <a:lstStyle/>
          <a:p>
            <a:fld id="{D8C804A1-B6BA-5D40-98D1-9C3FE965D78F}" type="slidenum">
              <a:rPr lang="en-US" smtClean="0"/>
              <a:t>11</a:t>
            </a:fld>
            <a:endParaRPr lang="en-US"/>
          </a:p>
        </p:txBody>
      </p:sp>
    </p:spTree>
    <p:extLst>
      <p:ext uri="{BB962C8B-B14F-4D97-AF65-F5344CB8AC3E}">
        <p14:creationId xmlns:p14="http://schemas.microsoft.com/office/powerpoint/2010/main" val="304065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8FAF-95DD-B14A-8E8E-CE0495629100}"/>
              </a:ext>
            </a:extLst>
          </p:cNvPr>
          <p:cNvSpPr>
            <a:spLocks noGrp="1"/>
          </p:cNvSpPr>
          <p:nvPr>
            <p:ph type="title"/>
          </p:nvPr>
        </p:nvSpPr>
        <p:spPr/>
        <p:txBody>
          <a:bodyPr/>
          <a:lstStyle/>
          <a:p>
            <a:r>
              <a:rPr lang="en-US" b="1" dirty="0"/>
              <a:t>Dealing with Anchoring Effect</a:t>
            </a:r>
          </a:p>
        </p:txBody>
      </p:sp>
      <p:sp>
        <p:nvSpPr>
          <p:cNvPr id="3" name="Content Placeholder 2">
            <a:extLst>
              <a:ext uri="{FF2B5EF4-FFF2-40B4-BE49-F238E27FC236}">
                <a16:creationId xmlns:a16="http://schemas.microsoft.com/office/drawing/2014/main" id="{3B3D3DFA-1F16-0744-965E-3BC378A6A46C}"/>
              </a:ext>
            </a:extLst>
          </p:cNvPr>
          <p:cNvSpPr>
            <a:spLocks noGrp="1"/>
          </p:cNvSpPr>
          <p:nvPr>
            <p:ph idx="1"/>
          </p:nvPr>
        </p:nvSpPr>
        <p:spPr/>
        <p:txBody>
          <a:bodyPr>
            <a:normAutofit fontScale="92500" lnSpcReduction="10000"/>
          </a:bodyPr>
          <a:lstStyle/>
          <a:p>
            <a:r>
              <a:rPr lang="en-US" dirty="0"/>
              <a:t>Try to </a:t>
            </a:r>
            <a:r>
              <a:rPr lang="en-US" b="1" dirty="0"/>
              <a:t>avoid anchoring </a:t>
            </a:r>
            <a:r>
              <a:rPr lang="en-US" dirty="0"/>
              <a:t>by not discussing numbers early in the analysis. Allow SMEs to share their estimates anonymously.</a:t>
            </a:r>
          </a:p>
          <a:p>
            <a:r>
              <a:rPr lang="en-US" dirty="0"/>
              <a:t>Try to bring in </a:t>
            </a:r>
            <a:r>
              <a:rPr lang="en-US" b="1" dirty="0"/>
              <a:t>multiple anchors </a:t>
            </a:r>
            <a:r>
              <a:rPr lang="en-US" dirty="0"/>
              <a:t>our </a:t>
            </a:r>
            <a:r>
              <a:rPr lang="en-US" b="1" dirty="0"/>
              <a:t>counter-anchors</a:t>
            </a:r>
            <a:r>
              <a:rPr lang="en-US" dirty="0"/>
              <a:t>.</a:t>
            </a:r>
          </a:p>
          <a:p>
            <a:r>
              <a:rPr lang="en-US" dirty="0"/>
              <a:t>Don’t fixate on some initial estimates. Be open to </a:t>
            </a:r>
            <a:r>
              <a:rPr lang="en-US" b="1" dirty="0"/>
              <a:t>adjust if new information supports the adjustment</a:t>
            </a:r>
            <a:r>
              <a:rPr lang="en-US" dirty="0"/>
              <a:t>.</a:t>
            </a:r>
          </a:p>
          <a:p>
            <a:r>
              <a:rPr lang="en-US" b="1" dirty="0"/>
              <a:t>Estimation calibration </a:t>
            </a:r>
            <a:r>
              <a:rPr lang="en-US" dirty="0"/>
              <a:t>exercises help us make estimates that match our confidence levels. Estimate and question the boundaries (min, max) separately.</a:t>
            </a:r>
          </a:p>
          <a:p>
            <a:r>
              <a:rPr lang="en-US" dirty="0"/>
              <a:t>The </a:t>
            </a:r>
            <a:r>
              <a:rPr lang="en-US" b="1" dirty="0"/>
              <a:t>Equivalent Bet </a:t>
            </a:r>
            <a:r>
              <a:rPr lang="en-US" dirty="0"/>
              <a:t>forces us to question the validity of our estimate.</a:t>
            </a:r>
          </a:p>
          <a:p>
            <a:r>
              <a:rPr lang="en-US" dirty="0"/>
              <a:t>Of course, using </a:t>
            </a:r>
            <a:r>
              <a:rPr lang="en-US" b="1" dirty="0"/>
              <a:t>data</a:t>
            </a:r>
            <a:r>
              <a:rPr lang="en-US" dirty="0"/>
              <a:t> from trustworthy sources supports validating our estimates.</a:t>
            </a:r>
          </a:p>
          <a:p>
            <a:r>
              <a:rPr lang="en-US" b="1" dirty="0"/>
              <a:t>Activating System 2 </a:t>
            </a:r>
            <a:r>
              <a:rPr lang="en-US" dirty="0"/>
              <a:t>requires energy, make sure you are not exhausted.</a:t>
            </a:r>
          </a:p>
        </p:txBody>
      </p:sp>
      <p:sp>
        <p:nvSpPr>
          <p:cNvPr id="4" name="Slide Number Placeholder 3">
            <a:extLst>
              <a:ext uri="{FF2B5EF4-FFF2-40B4-BE49-F238E27FC236}">
                <a16:creationId xmlns:a16="http://schemas.microsoft.com/office/drawing/2014/main" id="{3F69A20F-0997-7642-AB5F-BF1F5EA0D4DA}"/>
              </a:ext>
            </a:extLst>
          </p:cNvPr>
          <p:cNvSpPr>
            <a:spLocks noGrp="1"/>
          </p:cNvSpPr>
          <p:nvPr>
            <p:ph type="sldNum" sz="quarter" idx="12"/>
          </p:nvPr>
        </p:nvSpPr>
        <p:spPr/>
        <p:txBody>
          <a:bodyPr/>
          <a:lstStyle/>
          <a:p>
            <a:fld id="{D8C804A1-B6BA-5D40-98D1-9C3FE965D78F}" type="slidenum">
              <a:rPr lang="en-US" smtClean="0"/>
              <a:t>12</a:t>
            </a:fld>
            <a:endParaRPr lang="en-US"/>
          </a:p>
        </p:txBody>
      </p:sp>
    </p:spTree>
    <p:extLst>
      <p:ext uri="{BB962C8B-B14F-4D97-AF65-F5344CB8AC3E}">
        <p14:creationId xmlns:p14="http://schemas.microsoft.com/office/powerpoint/2010/main" val="234286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0B87DC8B-FA42-754D-B447-680493494920}"/>
              </a:ext>
            </a:extLst>
          </p:cNvPr>
          <p:cNvSpPr>
            <a:spLocks noGrp="1"/>
          </p:cNvSpPr>
          <p:nvPr>
            <p:ph idx="1"/>
          </p:nvPr>
        </p:nvSpPr>
        <p:spPr>
          <a:xfrm>
            <a:off x="838200" y="1330859"/>
            <a:ext cx="10427494" cy="4846104"/>
          </a:xfrm>
        </p:spPr>
        <p:txBody>
          <a:bodyPr/>
          <a:lstStyle/>
          <a:p>
            <a:pPr marL="0" indent="0">
              <a:buNone/>
            </a:pPr>
            <a:r>
              <a:rPr lang="en-US" dirty="0"/>
              <a:t>“The </a:t>
            </a:r>
            <a:r>
              <a:rPr lang="en-US" b="1" dirty="0"/>
              <a:t>availability heuristic</a:t>
            </a:r>
            <a:r>
              <a:rPr lang="en-US" dirty="0"/>
              <a:t> is a mental shortcut that </a:t>
            </a:r>
            <a:r>
              <a:rPr lang="en-US" b="1" dirty="0"/>
              <a:t>relies on immediate examples that come to a given person's mind </a:t>
            </a:r>
            <a:r>
              <a:rPr lang="en-US" dirty="0"/>
              <a:t>when evaluating a specific topic, concept, method or decision. The availability heuristic </a:t>
            </a:r>
            <a:r>
              <a:rPr lang="en-US" b="1" dirty="0"/>
              <a:t>operates on the notion that if something can be recalled, it must be important, or at least more important than alternative solutions which are not as readily recalled</a:t>
            </a:r>
            <a:r>
              <a:rPr lang="en-US" dirty="0"/>
              <a:t>.</a:t>
            </a:r>
            <a:r>
              <a:rPr lang="en-US" baseline="30000" dirty="0"/>
              <a:t> </a:t>
            </a:r>
          </a:p>
          <a:p>
            <a:pPr marL="0" indent="0">
              <a:buNone/>
            </a:pPr>
            <a:r>
              <a:rPr lang="en-US" dirty="0"/>
              <a:t>Subsequently, under the availability heuristic, </a:t>
            </a:r>
            <a:r>
              <a:rPr lang="en-US" b="1" dirty="0"/>
              <a:t>people tend to heavily weigh their judgments toward more recent information</a:t>
            </a:r>
            <a:r>
              <a:rPr lang="en-US" dirty="0"/>
              <a:t>, making new opinions biased toward that latest news.</a:t>
            </a:r>
            <a:r>
              <a:rPr lang="en-US" baseline="30000" dirty="0"/>
              <a:t>”</a:t>
            </a:r>
          </a:p>
          <a:p>
            <a:pPr marL="0" indent="0">
              <a:buNone/>
            </a:pPr>
            <a:endParaRPr lang="en-US" baseline="30000" dirty="0"/>
          </a:p>
        </p:txBody>
      </p:sp>
      <p:sp>
        <p:nvSpPr>
          <p:cNvPr id="4" name="Rectangle 3">
            <a:extLst>
              <a:ext uri="{FF2B5EF4-FFF2-40B4-BE49-F238E27FC236}">
                <a16:creationId xmlns:a16="http://schemas.microsoft.com/office/drawing/2014/main" id="{46D7FDB3-E559-C74F-9D90-C377AEFD9E5A}"/>
              </a:ext>
            </a:extLst>
          </p:cNvPr>
          <p:cNvSpPr/>
          <p:nvPr/>
        </p:nvSpPr>
        <p:spPr>
          <a:xfrm>
            <a:off x="5993105" y="5807631"/>
            <a:ext cx="4949240" cy="369332"/>
          </a:xfrm>
          <a:prstGeom prst="rect">
            <a:avLst/>
          </a:prstGeom>
        </p:spPr>
        <p:txBody>
          <a:bodyPr wrap="none">
            <a:spAutoFit/>
          </a:bodyPr>
          <a:lstStyle/>
          <a:p>
            <a:r>
              <a:rPr lang="en-US" dirty="0">
                <a:hlinkClick r:id="rId2"/>
              </a:rPr>
              <a:t>https://en.wikipedia.org/wiki/Availability_heuristic</a:t>
            </a:r>
            <a:endParaRPr lang="en-US" dirty="0"/>
          </a:p>
        </p:txBody>
      </p:sp>
      <p:grpSp>
        <p:nvGrpSpPr>
          <p:cNvPr id="5" name="Group 4">
            <a:extLst>
              <a:ext uri="{FF2B5EF4-FFF2-40B4-BE49-F238E27FC236}">
                <a16:creationId xmlns:a16="http://schemas.microsoft.com/office/drawing/2014/main" id="{89DF74DA-115B-614D-9FB1-4E46935D976B}"/>
              </a:ext>
            </a:extLst>
          </p:cNvPr>
          <p:cNvGrpSpPr/>
          <p:nvPr/>
        </p:nvGrpSpPr>
        <p:grpSpPr>
          <a:xfrm>
            <a:off x="455676" y="1130224"/>
            <a:ext cx="1516731" cy="1491905"/>
            <a:chOff x="308516" y="1086825"/>
            <a:chExt cx="2381150" cy="2342175"/>
          </a:xfrm>
        </p:grpSpPr>
        <p:sp>
          <p:nvSpPr>
            <p:cNvPr id="6" name="Freeform: Shape 2">
              <a:extLst>
                <a:ext uri="{FF2B5EF4-FFF2-40B4-BE49-F238E27FC236}">
                  <a16:creationId xmlns:a16="http://schemas.microsoft.com/office/drawing/2014/main" id="{BB7F1BCF-03B1-3F45-B792-EDDB1C9D872A}"/>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1F05AD07-34D4-3047-8FFE-94D5289E96C3}"/>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5F68F3B1-33BB-834E-821F-9AE7CF22BC13}"/>
              </a:ext>
            </a:extLst>
          </p:cNvPr>
          <p:cNvGrpSpPr/>
          <p:nvPr/>
        </p:nvGrpSpPr>
        <p:grpSpPr>
          <a:xfrm rot="10800000">
            <a:off x="9748964" y="3866281"/>
            <a:ext cx="1516730" cy="1491904"/>
            <a:chOff x="9155904" y="3251546"/>
            <a:chExt cx="2381150" cy="2342175"/>
          </a:xfrm>
        </p:grpSpPr>
        <p:sp>
          <p:nvSpPr>
            <p:cNvPr id="9" name="Freeform: Shape 2">
              <a:extLst>
                <a:ext uri="{FF2B5EF4-FFF2-40B4-BE49-F238E27FC236}">
                  <a16:creationId xmlns:a16="http://schemas.microsoft.com/office/drawing/2014/main" id="{AE24D9AF-ED67-B040-8359-988BF0723721}"/>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3FFABAB2-E461-8641-8AEB-3A52362E40A6}"/>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Slide Number Placeholder 10">
            <a:extLst>
              <a:ext uri="{FF2B5EF4-FFF2-40B4-BE49-F238E27FC236}">
                <a16:creationId xmlns:a16="http://schemas.microsoft.com/office/drawing/2014/main" id="{86719354-BFFB-E34E-A25D-42F20A14F372}"/>
              </a:ext>
            </a:extLst>
          </p:cNvPr>
          <p:cNvSpPr>
            <a:spLocks noGrp="1"/>
          </p:cNvSpPr>
          <p:nvPr>
            <p:ph type="sldNum" sz="quarter" idx="12"/>
          </p:nvPr>
        </p:nvSpPr>
        <p:spPr/>
        <p:txBody>
          <a:bodyPr/>
          <a:lstStyle/>
          <a:p>
            <a:fld id="{D8C804A1-B6BA-5D40-98D1-9C3FE965D78F}" type="slidenum">
              <a:rPr lang="en-US" smtClean="0"/>
              <a:t>13</a:t>
            </a:fld>
            <a:endParaRPr lang="en-US"/>
          </a:p>
        </p:txBody>
      </p:sp>
    </p:spTree>
    <p:extLst>
      <p:ext uri="{BB962C8B-B14F-4D97-AF65-F5344CB8AC3E}">
        <p14:creationId xmlns:p14="http://schemas.microsoft.com/office/powerpoint/2010/main" val="178465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0B87DC8B-FA42-754D-B447-680493494920}"/>
              </a:ext>
            </a:extLst>
          </p:cNvPr>
          <p:cNvSpPr>
            <a:spLocks noGrp="1"/>
          </p:cNvSpPr>
          <p:nvPr>
            <p:ph idx="1"/>
          </p:nvPr>
        </p:nvSpPr>
        <p:spPr>
          <a:xfrm>
            <a:off x="838200" y="1330859"/>
            <a:ext cx="8684623" cy="5368940"/>
          </a:xfrm>
        </p:spPr>
        <p:txBody>
          <a:bodyPr>
            <a:normAutofit/>
          </a:bodyPr>
          <a:lstStyle/>
          <a:p>
            <a:pPr marL="0" indent="0">
              <a:buNone/>
            </a:pPr>
            <a:r>
              <a:rPr lang="en-US" dirty="0"/>
              <a:t>“We define the availability heuristic as the process of judging frequency by “the ease with which instances come to mind.”</a:t>
            </a:r>
          </a:p>
          <a:p>
            <a:pPr marL="0" indent="0">
              <a:buNone/>
            </a:pPr>
            <a:endParaRPr lang="en-US" dirty="0"/>
          </a:p>
          <a:p>
            <a:pPr marL="0" indent="0">
              <a:buNone/>
            </a:pPr>
            <a:r>
              <a:rPr lang="en-US" dirty="0"/>
              <a:t>"They (people) assess the likelihood of risks by asking how readily examples come to mind. If people can easily think of relevant examples, they are more likely to be frightened and concerned than if they cannot.”</a:t>
            </a:r>
          </a:p>
          <a:p>
            <a:pPr marL="0" indent="0">
              <a:buNone/>
            </a:pPr>
            <a:endParaRPr lang="en-US" baseline="30000" dirty="0"/>
          </a:p>
          <a:p>
            <a:pPr marL="0" indent="0">
              <a:buNone/>
            </a:pPr>
            <a:endParaRPr lang="en-US" baseline="30000" dirty="0"/>
          </a:p>
        </p:txBody>
      </p:sp>
      <p:pic>
        <p:nvPicPr>
          <p:cNvPr id="5" name="Picture 4">
            <a:extLst>
              <a:ext uri="{FF2B5EF4-FFF2-40B4-BE49-F238E27FC236}">
                <a16:creationId xmlns:a16="http://schemas.microsoft.com/office/drawing/2014/main" id="{B60B0410-ABF5-194D-84D7-9F26249993F9}"/>
              </a:ext>
            </a:extLst>
          </p:cNvPr>
          <p:cNvPicPr>
            <a:picLocks noChangeAspect="1"/>
          </p:cNvPicPr>
          <p:nvPr/>
        </p:nvPicPr>
        <p:blipFill>
          <a:blip r:embed="rId2"/>
          <a:stretch>
            <a:fillRect/>
          </a:stretch>
        </p:blipFill>
        <p:spPr>
          <a:xfrm>
            <a:off x="9870977" y="3201211"/>
            <a:ext cx="1959428" cy="3008571"/>
          </a:xfrm>
          <a:prstGeom prst="rect">
            <a:avLst/>
          </a:prstGeom>
        </p:spPr>
      </p:pic>
      <p:sp>
        <p:nvSpPr>
          <p:cNvPr id="6" name="TextBox 5">
            <a:extLst>
              <a:ext uri="{FF2B5EF4-FFF2-40B4-BE49-F238E27FC236}">
                <a16:creationId xmlns:a16="http://schemas.microsoft.com/office/drawing/2014/main" id="{87C91CAE-7B05-5843-8F8A-7F83E4883F09}"/>
              </a:ext>
            </a:extLst>
          </p:cNvPr>
          <p:cNvSpPr txBox="1"/>
          <p:nvPr/>
        </p:nvSpPr>
        <p:spPr>
          <a:xfrm>
            <a:off x="10377635" y="6185098"/>
            <a:ext cx="1452770" cy="307777"/>
          </a:xfrm>
          <a:prstGeom prst="rect">
            <a:avLst/>
          </a:prstGeom>
          <a:noFill/>
        </p:spPr>
        <p:txBody>
          <a:bodyPr wrap="none" rtlCol="0">
            <a:spAutoFit/>
          </a:bodyPr>
          <a:lstStyle/>
          <a:p>
            <a:r>
              <a:rPr lang="en-US" sz="1400" dirty="0"/>
              <a:t>Image: </a:t>
            </a:r>
            <a:r>
              <a:rPr lang="en-US" sz="1400" dirty="0">
                <a:hlinkClick r:id="rId3"/>
              </a:rPr>
              <a:t>Wikipedia</a:t>
            </a:r>
            <a:endParaRPr lang="en-US" sz="1400" dirty="0"/>
          </a:p>
        </p:txBody>
      </p:sp>
      <p:sp>
        <p:nvSpPr>
          <p:cNvPr id="8" name="TextBox 7">
            <a:extLst>
              <a:ext uri="{FF2B5EF4-FFF2-40B4-BE49-F238E27FC236}">
                <a16:creationId xmlns:a16="http://schemas.microsoft.com/office/drawing/2014/main" id="{703C55A7-6116-214B-9061-CF6D10A18F1B}"/>
              </a:ext>
            </a:extLst>
          </p:cNvPr>
          <p:cNvSpPr txBox="1"/>
          <p:nvPr/>
        </p:nvSpPr>
        <p:spPr>
          <a:xfrm>
            <a:off x="5297559" y="2427171"/>
            <a:ext cx="4140172" cy="369332"/>
          </a:xfrm>
          <a:prstGeom prst="rect">
            <a:avLst/>
          </a:prstGeom>
          <a:noFill/>
        </p:spPr>
        <p:txBody>
          <a:bodyPr wrap="none" rtlCol="0">
            <a:spAutoFit/>
          </a:bodyPr>
          <a:lstStyle/>
          <a:p>
            <a:r>
              <a:rPr lang="en-US" dirty="0"/>
              <a:t>Daniel Khaneman, Thinking, Fast and Slow</a:t>
            </a:r>
          </a:p>
        </p:txBody>
      </p:sp>
      <p:grpSp>
        <p:nvGrpSpPr>
          <p:cNvPr id="7" name="Group 6">
            <a:extLst>
              <a:ext uri="{FF2B5EF4-FFF2-40B4-BE49-F238E27FC236}">
                <a16:creationId xmlns:a16="http://schemas.microsoft.com/office/drawing/2014/main" id="{2E0C6E24-FCC9-D74D-8F06-C5A2FF74373F}"/>
              </a:ext>
            </a:extLst>
          </p:cNvPr>
          <p:cNvGrpSpPr/>
          <p:nvPr/>
        </p:nvGrpSpPr>
        <p:grpSpPr>
          <a:xfrm>
            <a:off x="492231" y="1094133"/>
            <a:ext cx="1516731" cy="1491905"/>
            <a:chOff x="308516" y="1086825"/>
            <a:chExt cx="2381150" cy="2342175"/>
          </a:xfrm>
        </p:grpSpPr>
        <p:sp>
          <p:nvSpPr>
            <p:cNvPr id="9" name="Freeform: Shape 2">
              <a:extLst>
                <a:ext uri="{FF2B5EF4-FFF2-40B4-BE49-F238E27FC236}">
                  <a16:creationId xmlns:a16="http://schemas.microsoft.com/office/drawing/2014/main" id="{03DA7938-038F-6E4B-AA6C-B6DA2F323793}"/>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5DB73D2E-8D1D-B74D-9794-47323F464D41}"/>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1" name="Group 10">
            <a:extLst>
              <a:ext uri="{FF2B5EF4-FFF2-40B4-BE49-F238E27FC236}">
                <a16:creationId xmlns:a16="http://schemas.microsoft.com/office/drawing/2014/main" id="{5BD5924E-2038-584B-A5C1-59DE55C48274}"/>
              </a:ext>
            </a:extLst>
          </p:cNvPr>
          <p:cNvGrpSpPr/>
          <p:nvPr/>
        </p:nvGrpSpPr>
        <p:grpSpPr>
          <a:xfrm rot="10800000">
            <a:off x="7921001" y="3723034"/>
            <a:ext cx="1516730" cy="1491904"/>
            <a:chOff x="9155904" y="3251546"/>
            <a:chExt cx="2381150" cy="2342175"/>
          </a:xfrm>
        </p:grpSpPr>
        <p:sp>
          <p:nvSpPr>
            <p:cNvPr id="12" name="Freeform: Shape 2">
              <a:extLst>
                <a:ext uri="{FF2B5EF4-FFF2-40B4-BE49-F238E27FC236}">
                  <a16:creationId xmlns:a16="http://schemas.microsoft.com/office/drawing/2014/main" id="{DB959E43-580C-9D47-8AE5-F11A37E22FAD}"/>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3" name="Freeform: Shape 2">
              <a:extLst>
                <a:ext uri="{FF2B5EF4-FFF2-40B4-BE49-F238E27FC236}">
                  <a16:creationId xmlns:a16="http://schemas.microsoft.com/office/drawing/2014/main" id="{5B9A68F5-871A-C14C-B453-86ABB1050C8C}"/>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4" name="Rectangle 3">
            <a:extLst>
              <a:ext uri="{FF2B5EF4-FFF2-40B4-BE49-F238E27FC236}">
                <a16:creationId xmlns:a16="http://schemas.microsoft.com/office/drawing/2014/main" id="{1D7BBDE4-0BB1-0349-94BD-D90EF2FF0108}"/>
              </a:ext>
            </a:extLst>
          </p:cNvPr>
          <p:cNvSpPr/>
          <p:nvPr/>
        </p:nvSpPr>
        <p:spPr>
          <a:xfrm>
            <a:off x="2313690" y="4891773"/>
            <a:ext cx="7209133" cy="646331"/>
          </a:xfrm>
          <a:prstGeom prst="rect">
            <a:avLst/>
          </a:prstGeom>
          <a:noFill/>
        </p:spPr>
        <p:txBody>
          <a:bodyPr wrap="square" rtlCol="0">
            <a:spAutoFit/>
          </a:bodyPr>
          <a:lstStyle/>
          <a:p>
            <a:r>
              <a:rPr lang="en-US" dirty="0"/>
              <a:t>Richard H. Thaler and  Cass R. Sunstein, Nudge: Improving Decisions about Health, Wealth, and Happiness, </a:t>
            </a:r>
          </a:p>
        </p:txBody>
      </p:sp>
      <p:sp>
        <p:nvSpPr>
          <p:cNvPr id="14" name="Slide Number Placeholder 13">
            <a:extLst>
              <a:ext uri="{FF2B5EF4-FFF2-40B4-BE49-F238E27FC236}">
                <a16:creationId xmlns:a16="http://schemas.microsoft.com/office/drawing/2014/main" id="{980F5C4B-F11C-AB41-8A65-5509DF5E7D1C}"/>
              </a:ext>
            </a:extLst>
          </p:cNvPr>
          <p:cNvSpPr>
            <a:spLocks noGrp="1"/>
          </p:cNvSpPr>
          <p:nvPr>
            <p:ph type="sldNum" sz="quarter" idx="12"/>
          </p:nvPr>
        </p:nvSpPr>
        <p:spPr/>
        <p:txBody>
          <a:bodyPr/>
          <a:lstStyle/>
          <a:p>
            <a:fld id="{D8C804A1-B6BA-5D40-98D1-9C3FE965D78F}" type="slidenum">
              <a:rPr lang="en-US" smtClean="0"/>
              <a:t>14</a:t>
            </a:fld>
            <a:endParaRPr lang="en-US"/>
          </a:p>
        </p:txBody>
      </p:sp>
    </p:spTree>
    <p:extLst>
      <p:ext uri="{BB962C8B-B14F-4D97-AF65-F5344CB8AC3E}">
        <p14:creationId xmlns:p14="http://schemas.microsoft.com/office/powerpoint/2010/main" val="96434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77C-4A4F-A04F-9696-E851DA6A1DEA}"/>
              </a:ext>
            </a:extLst>
          </p:cNvPr>
          <p:cNvSpPr>
            <a:spLocks noGrp="1"/>
          </p:cNvSpPr>
          <p:nvPr>
            <p:ph type="title"/>
          </p:nvPr>
        </p:nvSpPr>
        <p:spPr/>
        <p:txBody>
          <a:bodyPr/>
          <a:lstStyle/>
          <a:p>
            <a:r>
              <a:rPr lang="en-US" b="1" dirty="0"/>
              <a:t>Availability Heuristics - Examples</a:t>
            </a:r>
          </a:p>
        </p:txBody>
      </p:sp>
      <p:sp>
        <p:nvSpPr>
          <p:cNvPr id="8" name="Content Placeholder 7">
            <a:extLst>
              <a:ext uri="{FF2B5EF4-FFF2-40B4-BE49-F238E27FC236}">
                <a16:creationId xmlns:a16="http://schemas.microsoft.com/office/drawing/2014/main" id="{5E8CBC35-C217-AE4F-A622-BE03D2CBC6B7}"/>
              </a:ext>
            </a:extLst>
          </p:cNvPr>
          <p:cNvSpPr>
            <a:spLocks noGrp="1"/>
          </p:cNvSpPr>
          <p:nvPr>
            <p:ph idx="1"/>
          </p:nvPr>
        </p:nvSpPr>
        <p:spPr/>
        <p:txBody>
          <a:bodyPr/>
          <a:lstStyle/>
          <a:p>
            <a:r>
              <a:rPr lang="en-US" dirty="0"/>
              <a:t>One group is asked to list six instances when they behaved assertively.</a:t>
            </a:r>
          </a:p>
          <a:p>
            <a:r>
              <a:rPr lang="en-US" dirty="0"/>
              <a:t>The other group is asked to list twelve instances.</a:t>
            </a:r>
          </a:p>
          <a:p>
            <a:r>
              <a:rPr lang="en-US" dirty="0"/>
              <a:t>The second group, that had to list twelve instances, rated themselves as less assertive than the people that had to list only six.</a:t>
            </a:r>
          </a:p>
          <a:p>
            <a:r>
              <a:rPr lang="en-US" dirty="0"/>
              <a:t>People who were asked to list twelve incidents in which they had not behaved assertive rated themselves as quite assertive.</a:t>
            </a:r>
          </a:p>
          <a:p>
            <a:r>
              <a:rPr lang="en-US" dirty="0"/>
              <a:t>“The experience of fluent retrieval of instances trumped the number retrieved.”</a:t>
            </a:r>
          </a:p>
          <a:p>
            <a:pPr marL="0" indent="0">
              <a:buNone/>
            </a:pPr>
            <a:endParaRPr lang="en-US" dirty="0"/>
          </a:p>
        </p:txBody>
      </p:sp>
      <p:sp>
        <p:nvSpPr>
          <p:cNvPr id="7" name="Rectangle 6">
            <a:extLst>
              <a:ext uri="{FF2B5EF4-FFF2-40B4-BE49-F238E27FC236}">
                <a16:creationId xmlns:a16="http://schemas.microsoft.com/office/drawing/2014/main" id="{C94DCE94-78DC-AF4D-8FAF-E5D79C16604F}"/>
              </a:ext>
            </a:extLst>
          </p:cNvPr>
          <p:cNvSpPr/>
          <p:nvPr/>
        </p:nvSpPr>
        <p:spPr>
          <a:xfrm>
            <a:off x="838200" y="1407382"/>
            <a:ext cx="10349285" cy="4962226"/>
          </a:xfrm>
          <a:prstGeom prst="rect">
            <a:avLst/>
          </a:prstGeom>
        </p:spPr>
        <p:txBody>
          <a:bodyPr vert="horz" lIns="91440" tIns="45720" rIns="91440" bIns="45720" rtlCol="0">
            <a:normAutofit/>
          </a:bodyPr>
          <a:lstStyle/>
          <a:p>
            <a:pPr>
              <a:lnSpc>
                <a:spcPct val="90000"/>
              </a:lnSpc>
              <a:spcBef>
                <a:spcPts val="1000"/>
              </a:spcBef>
            </a:pPr>
            <a:endParaRPr lang="en-US" sz="2800" dirty="0"/>
          </a:p>
        </p:txBody>
      </p:sp>
      <p:sp>
        <p:nvSpPr>
          <p:cNvPr id="9" name="TextBox 8">
            <a:extLst>
              <a:ext uri="{FF2B5EF4-FFF2-40B4-BE49-F238E27FC236}">
                <a16:creationId xmlns:a16="http://schemas.microsoft.com/office/drawing/2014/main" id="{98A8E662-A0EE-9045-8E6B-47F026295C53}"/>
              </a:ext>
            </a:extLst>
          </p:cNvPr>
          <p:cNvSpPr txBox="1"/>
          <p:nvPr/>
        </p:nvSpPr>
        <p:spPr>
          <a:xfrm>
            <a:off x="7213628" y="5157809"/>
            <a:ext cx="4140172" cy="369332"/>
          </a:xfrm>
          <a:prstGeom prst="rect">
            <a:avLst/>
          </a:prstGeom>
          <a:noFill/>
        </p:spPr>
        <p:txBody>
          <a:bodyPr wrap="none" rtlCol="0">
            <a:spAutoFit/>
          </a:bodyPr>
          <a:lstStyle/>
          <a:p>
            <a:r>
              <a:rPr lang="en-US" dirty="0"/>
              <a:t>Daniel Khaneman, Thinking, Fast and Slow</a:t>
            </a:r>
          </a:p>
        </p:txBody>
      </p:sp>
      <p:sp>
        <p:nvSpPr>
          <p:cNvPr id="3" name="Slide Number Placeholder 2">
            <a:extLst>
              <a:ext uri="{FF2B5EF4-FFF2-40B4-BE49-F238E27FC236}">
                <a16:creationId xmlns:a16="http://schemas.microsoft.com/office/drawing/2014/main" id="{CACEF6B4-46EE-2248-88C5-DA8758C71665}"/>
              </a:ext>
            </a:extLst>
          </p:cNvPr>
          <p:cNvSpPr>
            <a:spLocks noGrp="1"/>
          </p:cNvSpPr>
          <p:nvPr>
            <p:ph type="sldNum" sz="quarter" idx="12"/>
          </p:nvPr>
        </p:nvSpPr>
        <p:spPr/>
        <p:txBody>
          <a:bodyPr/>
          <a:lstStyle/>
          <a:p>
            <a:fld id="{D8C804A1-B6BA-5D40-98D1-9C3FE965D78F}" type="slidenum">
              <a:rPr lang="en-US" smtClean="0"/>
              <a:t>15</a:t>
            </a:fld>
            <a:endParaRPr lang="en-US"/>
          </a:p>
        </p:txBody>
      </p:sp>
    </p:spTree>
    <p:extLst>
      <p:ext uri="{BB962C8B-B14F-4D97-AF65-F5344CB8AC3E}">
        <p14:creationId xmlns:p14="http://schemas.microsoft.com/office/powerpoint/2010/main" val="136713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1172-8361-594D-8401-07015626C609}"/>
              </a:ext>
            </a:extLst>
          </p:cNvPr>
          <p:cNvSpPr>
            <a:spLocks noGrp="1"/>
          </p:cNvSpPr>
          <p:nvPr>
            <p:ph type="title"/>
          </p:nvPr>
        </p:nvSpPr>
        <p:spPr/>
        <p:txBody>
          <a:bodyPr/>
          <a:lstStyle/>
          <a:p>
            <a:r>
              <a:rPr lang="en-US" b="1" dirty="0"/>
              <a:t>Availability Heuristics</a:t>
            </a:r>
          </a:p>
        </p:txBody>
      </p:sp>
      <p:sp>
        <p:nvSpPr>
          <p:cNvPr id="3" name="Content Placeholder 2">
            <a:extLst>
              <a:ext uri="{FF2B5EF4-FFF2-40B4-BE49-F238E27FC236}">
                <a16:creationId xmlns:a16="http://schemas.microsoft.com/office/drawing/2014/main" id="{EED61C59-7D46-E24F-BBA0-D119FEAAA925}"/>
              </a:ext>
            </a:extLst>
          </p:cNvPr>
          <p:cNvSpPr>
            <a:spLocks noGrp="1"/>
          </p:cNvSpPr>
          <p:nvPr>
            <p:ph idx="1"/>
          </p:nvPr>
        </p:nvSpPr>
        <p:spPr/>
        <p:txBody>
          <a:bodyPr/>
          <a:lstStyle/>
          <a:p>
            <a:pPr marL="0" indent="0">
              <a:buNone/>
            </a:pPr>
            <a:r>
              <a:rPr lang="en-US" dirty="0"/>
              <a:t>“The conclusion is that the ease with which instances come to mind is a System 1 heuristic, which is replaced by a focus on content when System 2 is more engaged.”</a:t>
            </a:r>
          </a:p>
        </p:txBody>
      </p:sp>
      <p:sp>
        <p:nvSpPr>
          <p:cNvPr id="4" name="TextBox 3">
            <a:extLst>
              <a:ext uri="{FF2B5EF4-FFF2-40B4-BE49-F238E27FC236}">
                <a16:creationId xmlns:a16="http://schemas.microsoft.com/office/drawing/2014/main" id="{8CBFE3E7-5ED0-F446-8C64-67CAB4FF8966}"/>
              </a:ext>
            </a:extLst>
          </p:cNvPr>
          <p:cNvSpPr txBox="1"/>
          <p:nvPr/>
        </p:nvSpPr>
        <p:spPr>
          <a:xfrm>
            <a:off x="7213628" y="2748847"/>
            <a:ext cx="4140172" cy="369332"/>
          </a:xfrm>
          <a:prstGeom prst="rect">
            <a:avLst/>
          </a:prstGeom>
          <a:noFill/>
        </p:spPr>
        <p:txBody>
          <a:bodyPr wrap="none" rtlCol="0">
            <a:spAutoFit/>
          </a:bodyPr>
          <a:lstStyle/>
          <a:p>
            <a:r>
              <a:rPr lang="en-US" dirty="0"/>
              <a:t>Daniel Khaneman, Thinking, Fast and Slow</a:t>
            </a:r>
          </a:p>
        </p:txBody>
      </p:sp>
      <p:grpSp>
        <p:nvGrpSpPr>
          <p:cNvPr id="5" name="Group 4">
            <a:extLst>
              <a:ext uri="{FF2B5EF4-FFF2-40B4-BE49-F238E27FC236}">
                <a16:creationId xmlns:a16="http://schemas.microsoft.com/office/drawing/2014/main" id="{B3E01FF0-6224-7D4A-802E-E874E44E0713}"/>
              </a:ext>
            </a:extLst>
          </p:cNvPr>
          <p:cNvGrpSpPr/>
          <p:nvPr/>
        </p:nvGrpSpPr>
        <p:grpSpPr>
          <a:xfrm>
            <a:off x="457200" y="988015"/>
            <a:ext cx="1101706" cy="1083673"/>
            <a:chOff x="308516" y="1086825"/>
            <a:chExt cx="2381150" cy="2342175"/>
          </a:xfrm>
        </p:grpSpPr>
        <p:sp>
          <p:nvSpPr>
            <p:cNvPr id="6" name="Freeform: Shape 2">
              <a:extLst>
                <a:ext uri="{FF2B5EF4-FFF2-40B4-BE49-F238E27FC236}">
                  <a16:creationId xmlns:a16="http://schemas.microsoft.com/office/drawing/2014/main" id="{38FBB8FB-C768-0740-AA61-41D1D856F722}"/>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EEF3337F-A3B9-BF4C-B524-382A4AB2528D}"/>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8FAD06FE-FFC3-3441-BB30-90CD1A28A710}"/>
              </a:ext>
            </a:extLst>
          </p:cNvPr>
          <p:cNvGrpSpPr/>
          <p:nvPr/>
        </p:nvGrpSpPr>
        <p:grpSpPr>
          <a:xfrm rot="10800000">
            <a:off x="10014212" y="1743128"/>
            <a:ext cx="1101705" cy="1083672"/>
            <a:chOff x="9155904" y="3251546"/>
            <a:chExt cx="2381150" cy="2342175"/>
          </a:xfrm>
        </p:grpSpPr>
        <p:sp>
          <p:nvSpPr>
            <p:cNvPr id="9" name="Freeform: Shape 2">
              <a:extLst>
                <a:ext uri="{FF2B5EF4-FFF2-40B4-BE49-F238E27FC236}">
                  <a16:creationId xmlns:a16="http://schemas.microsoft.com/office/drawing/2014/main" id="{3EFA57BD-B5B8-1B43-96BC-0E7795EAD4F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7191203C-489A-0241-A3DF-6EE2E66D04E3}"/>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Slide Number Placeholder 10">
            <a:extLst>
              <a:ext uri="{FF2B5EF4-FFF2-40B4-BE49-F238E27FC236}">
                <a16:creationId xmlns:a16="http://schemas.microsoft.com/office/drawing/2014/main" id="{E8EE5289-B8C3-3044-A8BC-352FCD82DFF3}"/>
              </a:ext>
            </a:extLst>
          </p:cNvPr>
          <p:cNvSpPr>
            <a:spLocks noGrp="1"/>
          </p:cNvSpPr>
          <p:nvPr>
            <p:ph type="sldNum" sz="quarter" idx="12"/>
          </p:nvPr>
        </p:nvSpPr>
        <p:spPr/>
        <p:txBody>
          <a:bodyPr/>
          <a:lstStyle/>
          <a:p>
            <a:fld id="{D8C804A1-B6BA-5D40-98D1-9C3FE965D78F}" type="slidenum">
              <a:rPr lang="en-US" smtClean="0"/>
              <a:t>16</a:t>
            </a:fld>
            <a:endParaRPr lang="en-US"/>
          </a:p>
        </p:txBody>
      </p:sp>
    </p:spTree>
    <p:extLst>
      <p:ext uri="{BB962C8B-B14F-4D97-AF65-F5344CB8AC3E}">
        <p14:creationId xmlns:p14="http://schemas.microsoft.com/office/powerpoint/2010/main" val="168774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92D5-E232-054D-9411-BC32C013427E}"/>
              </a:ext>
            </a:extLst>
          </p:cNvPr>
          <p:cNvSpPr>
            <a:spLocks noGrp="1"/>
          </p:cNvSpPr>
          <p:nvPr>
            <p:ph type="title"/>
          </p:nvPr>
        </p:nvSpPr>
        <p:spPr/>
        <p:txBody>
          <a:bodyPr/>
          <a:lstStyle/>
          <a:p>
            <a:r>
              <a:rPr lang="en-US" b="1" dirty="0"/>
              <a:t>Dealing with Availability Heuristics</a:t>
            </a:r>
          </a:p>
        </p:txBody>
      </p:sp>
      <p:sp>
        <p:nvSpPr>
          <p:cNvPr id="3" name="Content Placeholder 2">
            <a:extLst>
              <a:ext uri="{FF2B5EF4-FFF2-40B4-BE49-F238E27FC236}">
                <a16:creationId xmlns:a16="http://schemas.microsoft.com/office/drawing/2014/main" id="{1C71261E-0E82-394A-90F9-64644F076878}"/>
              </a:ext>
            </a:extLst>
          </p:cNvPr>
          <p:cNvSpPr>
            <a:spLocks noGrp="1"/>
          </p:cNvSpPr>
          <p:nvPr>
            <p:ph idx="1"/>
          </p:nvPr>
        </p:nvSpPr>
        <p:spPr/>
        <p:txBody>
          <a:bodyPr/>
          <a:lstStyle/>
          <a:p>
            <a:r>
              <a:rPr lang="en-US" dirty="0"/>
              <a:t>Work with teams that have </a:t>
            </a:r>
            <a:r>
              <a:rPr lang="en-US" b="1" dirty="0"/>
              <a:t>diverse experiences and point of views</a:t>
            </a:r>
            <a:r>
              <a:rPr lang="en-US" dirty="0"/>
              <a:t>. This will naturally reduce the likelihood that members recall the same information easily.</a:t>
            </a:r>
          </a:p>
          <a:p>
            <a:r>
              <a:rPr lang="en-US" dirty="0"/>
              <a:t>Diverse teams are also more likely to </a:t>
            </a:r>
            <a:r>
              <a:rPr lang="en-US" b="1" dirty="0"/>
              <a:t>challenge each other and provide counter examples.</a:t>
            </a:r>
            <a:endParaRPr lang="en-US" dirty="0"/>
          </a:p>
          <a:p>
            <a:r>
              <a:rPr lang="en-US" dirty="0"/>
              <a:t>In quantitative risk management we work with </a:t>
            </a:r>
            <a:r>
              <a:rPr lang="en-US" b="1" dirty="0"/>
              <a:t>data</a:t>
            </a:r>
            <a:r>
              <a:rPr lang="en-US" dirty="0"/>
              <a:t>. We don’t just rely on what we can easily remember or anecdotal “evidence”. We discuss our sources and the rationale of our estimates and reasoning. We activate System 2 thinking. Try to think of </a:t>
            </a:r>
            <a:r>
              <a:rPr lang="en-US" b="1" dirty="0"/>
              <a:t>ways you might be wrong</a:t>
            </a:r>
            <a:r>
              <a:rPr lang="en-US" dirty="0"/>
              <a:t>.</a:t>
            </a:r>
          </a:p>
        </p:txBody>
      </p:sp>
      <p:sp>
        <p:nvSpPr>
          <p:cNvPr id="4" name="Slide Number Placeholder 3">
            <a:extLst>
              <a:ext uri="{FF2B5EF4-FFF2-40B4-BE49-F238E27FC236}">
                <a16:creationId xmlns:a16="http://schemas.microsoft.com/office/drawing/2014/main" id="{F56C130E-6BF6-E343-8926-8FE579E76180}"/>
              </a:ext>
            </a:extLst>
          </p:cNvPr>
          <p:cNvSpPr>
            <a:spLocks noGrp="1"/>
          </p:cNvSpPr>
          <p:nvPr>
            <p:ph type="sldNum" sz="quarter" idx="12"/>
          </p:nvPr>
        </p:nvSpPr>
        <p:spPr/>
        <p:txBody>
          <a:bodyPr/>
          <a:lstStyle/>
          <a:p>
            <a:fld id="{D8C804A1-B6BA-5D40-98D1-9C3FE965D78F}" type="slidenum">
              <a:rPr lang="en-US" smtClean="0"/>
              <a:t>17</a:t>
            </a:fld>
            <a:endParaRPr lang="en-US"/>
          </a:p>
        </p:txBody>
      </p:sp>
    </p:spTree>
    <p:extLst>
      <p:ext uri="{BB962C8B-B14F-4D97-AF65-F5344CB8AC3E}">
        <p14:creationId xmlns:p14="http://schemas.microsoft.com/office/powerpoint/2010/main" val="244845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EBD3-A8A4-B648-8045-19B7D8C040D5}"/>
              </a:ext>
            </a:extLst>
          </p:cNvPr>
          <p:cNvSpPr>
            <a:spLocks noGrp="1"/>
          </p:cNvSpPr>
          <p:nvPr>
            <p:ph type="title"/>
          </p:nvPr>
        </p:nvSpPr>
        <p:spPr/>
        <p:txBody>
          <a:bodyPr/>
          <a:lstStyle/>
          <a:p>
            <a:r>
              <a:rPr lang="en-US" b="1" dirty="0"/>
              <a:t>Groupthink</a:t>
            </a:r>
          </a:p>
        </p:txBody>
      </p:sp>
      <p:sp>
        <p:nvSpPr>
          <p:cNvPr id="3" name="Content Placeholder 2">
            <a:extLst>
              <a:ext uri="{FF2B5EF4-FFF2-40B4-BE49-F238E27FC236}">
                <a16:creationId xmlns:a16="http://schemas.microsoft.com/office/drawing/2014/main" id="{BC52274C-D30C-184F-87BB-C8A7F4BB18CC}"/>
              </a:ext>
            </a:extLst>
          </p:cNvPr>
          <p:cNvSpPr>
            <a:spLocks noGrp="1"/>
          </p:cNvSpPr>
          <p:nvPr>
            <p:ph idx="1"/>
          </p:nvPr>
        </p:nvSpPr>
        <p:spPr>
          <a:xfrm>
            <a:off x="838200" y="1330859"/>
            <a:ext cx="10515600" cy="2914570"/>
          </a:xfrm>
        </p:spPr>
        <p:txBody>
          <a:bodyPr/>
          <a:lstStyle/>
          <a:p>
            <a:pPr marL="0" indent="0">
              <a:buNone/>
            </a:pPr>
            <a:r>
              <a:rPr lang="en-US" dirty="0"/>
              <a:t>"</a:t>
            </a:r>
            <a:r>
              <a:rPr lang="en-US" b="1" dirty="0"/>
              <a:t>Groupthink</a:t>
            </a:r>
            <a:r>
              <a:rPr lang="en-US" dirty="0"/>
              <a:t> is a psychological phenomenon that occurs within a group of people in which the </a:t>
            </a:r>
            <a:r>
              <a:rPr lang="en-US" b="1" dirty="0"/>
              <a:t>desire for harmony or conformity </a:t>
            </a:r>
            <a:r>
              <a:rPr lang="en-US" dirty="0"/>
              <a:t>in the group results in an irrational or dysfunctional decision-making outcome. Group members try to </a:t>
            </a:r>
            <a:r>
              <a:rPr lang="en-US" b="1" dirty="0"/>
              <a:t>minimize conflict and reach a consensus </a:t>
            </a:r>
            <a:r>
              <a:rPr lang="en-US" dirty="0"/>
              <a:t>decision </a:t>
            </a:r>
            <a:r>
              <a:rPr lang="en-US" b="1" dirty="0"/>
              <a:t>without critical evaluation of alternative viewpoints </a:t>
            </a:r>
            <a:r>
              <a:rPr lang="en-US" dirty="0"/>
              <a:t>by actively suppressing dissenting viewpoints, and by isolating themselves from outside influences.”</a:t>
            </a:r>
          </a:p>
        </p:txBody>
      </p:sp>
      <p:sp>
        <p:nvSpPr>
          <p:cNvPr id="4" name="Rectangle 3">
            <a:extLst>
              <a:ext uri="{FF2B5EF4-FFF2-40B4-BE49-F238E27FC236}">
                <a16:creationId xmlns:a16="http://schemas.microsoft.com/office/drawing/2014/main" id="{C123C847-D49B-7847-A05D-3622AFD0F78D}"/>
              </a:ext>
            </a:extLst>
          </p:cNvPr>
          <p:cNvSpPr/>
          <p:nvPr/>
        </p:nvSpPr>
        <p:spPr>
          <a:xfrm>
            <a:off x="7272683" y="3948524"/>
            <a:ext cx="4081117" cy="369332"/>
          </a:xfrm>
          <a:prstGeom prst="rect">
            <a:avLst/>
          </a:prstGeom>
        </p:spPr>
        <p:txBody>
          <a:bodyPr wrap="none">
            <a:spAutoFit/>
          </a:bodyPr>
          <a:lstStyle/>
          <a:p>
            <a:r>
              <a:rPr lang="en-US" dirty="0">
                <a:hlinkClick r:id="rId2"/>
              </a:rPr>
              <a:t>https://en.wikipedia.org/wiki/Groupthink</a:t>
            </a:r>
            <a:endParaRPr lang="en-US" dirty="0"/>
          </a:p>
        </p:txBody>
      </p:sp>
      <p:sp>
        <p:nvSpPr>
          <p:cNvPr id="5" name="TextBox 4">
            <a:extLst>
              <a:ext uri="{FF2B5EF4-FFF2-40B4-BE49-F238E27FC236}">
                <a16:creationId xmlns:a16="http://schemas.microsoft.com/office/drawing/2014/main" id="{8F840740-E46D-1F48-9530-E482A010A06C}"/>
              </a:ext>
            </a:extLst>
          </p:cNvPr>
          <p:cNvSpPr txBox="1"/>
          <p:nvPr/>
        </p:nvSpPr>
        <p:spPr>
          <a:xfrm>
            <a:off x="838200" y="4820194"/>
            <a:ext cx="10515600" cy="1776549"/>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 risk management the desire for harmony can result in the group being willing to take more or less risk than individuals would  be willing to take themselves.</a:t>
            </a:r>
          </a:p>
        </p:txBody>
      </p:sp>
      <p:grpSp>
        <p:nvGrpSpPr>
          <p:cNvPr id="6" name="Group 5">
            <a:extLst>
              <a:ext uri="{FF2B5EF4-FFF2-40B4-BE49-F238E27FC236}">
                <a16:creationId xmlns:a16="http://schemas.microsoft.com/office/drawing/2014/main" id="{21E27453-CE33-1246-B18D-DA994D178E14}"/>
              </a:ext>
            </a:extLst>
          </p:cNvPr>
          <p:cNvGrpSpPr/>
          <p:nvPr/>
        </p:nvGrpSpPr>
        <p:grpSpPr>
          <a:xfrm>
            <a:off x="492231" y="1094133"/>
            <a:ext cx="1516731" cy="1491905"/>
            <a:chOff x="308516" y="1086825"/>
            <a:chExt cx="2381150" cy="2342175"/>
          </a:xfrm>
        </p:grpSpPr>
        <p:sp>
          <p:nvSpPr>
            <p:cNvPr id="7" name="Freeform: Shape 2">
              <a:extLst>
                <a:ext uri="{FF2B5EF4-FFF2-40B4-BE49-F238E27FC236}">
                  <a16:creationId xmlns:a16="http://schemas.microsoft.com/office/drawing/2014/main" id="{665547C3-C238-1C49-BCCD-0E9DEE4FAB7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8" name="Freeform: Shape 2">
              <a:extLst>
                <a:ext uri="{FF2B5EF4-FFF2-40B4-BE49-F238E27FC236}">
                  <a16:creationId xmlns:a16="http://schemas.microsoft.com/office/drawing/2014/main" id="{3A2129CE-DE0F-FE42-8C6F-07568E95DB80}"/>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9" name="Group 8">
            <a:extLst>
              <a:ext uri="{FF2B5EF4-FFF2-40B4-BE49-F238E27FC236}">
                <a16:creationId xmlns:a16="http://schemas.microsoft.com/office/drawing/2014/main" id="{B43375B6-3876-584F-A310-B285B3EEFF21}"/>
              </a:ext>
            </a:extLst>
          </p:cNvPr>
          <p:cNvGrpSpPr/>
          <p:nvPr/>
        </p:nvGrpSpPr>
        <p:grpSpPr>
          <a:xfrm rot="10800000">
            <a:off x="9642644" y="3137246"/>
            <a:ext cx="1516730" cy="1491904"/>
            <a:chOff x="9155904" y="3251546"/>
            <a:chExt cx="2381150" cy="2342175"/>
          </a:xfrm>
        </p:grpSpPr>
        <p:sp>
          <p:nvSpPr>
            <p:cNvPr id="10" name="Freeform: Shape 2">
              <a:extLst>
                <a:ext uri="{FF2B5EF4-FFF2-40B4-BE49-F238E27FC236}">
                  <a16:creationId xmlns:a16="http://schemas.microsoft.com/office/drawing/2014/main" id="{DEA78249-8B9B-DF46-9B55-E8F15F7216C0}"/>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1" name="Freeform: Shape 2">
              <a:extLst>
                <a:ext uri="{FF2B5EF4-FFF2-40B4-BE49-F238E27FC236}">
                  <a16:creationId xmlns:a16="http://schemas.microsoft.com/office/drawing/2014/main" id="{D386D329-1D7B-F74B-B919-43136137661F}"/>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2" name="Slide Number Placeholder 11">
            <a:extLst>
              <a:ext uri="{FF2B5EF4-FFF2-40B4-BE49-F238E27FC236}">
                <a16:creationId xmlns:a16="http://schemas.microsoft.com/office/drawing/2014/main" id="{79F6DA8C-0B9E-784A-A8FF-76EA55DE376A}"/>
              </a:ext>
            </a:extLst>
          </p:cNvPr>
          <p:cNvSpPr>
            <a:spLocks noGrp="1"/>
          </p:cNvSpPr>
          <p:nvPr>
            <p:ph type="sldNum" sz="quarter" idx="12"/>
          </p:nvPr>
        </p:nvSpPr>
        <p:spPr/>
        <p:txBody>
          <a:bodyPr/>
          <a:lstStyle/>
          <a:p>
            <a:fld id="{D8C804A1-B6BA-5D40-98D1-9C3FE965D78F}" type="slidenum">
              <a:rPr lang="en-US" smtClean="0"/>
              <a:t>18</a:t>
            </a:fld>
            <a:endParaRPr lang="en-US"/>
          </a:p>
        </p:txBody>
      </p:sp>
    </p:spTree>
    <p:extLst>
      <p:ext uri="{BB962C8B-B14F-4D97-AF65-F5344CB8AC3E}">
        <p14:creationId xmlns:p14="http://schemas.microsoft.com/office/powerpoint/2010/main" val="265425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CC7-6144-BA40-A2A5-D35856BF506D}"/>
              </a:ext>
            </a:extLst>
          </p:cNvPr>
          <p:cNvSpPr>
            <a:spLocks noGrp="1"/>
          </p:cNvSpPr>
          <p:nvPr>
            <p:ph type="title"/>
          </p:nvPr>
        </p:nvSpPr>
        <p:spPr/>
        <p:txBody>
          <a:bodyPr/>
          <a:lstStyle/>
          <a:p>
            <a:r>
              <a:rPr lang="en-US" b="1" dirty="0"/>
              <a:t>Dealing with Groupthink</a:t>
            </a:r>
          </a:p>
        </p:txBody>
      </p:sp>
      <p:sp>
        <p:nvSpPr>
          <p:cNvPr id="3" name="Content Placeholder 2">
            <a:extLst>
              <a:ext uri="{FF2B5EF4-FFF2-40B4-BE49-F238E27FC236}">
                <a16:creationId xmlns:a16="http://schemas.microsoft.com/office/drawing/2014/main" id="{F84E1869-3237-B346-933E-5F0E31AECF8E}"/>
              </a:ext>
            </a:extLst>
          </p:cNvPr>
          <p:cNvSpPr>
            <a:spLocks noGrp="1"/>
          </p:cNvSpPr>
          <p:nvPr>
            <p:ph idx="1"/>
          </p:nvPr>
        </p:nvSpPr>
        <p:spPr/>
        <p:txBody>
          <a:bodyPr>
            <a:normAutofit/>
          </a:bodyPr>
          <a:lstStyle/>
          <a:p>
            <a:r>
              <a:rPr lang="en-US" dirty="0"/>
              <a:t>Facilitator could inform the group about group think bias.</a:t>
            </a:r>
          </a:p>
          <a:p>
            <a:r>
              <a:rPr lang="en-US" dirty="0"/>
              <a:t>Senior management should confirm that participants are not judged and the focus revolves on collecting the best data and evaluating its fitness as relevant to the model. Stress that every individual contribution counts.</a:t>
            </a:r>
          </a:p>
          <a:p>
            <a:r>
              <a:rPr lang="en-US" dirty="0"/>
              <a:t>Encourage “out-of-the box” thinking.</a:t>
            </a:r>
          </a:p>
          <a:p>
            <a:r>
              <a:rPr lang="en-US" dirty="0"/>
              <a:t>Facilitator should focus the discussion around data, it’s source and how trustworthy it is. </a:t>
            </a:r>
          </a:p>
          <a:p>
            <a:r>
              <a:rPr lang="en-US" dirty="0"/>
              <a:t>Use external experts specifically instructed to challenge the group. The person can also be a “devil’s advocate”.</a:t>
            </a:r>
          </a:p>
        </p:txBody>
      </p:sp>
      <p:sp>
        <p:nvSpPr>
          <p:cNvPr id="4" name="Slide Number Placeholder 3">
            <a:extLst>
              <a:ext uri="{FF2B5EF4-FFF2-40B4-BE49-F238E27FC236}">
                <a16:creationId xmlns:a16="http://schemas.microsoft.com/office/drawing/2014/main" id="{0800F1F3-F945-C94F-A0DA-FB29DC700EE1}"/>
              </a:ext>
            </a:extLst>
          </p:cNvPr>
          <p:cNvSpPr>
            <a:spLocks noGrp="1"/>
          </p:cNvSpPr>
          <p:nvPr>
            <p:ph type="sldNum" sz="quarter" idx="12"/>
          </p:nvPr>
        </p:nvSpPr>
        <p:spPr/>
        <p:txBody>
          <a:bodyPr/>
          <a:lstStyle/>
          <a:p>
            <a:fld id="{D8C804A1-B6BA-5D40-98D1-9C3FE965D78F}" type="slidenum">
              <a:rPr lang="en-US" smtClean="0"/>
              <a:t>19</a:t>
            </a:fld>
            <a:endParaRPr lang="en-US"/>
          </a:p>
        </p:txBody>
      </p:sp>
    </p:spTree>
    <p:extLst>
      <p:ext uri="{BB962C8B-B14F-4D97-AF65-F5344CB8AC3E}">
        <p14:creationId xmlns:p14="http://schemas.microsoft.com/office/powerpoint/2010/main" val="99873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
        <p:nvSpPr>
          <p:cNvPr id="2" name="Slide Number Placeholder 1">
            <a:extLst>
              <a:ext uri="{FF2B5EF4-FFF2-40B4-BE49-F238E27FC236}">
                <a16:creationId xmlns:a16="http://schemas.microsoft.com/office/drawing/2014/main" id="{D51C6E0B-6A70-E640-989E-0794EA0A7AC0}"/>
              </a:ext>
            </a:extLst>
          </p:cNvPr>
          <p:cNvSpPr>
            <a:spLocks noGrp="1"/>
          </p:cNvSpPr>
          <p:nvPr>
            <p:ph type="sldNum" sz="quarter" idx="12"/>
          </p:nvPr>
        </p:nvSpPr>
        <p:spPr/>
        <p:txBody>
          <a:bodyPr/>
          <a:lstStyle/>
          <a:p>
            <a:fld id="{D8C804A1-B6BA-5D40-98D1-9C3FE965D78F}" type="slidenum">
              <a:rPr lang="en-US" smtClean="0"/>
              <a:t>2</a:t>
            </a:fld>
            <a:endParaRPr lang="en-US"/>
          </a:p>
        </p:txBody>
      </p:sp>
    </p:spTree>
    <p:extLst>
      <p:ext uri="{BB962C8B-B14F-4D97-AF65-F5344CB8AC3E}">
        <p14:creationId xmlns:p14="http://schemas.microsoft.com/office/powerpoint/2010/main" val="349424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CC7-6144-BA40-A2A5-D35856BF506D}"/>
              </a:ext>
            </a:extLst>
          </p:cNvPr>
          <p:cNvSpPr>
            <a:spLocks noGrp="1"/>
          </p:cNvSpPr>
          <p:nvPr>
            <p:ph type="title"/>
          </p:nvPr>
        </p:nvSpPr>
        <p:spPr/>
        <p:txBody>
          <a:bodyPr/>
          <a:lstStyle/>
          <a:p>
            <a:r>
              <a:rPr lang="en-US" b="1" dirty="0"/>
              <a:t>Dealing with Groupthink</a:t>
            </a:r>
          </a:p>
        </p:txBody>
      </p:sp>
      <p:sp>
        <p:nvSpPr>
          <p:cNvPr id="3" name="Content Placeholder 2">
            <a:extLst>
              <a:ext uri="{FF2B5EF4-FFF2-40B4-BE49-F238E27FC236}">
                <a16:creationId xmlns:a16="http://schemas.microsoft.com/office/drawing/2014/main" id="{F84E1869-3237-B346-933E-5F0E31AECF8E}"/>
              </a:ext>
            </a:extLst>
          </p:cNvPr>
          <p:cNvSpPr>
            <a:spLocks noGrp="1"/>
          </p:cNvSpPr>
          <p:nvPr>
            <p:ph idx="1"/>
          </p:nvPr>
        </p:nvSpPr>
        <p:spPr/>
        <p:txBody>
          <a:bodyPr>
            <a:normAutofit/>
          </a:bodyPr>
          <a:lstStyle/>
          <a:p>
            <a:r>
              <a:rPr lang="en-US" dirty="0"/>
              <a:t>Split a larger group into smaller groups. Split them up into groups where individuals might have different or conflicting interests.</a:t>
            </a:r>
          </a:p>
          <a:p>
            <a:r>
              <a:rPr lang="en-US" dirty="0"/>
              <a:t>Ask senior management to refrain from expressing opinions.</a:t>
            </a:r>
          </a:p>
          <a:p>
            <a:r>
              <a:rPr lang="en-US" dirty="0"/>
              <a:t>Facilitator should ensure that if warning signs are raised they get addressed and not ignored.</a:t>
            </a:r>
          </a:p>
          <a:p>
            <a:r>
              <a:rPr lang="en-US" dirty="0"/>
              <a:t>Facilitator to ensure everyone is contributing.</a:t>
            </a:r>
          </a:p>
          <a:p>
            <a:pPr marL="0" indent="0">
              <a:buNone/>
            </a:pPr>
            <a:r>
              <a:rPr lang="en-US" dirty="0"/>
              <a:t>“Premortem” proposal by Gary Klein (psychologist):</a:t>
            </a:r>
          </a:p>
          <a:p>
            <a:pPr marL="0" indent="0">
              <a:buNone/>
            </a:pPr>
            <a:r>
              <a:rPr lang="en-US" dirty="0"/>
              <a:t>“Imagine that we are a year into the future. We implemented the plan as it now exists. The outcome was a disaster. Please take 5 to 10 minutes to write a brief history of that disaster.”</a:t>
            </a:r>
          </a:p>
          <a:p>
            <a:pPr marL="0" indent="0">
              <a:buNone/>
            </a:pPr>
            <a:endParaRPr lang="en-US" dirty="0"/>
          </a:p>
          <a:p>
            <a:endParaRPr lang="en-US" dirty="0"/>
          </a:p>
        </p:txBody>
      </p:sp>
      <p:sp>
        <p:nvSpPr>
          <p:cNvPr id="4" name="TextBox 3">
            <a:extLst>
              <a:ext uri="{FF2B5EF4-FFF2-40B4-BE49-F238E27FC236}">
                <a16:creationId xmlns:a16="http://schemas.microsoft.com/office/drawing/2014/main" id="{F3760F28-8E33-DD4C-B540-FAAC1C1AA876}"/>
              </a:ext>
            </a:extLst>
          </p:cNvPr>
          <p:cNvSpPr txBox="1"/>
          <p:nvPr/>
        </p:nvSpPr>
        <p:spPr>
          <a:xfrm>
            <a:off x="7110261" y="5807631"/>
            <a:ext cx="4140172" cy="369332"/>
          </a:xfrm>
          <a:prstGeom prst="rect">
            <a:avLst/>
          </a:prstGeom>
          <a:noFill/>
        </p:spPr>
        <p:txBody>
          <a:bodyPr wrap="none" rtlCol="0">
            <a:spAutoFit/>
          </a:bodyPr>
          <a:lstStyle/>
          <a:p>
            <a:r>
              <a:rPr lang="en-US" dirty="0"/>
              <a:t>Daniel Khaneman, Thinking, Fast and Slow</a:t>
            </a:r>
          </a:p>
        </p:txBody>
      </p:sp>
      <p:sp>
        <p:nvSpPr>
          <p:cNvPr id="5" name="Slide Number Placeholder 4">
            <a:extLst>
              <a:ext uri="{FF2B5EF4-FFF2-40B4-BE49-F238E27FC236}">
                <a16:creationId xmlns:a16="http://schemas.microsoft.com/office/drawing/2014/main" id="{F2363BC9-3259-C541-9C0F-75D89086B401}"/>
              </a:ext>
            </a:extLst>
          </p:cNvPr>
          <p:cNvSpPr>
            <a:spLocks noGrp="1"/>
          </p:cNvSpPr>
          <p:nvPr>
            <p:ph type="sldNum" sz="quarter" idx="12"/>
          </p:nvPr>
        </p:nvSpPr>
        <p:spPr/>
        <p:txBody>
          <a:bodyPr/>
          <a:lstStyle/>
          <a:p>
            <a:fld id="{D8C804A1-B6BA-5D40-98D1-9C3FE965D78F}" type="slidenum">
              <a:rPr lang="en-US" smtClean="0"/>
              <a:t>20</a:t>
            </a:fld>
            <a:endParaRPr lang="en-US"/>
          </a:p>
        </p:txBody>
      </p:sp>
    </p:spTree>
    <p:extLst>
      <p:ext uri="{BB962C8B-B14F-4D97-AF65-F5344CB8AC3E}">
        <p14:creationId xmlns:p14="http://schemas.microsoft.com/office/powerpoint/2010/main" val="345734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F494-EFF5-364F-B883-7D7031FE71DD}"/>
              </a:ext>
            </a:extLst>
          </p:cNvPr>
          <p:cNvSpPr>
            <a:spLocks noGrp="1"/>
          </p:cNvSpPr>
          <p:nvPr>
            <p:ph type="title"/>
          </p:nvPr>
        </p:nvSpPr>
        <p:spPr/>
        <p:txBody>
          <a:bodyPr/>
          <a:lstStyle/>
          <a:p>
            <a:r>
              <a:rPr lang="en-US" b="1" dirty="0"/>
              <a:t>Framing Effect</a:t>
            </a:r>
          </a:p>
        </p:txBody>
      </p:sp>
      <p:sp>
        <p:nvSpPr>
          <p:cNvPr id="3" name="Content Placeholder 2">
            <a:extLst>
              <a:ext uri="{FF2B5EF4-FFF2-40B4-BE49-F238E27FC236}">
                <a16:creationId xmlns:a16="http://schemas.microsoft.com/office/drawing/2014/main" id="{CAF15C85-0507-DC48-AAAB-B113777D0F21}"/>
              </a:ext>
            </a:extLst>
          </p:cNvPr>
          <p:cNvSpPr>
            <a:spLocks noGrp="1"/>
          </p:cNvSpPr>
          <p:nvPr>
            <p:ph idx="1"/>
          </p:nvPr>
        </p:nvSpPr>
        <p:spPr/>
        <p:txBody>
          <a:bodyPr>
            <a:normAutofit/>
          </a:bodyPr>
          <a:lstStyle/>
          <a:p>
            <a:pPr marL="0" indent="0">
              <a:buNone/>
            </a:pPr>
            <a:r>
              <a:rPr lang="en-US" sz="3600" dirty="0"/>
              <a:t>“The framing effect is a cognitive bias where people decide on options based on if the options are presented with positive or negative semantics; e.g. as a loss or as a gain.</a:t>
            </a:r>
          </a:p>
          <a:p>
            <a:pPr marL="0" indent="0">
              <a:buNone/>
            </a:pPr>
            <a:r>
              <a:rPr lang="en-US" sz="3600" dirty="0"/>
              <a:t>People tend to avoid risk when a positive frame is presented but seek risks when a negative frame is presented.”</a:t>
            </a:r>
          </a:p>
          <a:p>
            <a:pPr marL="0" indent="0">
              <a:buNone/>
            </a:pPr>
            <a:endParaRPr lang="en-US" sz="3600" dirty="0"/>
          </a:p>
          <a:p>
            <a:pPr marL="0" indent="0">
              <a:buNone/>
            </a:pPr>
            <a:endParaRPr lang="en-US" sz="3600" dirty="0"/>
          </a:p>
        </p:txBody>
      </p:sp>
      <p:grpSp>
        <p:nvGrpSpPr>
          <p:cNvPr id="4" name="Group 3">
            <a:extLst>
              <a:ext uri="{FF2B5EF4-FFF2-40B4-BE49-F238E27FC236}">
                <a16:creationId xmlns:a16="http://schemas.microsoft.com/office/drawing/2014/main" id="{38849F57-9EB2-0B49-9001-E28D38C96446}"/>
              </a:ext>
            </a:extLst>
          </p:cNvPr>
          <p:cNvGrpSpPr/>
          <p:nvPr/>
        </p:nvGrpSpPr>
        <p:grpSpPr>
          <a:xfrm>
            <a:off x="520807" y="1036983"/>
            <a:ext cx="1516731" cy="1491905"/>
            <a:chOff x="308516" y="1086825"/>
            <a:chExt cx="2381150" cy="2342175"/>
          </a:xfrm>
        </p:grpSpPr>
        <p:sp>
          <p:nvSpPr>
            <p:cNvPr id="5" name="Freeform: Shape 2">
              <a:extLst>
                <a:ext uri="{FF2B5EF4-FFF2-40B4-BE49-F238E27FC236}">
                  <a16:creationId xmlns:a16="http://schemas.microsoft.com/office/drawing/2014/main" id="{2F8288E3-8F6B-1544-8661-E981BE5927A4}"/>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2D618D0E-E161-0546-9059-BCBAF67F617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B2CEC72D-3912-4E43-BAD5-077AEFE28378}"/>
              </a:ext>
            </a:extLst>
          </p:cNvPr>
          <p:cNvGrpSpPr/>
          <p:nvPr/>
        </p:nvGrpSpPr>
        <p:grpSpPr>
          <a:xfrm rot="10800000">
            <a:off x="9664077" y="3101529"/>
            <a:ext cx="1516730" cy="1491904"/>
            <a:chOff x="9155904" y="3251546"/>
            <a:chExt cx="2381150" cy="2342175"/>
          </a:xfrm>
        </p:grpSpPr>
        <p:sp>
          <p:nvSpPr>
            <p:cNvPr id="8" name="Freeform: Shape 2">
              <a:extLst>
                <a:ext uri="{FF2B5EF4-FFF2-40B4-BE49-F238E27FC236}">
                  <a16:creationId xmlns:a16="http://schemas.microsoft.com/office/drawing/2014/main" id="{F3E7EBCA-67A9-0447-84CE-F3388E3AFCF4}"/>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0229342B-63FF-284C-8942-9FE81C063DD5}"/>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B37C8A16-6B27-6C44-92A3-8C644D73C0B0}"/>
              </a:ext>
            </a:extLst>
          </p:cNvPr>
          <p:cNvSpPr/>
          <p:nvPr/>
        </p:nvSpPr>
        <p:spPr>
          <a:xfrm>
            <a:off x="5446381" y="5342475"/>
            <a:ext cx="5721887" cy="369332"/>
          </a:xfrm>
          <a:prstGeom prst="rect">
            <a:avLst/>
          </a:prstGeom>
        </p:spPr>
        <p:txBody>
          <a:bodyPr wrap="none">
            <a:spAutoFit/>
          </a:bodyPr>
          <a:lstStyle/>
          <a:p>
            <a:r>
              <a:rPr lang="en-US" dirty="0">
                <a:hlinkClick r:id="rId2"/>
              </a:rPr>
              <a:t>https://en.wikipedia.org/wiki/Framing_effect_(psychology)</a:t>
            </a:r>
            <a:endParaRPr lang="en-US" dirty="0"/>
          </a:p>
        </p:txBody>
      </p:sp>
      <p:sp>
        <p:nvSpPr>
          <p:cNvPr id="11" name="Slide Number Placeholder 10">
            <a:extLst>
              <a:ext uri="{FF2B5EF4-FFF2-40B4-BE49-F238E27FC236}">
                <a16:creationId xmlns:a16="http://schemas.microsoft.com/office/drawing/2014/main" id="{369BF133-7F18-5D43-B2BD-71046C068686}"/>
              </a:ext>
            </a:extLst>
          </p:cNvPr>
          <p:cNvSpPr>
            <a:spLocks noGrp="1"/>
          </p:cNvSpPr>
          <p:nvPr>
            <p:ph type="sldNum" sz="quarter" idx="12"/>
          </p:nvPr>
        </p:nvSpPr>
        <p:spPr/>
        <p:txBody>
          <a:bodyPr/>
          <a:lstStyle/>
          <a:p>
            <a:fld id="{D8C804A1-B6BA-5D40-98D1-9C3FE965D78F}" type="slidenum">
              <a:rPr lang="en-US" smtClean="0"/>
              <a:t>21</a:t>
            </a:fld>
            <a:endParaRPr lang="en-US"/>
          </a:p>
        </p:txBody>
      </p:sp>
    </p:spTree>
    <p:extLst>
      <p:ext uri="{BB962C8B-B14F-4D97-AF65-F5344CB8AC3E}">
        <p14:creationId xmlns:p14="http://schemas.microsoft.com/office/powerpoint/2010/main" val="407155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F494-EFF5-364F-B883-7D7031FE71DD}"/>
              </a:ext>
            </a:extLst>
          </p:cNvPr>
          <p:cNvSpPr>
            <a:spLocks noGrp="1"/>
          </p:cNvSpPr>
          <p:nvPr>
            <p:ph type="title"/>
          </p:nvPr>
        </p:nvSpPr>
        <p:spPr/>
        <p:txBody>
          <a:bodyPr/>
          <a:lstStyle/>
          <a:p>
            <a:r>
              <a:rPr lang="en-US" b="1" dirty="0"/>
              <a:t>Framing Effect</a:t>
            </a:r>
          </a:p>
        </p:txBody>
      </p:sp>
      <p:sp>
        <p:nvSpPr>
          <p:cNvPr id="3" name="Content Placeholder 2">
            <a:extLst>
              <a:ext uri="{FF2B5EF4-FFF2-40B4-BE49-F238E27FC236}">
                <a16:creationId xmlns:a16="http://schemas.microsoft.com/office/drawing/2014/main" id="{CAF15C85-0507-DC48-AAAB-B113777D0F21}"/>
              </a:ext>
            </a:extLst>
          </p:cNvPr>
          <p:cNvSpPr>
            <a:spLocks noGrp="1"/>
          </p:cNvSpPr>
          <p:nvPr>
            <p:ph idx="1"/>
          </p:nvPr>
        </p:nvSpPr>
        <p:spPr/>
        <p:txBody>
          <a:bodyPr/>
          <a:lstStyle/>
          <a:p>
            <a:pPr marL="0" indent="0">
              <a:buNone/>
            </a:pPr>
            <a:r>
              <a:rPr lang="en-US" dirty="0"/>
              <a:t>For example a discussion about a control that misses 5% of malware samples (negative framing) would be different than a discussion on a control that catches 95% of malware samples (positive framing).</a:t>
            </a:r>
          </a:p>
          <a:p>
            <a:pPr marL="0" indent="0">
              <a:buNone/>
            </a:pPr>
            <a:endParaRPr lang="en-US" dirty="0"/>
          </a:p>
          <a:p>
            <a:pPr marL="0" indent="0">
              <a:buNone/>
            </a:pPr>
            <a:r>
              <a:rPr lang="en-US" dirty="0"/>
              <a:t>In the FAIR model we would use the 5% in the estimation of vulnerability. The model and it’s taxonomy guides us in using available data correctly and not to be misguided by subjective discussions.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EB9F611-1D28-D64B-A12E-22F53822E07E}"/>
              </a:ext>
            </a:extLst>
          </p:cNvPr>
          <p:cNvSpPr>
            <a:spLocks noGrp="1"/>
          </p:cNvSpPr>
          <p:nvPr>
            <p:ph type="sldNum" sz="quarter" idx="12"/>
          </p:nvPr>
        </p:nvSpPr>
        <p:spPr/>
        <p:txBody>
          <a:bodyPr/>
          <a:lstStyle/>
          <a:p>
            <a:fld id="{D8C804A1-B6BA-5D40-98D1-9C3FE965D78F}" type="slidenum">
              <a:rPr lang="en-US" smtClean="0"/>
              <a:t>22</a:t>
            </a:fld>
            <a:endParaRPr lang="en-US"/>
          </a:p>
        </p:txBody>
      </p:sp>
    </p:spTree>
    <p:extLst>
      <p:ext uri="{BB962C8B-B14F-4D97-AF65-F5344CB8AC3E}">
        <p14:creationId xmlns:p14="http://schemas.microsoft.com/office/powerpoint/2010/main" val="38125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Confirmation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p:txBody>
          <a:bodyPr/>
          <a:lstStyle/>
          <a:p>
            <a:pPr marL="0" indent="0">
              <a:buNone/>
            </a:pPr>
            <a:r>
              <a:rPr lang="en-US" dirty="0"/>
              <a:t>“</a:t>
            </a:r>
            <a:r>
              <a:rPr lang="en-US" b="1" dirty="0"/>
              <a:t>Confirmation bias</a:t>
            </a:r>
            <a:r>
              <a:rPr lang="en-US" dirty="0"/>
              <a:t> is the tendency to search for, interpret, favor, and recall information in a way that confirms one's preexisting beliefs or hypotheses.</a:t>
            </a:r>
            <a:r>
              <a:rPr lang="en-US" baseline="30000" dirty="0"/>
              <a:t>” </a:t>
            </a:r>
          </a:p>
          <a:p>
            <a:pPr marL="0" indent="0">
              <a:buNone/>
            </a:pPr>
            <a:endParaRPr lang="en-US" dirty="0"/>
          </a:p>
          <a:p>
            <a:pPr marL="0" indent="0">
              <a:buNone/>
            </a:pPr>
            <a:endParaRPr lang="en-US" dirty="0"/>
          </a:p>
        </p:txBody>
      </p:sp>
      <p:grpSp>
        <p:nvGrpSpPr>
          <p:cNvPr id="4" name="Group 3">
            <a:extLst>
              <a:ext uri="{FF2B5EF4-FFF2-40B4-BE49-F238E27FC236}">
                <a16:creationId xmlns:a16="http://schemas.microsoft.com/office/drawing/2014/main" id="{5979D7BD-C58D-CD43-9AD0-EC5708888C03}"/>
              </a:ext>
            </a:extLst>
          </p:cNvPr>
          <p:cNvGrpSpPr/>
          <p:nvPr/>
        </p:nvGrpSpPr>
        <p:grpSpPr>
          <a:xfrm>
            <a:off x="520807" y="1036983"/>
            <a:ext cx="1117285" cy="1098997"/>
            <a:chOff x="308516" y="1086825"/>
            <a:chExt cx="2381150" cy="2342175"/>
          </a:xfrm>
        </p:grpSpPr>
        <p:sp>
          <p:nvSpPr>
            <p:cNvPr id="5" name="Freeform: Shape 2">
              <a:extLst>
                <a:ext uri="{FF2B5EF4-FFF2-40B4-BE49-F238E27FC236}">
                  <a16:creationId xmlns:a16="http://schemas.microsoft.com/office/drawing/2014/main" id="{F650E4A4-575E-3D41-9CF7-68F549C34599}"/>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898DC83A-1CCB-AB46-90A6-0C0E32CEFDCC}"/>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5C999A0D-2CCB-2A40-B8DE-0603D18CBF4A}"/>
              </a:ext>
            </a:extLst>
          </p:cNvPr>
          <p:cNvGrpSpPr/>
          <p:nvPr/>
        </p:nvGrpSpPr>
        <p:grpSpPr>
          <a:xfrm rot="10800000">
            <a:off x="9933701" y="1794223"/>
            <a:ext cx="1117284" cy="1098996"/>
            <a:chOff x="9155904" y="3251546"/>
            <a:chExt cx="2381150" cy="2342175"/>
          </a:xfrm>
        </p:grpSpPr>
        <p:sp>
          <p:nvSpPr>
            <p:cNvPr id="8" name="Freeform: Shape 2">
              <a:extLst>
                <a:ext uri="{FF2B5EF4-FFF2-40B4-BE49-F238E27FC236}">
                  <a16:creationId xmlns:a16="http://schemas.microsoft.com/office/drawing/2014/main" id="{C0B70D59-84BE-7A4C-BF81-FC5BB75DA3B1}"/>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E438C727-E245-8A40-BBBA-99DB3D95C383}"/>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92BD4269-E84A-D847-806F-48CAC142786A}"/>
              </a:ext>
            </a:extLst>
          </p:cNvPr>
          <p:cNvSpPr/>
          <p:nvPr/>
        </p:nvSpPr>
        <p:spPr>
          <a:xfrm>
            <a:off x="6389200" y="2530972"/>
            <a:ext cx="4742837" cy="369332"/>
          </a:xfrm>
          <a:prstGeom prst="rect">
            <a:avLst/>
          </a:prstGeom>
        </p:spPr>
        <p:txBody>
          <a:bodyPr wrap="none">
            <a:spAutoFit/>
          </a:bodyPr>
          <a:lstStyle/>
          <a:p>
            <a:r>
              <a:rPr lang="en-US" dirty="0">
                <a:hlinkClick r:id="rId2"/>
              </a:rPr>
              <a:t>https://en.wikipedia.org/wiki/Confirmation_bias</a:t>
            </a:r>
            <a:endParaRPr lang="en-US" dirty="0"/>
          </a:p>
        </p:txBody>
      </p:sp>
      <p:sp>
        <p:nvSpPr>
          <p:cNvPr id="11" name="Slide Number Placeholder 10">
            <a:extLst>
              <a:ext uri="{FF2B5EF4-FFF2-40B4-BE49-F238E27FC236}">
                <a16:creationId xmlns:a16="http://schemas.microsoft.com/office/drawing/2014/main" id="{5DDF1D2E-51CC-1F4B-8AB9-36B7631AAE5F}"/>
              </a:ext>
            </a:extLst>
          </p:cNvPr>
          <p:cNvSpPr>
            <a:spLocks noGrp="1"/>
          </p:cNvSpPr>
          <p:nvPr>
            <p:ph type="sldNum" sz="quarter" idx="12"/>
          </p:nvPr>
        </p:nvSpPr>
        <p:spPr/>
        <p:txBody>
          <a:bodyPr/>
          <a:lstStyle/>
          <a:p>
            <a:fld id="{D8C804A1-B6BA-5D40-98D1-9C3FE965D78F}" type="slidenum">
              <a:rPr lang="en-US" smtClean="0"/>
              <a:t>23</a:t>
            </a:fld>
            <a:endParaRPr lang="en-US"/>
          </a:p>
        </p:txBody>
      </p:sp>
    </p:spTree>
    <p:extLst>
      <p:ext uri="{BB962C8B-B14F-4D97-AF65-F5344CB8AC3E}">
        <p14:creationId xmlns:p14="http://schemas.microsoft.com/office/powerpoint/2010/main" val="3072750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Dealing with Confirmation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p:txBody>
          <a:bodyPr/>
          <a:lstStyle/>
          <a:p>
            <a:r>
              <a:rPr lang="en-US" dirty="0"/>
              <a:t>One strategy you can use is to consider the opposite of what you are believing. What if the ”evidence” you are considering was saying the exact opposite?</a:t>
            </a:r>
          </a:p>
          <a:p>
            <a:r>
              <a:rPr lang="en-US" dirty="0"/>
              <a:t>Have empathy for other peoples viewpoints.</a:t>
            </a:r>
          </a:p>
          <a:p>
            <a:r>
              <a:rPr lang="en-US" dirty="0"/>
              <a:t>Empower everyone to point out confirmation bias when they suspect it.</a:t>
            </a:r>
          </a:p>
          <a:p>
            <a:r>
              <a:rPr lang="en-US" dirty="0"/>
              <a:t>Have a diverse group. Listen to dissenting views.</a:t>
            </a:r>
          </a:p>
          <a:p>
            <a:r>
              <a:rPr lang="en-US" dirty="0"/>
              <a:t>Focus on the data, the source of the data and it’s quality.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D8DFA3C-505E-B34D-B0C6-693E039FA362}"/>
              </a:ext>
            </a:extLst>
          </p:cNvPr>
          <p:cNvSpPr>
            <a:spLocks noGrp="1"/>
          </p:cNvSpPr>
          <p:nvPr>
            <p:ph type="sldNum" sz="quarter" idx="12"/>
          </p:nvPr>
        </p:nvSpPr>
        <p:spPr/>
        <p:txBody>
          <a:bodyPr/>
          <a:lstStyle/>
          <a:p>
            <a:fld id="{D8C804A1-B6BA-5D40-98D1-9C3FE965D78F}" type="slidenum">
              <a:rPr lang="en-US" smtClean="0"/>
              <a:t>24</a:t>
            </a:fld>
            <a:endParaRPr lang="en-US"/>
          </a:p>
        </p:txBody>
      </p:sp>
    </p:spTree>
    <p:extLst>
      <p:ext uri="{BB962C8B-B14F-4D97-AF65-F5344CB8AC3E}">
        <p14:creationId xmlns:p14="http://schemas.microsoft.com/office/powerpoint/2010/main" val="11976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5ABA7E-1626-E44B-B537-AB6959D23B0E}"/>
              </a:ext>
            </a:extLst>
          </p:cNvPr>
          <p:cNvGrpSpPr/>
          <p:nvPr/>
        </p:nvGrpSpPr>
        <p:grpSpPr>
          <a:xfrm>
            <a:off x="520807" y="1036983"/>
            <a:ext cx="1516731" cy="1491905"/>
            <a:chOff x="308516" y="1086825"/>
            <a:chExt cx="2381150" cy="2342175"/>
          </a:xfrm>
        </p:grpSpPr>
        <p:sp>
          <p:nvSpPr>
            <p:cNvPr id="12" name="Freeform: Shape 2">
              <a:extLst>
                <a:ext uri="{FF2B5EF4-FFF2-40B4-BE49-F238E27FC236}">
                  <a16:creationId xmlns:a16="http://schemas.microsoft.com/office/drawing/2014/main" id="{E69D49B4-15C8-2C41-B9CA-2599ABF8F5A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3" name="Freeform: Shape 2">
              <a:extLst>
                <a:ext uri="{FF2B5EF4-FFF2-40B4-BE49-F238E27FC236}">
                  <a16:creationId xmlns:a16="http://schemas.microsoft.com/office/drawing/2014/main" id="{FD58623C-54E8-E84B-A454-69E6028B38C9}"/>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4" name="Group 13">
            <a:extLst>
              <a:ext uri="{FF2B5EF4-FFF2-40B4-BE49-F238E27FC236}">
                <a16:creationId xmlns:a16="http://schemas.microsoft.com/office/drawing/2014/main" id="{FFAA7F43-0671-4B46-8618-233DCA3F6DB4}"/>
              </a:ext>
            </a:extLst>
          </p:cNvPr>
          <p:cNvGrpSpPr/>
          <p:nvPr/>
        </p:nvGrpSpPr>
        <p:grpSpPr>
          <a:xfrm rot="10800000">
            <a:off x="10362042" y="4781189"/>
            <a:ext cx="1516730" cy="1491904"/>
            <a:chOff x="9155904" y="3251546"/>
            <a:chExt cx="2381150" cy="2342175"/>
          </a:xfrm>
        </p:grpSpPr>
        <p:sp>
          <p:nvSpPr>
            <p:cNvPr id="15" name="Freeform: Shape 2">
              <a:extLst>
                <a:ext uri="{FF2B5EF4-FFF2-40B4-BE49-F238E27FC236}">
                  <a16:creationId xmlns:a16="http://schemas.microsoft.com/office/drawing/2014/main" id="{34ECF22D-A708-E04E-B74F-998045A0172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6" name="Freeform: Shape 2">
              <a:extLst>
                <a:ext uri="{FF2B5EF4-FFF2-40B4-BE49-F238E27FC236}">
                  <a16:creationId xmlns:a16="http://schemas.microsoft.com/office/drawing/2014/main" id="{DAA4E1B9-07E9-C54C-A6C5-5D6032468562}"/>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2" name="Title 1">
            <a:extLst>
              <a:ext uri="{FF2B5EF4-FFF2-40B4-BE49-F238E27FC236}">
                <a16:creationId xmlns:a16="http://schemas.microsoft.com/office/drawing/2014/main" id="{7C571724-5DFD-9E4B-9F8D-879E197F200C}"/>
              </a:ext>
            </a:extLst>
          </p:cNvPr>
          <p:cNvSpPr>
            <a:spLocks noGrp="1"/>
          </p:cNvSpPr>
          <p:nvPr>
            <p:ph type="title"/>
          </p:nvPr>
        </p:nvSpPr>
        <p:spPr/>
        <p:txBody>
          <a:bodyPr/>
          <a:lstStyle/>
          <a:p>
            <a:r>
              <a:rPr lang="en-US" b="1" dirty="0"/>
              <a:t>Overconfidence Bias</a:t>
            </a:r>
          </a:p>
        </p:txBody>
      </p:sp>
      <p:sp>
        <p:nvSpPr>
          <p:cNvPr id="3" name="Content Placeholder 2">
            <a:extLst>
              <a:ext uri="{FF2B5EF4-FFF2-40B4-BE49-F238E27FC236}">
                <a16:creationId xmlns:a16="http://schemas.microsoft.com/office/drawing/2014/main" id="{C190FE86-C01E-954A-BC66-DB1F79D5B06F}"/>
              </a:ext>
            </a:extLst>
          </p:cNvPr>
          <p:cNvSpPr>
            <a:spLocks noGrp="1"/>
          </p:cNvSpPr>
          <p:nvPr>
            <p:ph idx="1"/>
          </p:nvPr>
        </p:nvSpPr>
        <p:spPr>
          <a:xfrm>
            <a:off x="838200" y="1330859"/>
            <a:ext cx="10723179" cy="4846104"/>
          </a:xfrm>
        </p:spPr>
        <p:txBody>
          <a:bodyPr>
            <a:normAutofit/>
          </a:bodyPr>
          <a:lstStyle/>
          <a:p>
            <a:pPr marL="0" indent="0">
              <a:buNone/>
            </a:pPr>
            <a:r>
              <a:rPr lang="en-US" dirty="0">
                <a:latin typeface="Arial" panose="020B0604020202020204" pitchFamily="34" charset="0"/>
              </a:rPr>
              <a:t>“The </a:t>
            </a:r>
            <a:r>
              <a:rPr lang="en-US" b="1" dirty="0">
                <a:latin typeface="Arial" panose="020B0604020202020204" pitchFamily="34" charset="0"/>
              </a:rPr>
              <a:t>overconfidence effect</a:t>
            </a:r>
            <a:r>
              <a:rPr lang="en-US" dirty="0">
                <a:latin typeface="Arial" panose="020B0604020202020204" pitchFamily="34" charset="0"/>
              </a:rPr>
              <a:t> is a well-established bias in which a person's subjective </a:t>
            </a:r>
            <a:r>
              <a:rPr lang="en-US" i="1" dirty="0">
                <a:latin typeface="Arial" panose="020B0604020202020204" pitchFamily="34" charset="0"/>
              </a:rPr>
              <a:t>confidence</a:t>
            </a:r>
            <a:r>
              <a:rPr lang="en-US" dirty="0">
                <a:latin typeface="Arial" panose="020B0604020202020204" pitchFamily="34" charset="0"/>
              </a:rPr>
              <a:t> in his or her judgements is reliably greater than the objective </a:t>
            </a:r>
            <a:r>
              <a:rPr lang="en-US" i="1" dirty="0">
                <a:latin typeface="Arial" panose="020B0604020202020204" pitchFamily="34" charset="0"/>
              </a:rPr>
              <a:t>accuracy</a:t>
            </a:r>
            <a:r>
              <a:rPr lang="en-US" dirty="0">
                <a:latin typeface="Arial" panose="020B0604020202020204" pitchFamily="34" charset="0"/>
              </a:rPr>
              <a:t> of those judgements, especially when confidence is relatively high.</a:t>
            </a:r>
            <a:endParaRPr lang="en-US" baseline="30000" dirty="0">
              <a:latin typeface="Arial" panose="020B0604020202020204" pitchFamily="34" charset="0"/>
            </a:endParaRPr>
          </a:p>
          <a:p>
            <a:pPr marL="0" indent="0">
              <a:buNone/>
            </a:pPr>
            <a:r>
              <a:rPr lang="en-US" dirty="0">
                <a:latin typeface="Arial" panose="020B0604020202020204" pitchFamily="34" charset="0"/>
              </a:rPr>
              <a:t>Overconfidence is one example of a miscalibration of subjective probabilities. Throughout the research literature, overconfidence has been defined in three distinct ways: </a:t>
            </a:r>
          </a:p>
          <a:p>
            <a:pPr marL="0" indent="0">
              <a:buNone/>
            </a:pPr>
            <a:r>
              <a:rPr lang="en-US" dirty="0">
                <a:solidFill>
                  <a:srgbClr val="222222"/>
                </a:solidFill>
                <a:latin typeface="Arial" panose="020B0604020202020204" pitchFamily="34" charset="0"/>
              </a:rPr>
              <a:t>(1) </a:t>
            </a:r>
            <a:r>
              <a:rPr lang="en-US" i="1" dirty="0">
                <a:solidFill>
                  <a:srgbClr val="222222"/>
                </a:solidFill>
                <a:latin typeface="Arial" panose="020B0604020202020204" pitchFamily="34" charset="0"/>
              </a:rPr>
              <a:t>overestimation</a:t>
            </a:r>
            <a:r>
              <a:rPr lang="en-US" dirty="0">
                <a:solidFill>
                  <a:srgbClr val="222222"/>
                </a:solidFill>
                <a:latin typeface="Arial" panose="020B0604020202020204" pitchFamily="34" charset="0"/>
              </a:rPr>
              <a:t> of one's actual performance; </a:t>
            </a:r>
          </a:p>
          <a:p>
            <a:pPr marL="0" indent="0">
              <a:buNone/>
            </a:pPr>
            <a:r>
              <a:rPr lang="en-US" dirty="0">
                <a:solidFill>
                  <a:srgbClr val="222222"/>
                </a:solidFill>
                <a:latin typeface="Arial" panose="020B0604020202020204" pitchFamily="34" charset="0"/>
              </a:rPr>
              <a:t>(2) </a:t>
            </a:r>
            <a:r>
              <a:rPr lang="en-US" i="1" dirty="0" err="1">
                <a:solidFill>
                  <a:srgbClr val="222222"/>
                </a:solidFill>
                <a:latin typeface="Arial" panose="020B0604020202020204" pitchFamily="34" charset="0"/>
              </a:rPr>
              <a:t>overplacement</a:t>
            </a:r>
            <a:r>
              <a:rPr lang="en-US" dirty="0">
                <a:solidFill>
                  <a:srgbClr val="222222"/>
                </a:solidFill>
                <a:latin typeface="Arial" panose="020B0604020202020204" pitchFamily="34" charset="0"/>
              </a:rPr>
              <a:t> of one's performance relative to others; and </a:t>
            </a:r>
          </a:p>
          <a:p>
            <a:pPr marL="0" indent="0">
              <a:buNone/>
            </a:pPr>
            <a:r>
              <a:rPr lang="en-US" dirty="0">
                <a:solidFill>
                  <a:srgbClr val="222222"/>
                </a:solidFill>
                <a:latin typeface="Arial" panose="020B0604020202020204" pitchFamily="34" charset="0"/>
              </a:rPr>
              <a:t>(3) </a:t>
            </a:r>
            <a:r>
              <a:rPr lang="en-US" i="1" dirty="0" err="1">
                <a:solidFill>
                  <a:srgbClr val="222222"/>
                </a:solidFill>
                <a:latin typeface="Arial" panose="020B0604020202020204" pitchFamily="34" charset="0"/>
              </a:rPr>
              <a:t>overprecision</a:t>
            </a:r>
            <a:r>
              <a:rPr lang="en-US" dirty="0">
                <a:solidFill>
                  <a:srgbClr val="222222"/>
                </a:solidFill>
                <a:latin typeface="Arial" panose="020B0604020202020204" pitchFamily="34" charset="0"/>
              </a:rPr>
              <a:t> in expressing unwarranted certainty in the accuracy of one's beliefs.”</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7" name="Rectangle 16">
            <a:extLst>
              <a:ext uri="{FF2B5EF4-FFF2-40B4-BE49-F238E27FC236}">
                <a16:creationId xmlns:a16="http://schemas.microsoft.com/office/drawing/2014/main" id="{8EFCC5E7-0FAD-D748-9C36-D1CE784A4C1E}"/>
              </a:ext>
            </a:extLst>
          </p:cNvPr>
          <p:cNvSpPr/>
          <p:nvPr/>
        </p:nvSpPr>
        <p:spPr>
          <a:xfrm>
            <a:off x="6579619" y="6176963"/>
            <a:ext cx="5148910" cy="369332"/>
          </a:xfrm>
          <a:prstGeom prst="rect">
            <a:avLst/>
          </a:prstGeom>
        </p:spPr>
        <p:txBody>
          <a:bodyPr wrap="none">
            <a:spAutoFit/>
          </a:bodyPr>
          <a:lstStyle/>
          <a:p>
            <a:r>
              <a:rPr lang="en-US" dirty="0">
                <a:hlinkClick r:id="rId2"/>
              </a:rPr>
              <a:t>https://en.wikipedia.org/wiki/Overconfidence_effect</a:t>
            </a:r>
            <a:endParaRPr lang="en-US" dirty="0"/>
          </a:p>
        </p:txBody>
      </p:sp>
      <p:sp>
        <p:nvSpPr>
          <p:cNvPr id="4" name="Slide Number Placeholder 3">
            <a:extLst>
              <a:ext uri="{FF2B5EF4-FFF2-40B4-BE49-F238E27FC236}">
                <a16:creationId xmlns:a16="http://schemas.microsoft.com/office/drawing/2014/main" id="{38C4B904-AA44-BF4E-BA3A-10F01784B15C}"/>
              </a:ext>
            </a:extLst>
          </p:cNvPr>
          <p:cNvSpPr>
            <a:spLocks noGrp="1"/>
          </p:cNvSpPr>
          <p:nvPr>
            <p:ph type="sldNum" sz="quarter" idx="12"/>
          </p:nvPr>
        </p:nvSpPr>
        <p:spPr/>
        <p:txBody>
          <a:bodyPr/>
          <a:lstStyle/>
          <a:p>
            <a:fld id="{D8C804A1-B6BA-5D40-98D1-9C3FE965D78F}" type="slidenum">
              <a:rPr lang="en-US" smtClean="0"/>
              <a:t>25</a:t>
            </a:fld>
            <a:endParaRPr lang="en-US"/>
          </a:p>
        </p:txBody>
      </p:sp>
    </p:spTree>
    <p:extLst>
      <p:ext uri="{BB962C8B-B14F-4D97-AF65-F5344CB8AC3E}">
        <p14:creationId xmlns:p14="http://schemas.microsoft.com/office/powerpoint/2010/main" val="127265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2878-70CC-8346-B50D-12E8F3CB8BF6}"/>
              </a:ext>
            </a:extLst>
          </p:cNvPr>
          <p:cNvSpPr>
            <a:spLocks noGrp="1"/>
          </p:cNvSpPr>
          <p:nvPr>
            <p:ph type="title"/>
          </p:nvPr>
        </p:nvSpPr>
        <p:spPr/>
        <p:txBody>
          <a:bodyPr/>
          <a:lstStyle/>
          <a:p>
            <a:r>
              <a:rPr lang="en-US" b="1" dirty="0"/>
              <a:t>Dealing with Overconfidence Bias</a:t>
            </a:r>
          </a:p>
        </p:txBody>
      </p:sp>
      <p:sp>
        <p:nvSpPr>
          <p:cNvPr id="3" name="Content Placeholder 2">
            <a:extLst>
              <a:ext uri="{FF2B5EF4-FFF2-40B4-BE49-F238E27FC236}">
                <a16:creationId xmlns:a16="http://schemas.microsoft.com/office/drawing/2014/main" id="{005F54AA-FA5F-BE48-8D6E-43046A2AB9EA}"/>
              </a:ext>
            </a:extLst>
          </p:cNvPr>
          <p:cNvSpPr>
            <a:spLocks noGrp="1"/>
          </p:cNvSpPr>
          <p:nvPr>
            <p:ph idx="1"/>
          </p:nvPr>
        </p:nvSpPr>
        <p:spPr/>
        <p:txBody>
          <a:bodyPr/>
          <a:lstStyle/>
          <a:p>
            <a:r>
              <a:rPr lang="en-US" dirty="0"/>
              <a:t>We can address this bias with Estimation Calibration Training.</a:t>
            </a:r>
          </a:p>
          <a:p>
            <a:r>
              <a:rPr lang="en-US" dirty="0"/>
              <a:t>Overconfidence is a result of System 1 trying to construct the best story based on whatever evidence is presented. We need to activate System 2 thinking and instead of stories, anecdotes etc. we focus on data quality.</a:t>
            </a:r>
          </a:p>
          <a:p>
            <a:endParaRPr lang="en-US" dirty="0"/>
          </a:p>
        </p:txBody>
      </p:sp>
      <p:sp>
        <p:nvSpPr>
          <p:cNvPr id="4" name="Slide Number Placeholder 3">
            <a:extLst>
              <a:ext uri="{FF2B5EF4-FFF2-40B4-BE49-F238E27FC236}">
                <a16:creationId xmlns:a16="http://schemas.microsoft.com/office/drawing/2014/main" id="{658B54AD-4863-D346-A7F0-CBEF5192A42D}"/>
              </a:ext>
            </a:extLst>
          </p:cNvPr>
          <p:cNvSpPr>
            <a:spLocks noGrp="1"/>
          </p:cNvSpPr>
          <p:nvPr>
            <p:ph type="sldNum" sz="quarter" idx="12"/>
          </p:nvPr>
        </p:nvSpPr>
        <p:spPr/>
        <p:txBody>
          <a:bodyPr/>
          <a:lstStyle/>
          <a:p>
            <a:fld id="{D8C804A1-B6BA-5D40-98D1-9C3FE965D78F}" type="slidenum">
              <a:rPr lang="en-US" smtClean="0"/>
              <a:t>26</a:t>
            </a:fld>
            <a:endParaRPr lang="en-US"/>
          </a:p>
        </p:txBody>
      </p:sp>
    </p:spTree>
    <p:extLst>
      <p:ext uri="{BB962C8B-B14F-4D97-AF65-F5344CB8AC3E}">
        <p14:creationId xmlns:p14="http://schemas.microsoft.com/office/powerpoint/2010/main" val="308073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EC6B-3307-8142-92E0-E4F028C9BA7E}"/>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1A3BC9A1-1DC1-F242-A16E-BB321E583EF7}"/>
              </a:ext>
            </a:extLst>
          </p:cNvPr>
          <p:cNvSpPr>
            <a:spLocks noGrp="1"/>
          </p:cNvSpPr>
          <p:nvPr>
            <p:ph idx="1"/>
          </p:nvPr>
        </p:nvSpPr>
        <p:spPr/>
        <p:txBody>
          <a:bodyPr/>
          <a:lstStyle/>
          <a:p>
            <a:pPr marL="0" indent="0">
              <a:buNone/>
            </a:pPr>
            <a:r>
              <a:rPr lang="en-US" dirty="0"/>
              <a:t>Imagine we toss a fair coin, and we get 4 times head. What will we get on the fifth time we toss the coin?</a:t>
            </a:r>
          </a:p>
        </p:txBody>
      </p:sp>
      <p:sp>
        <p:nvSpPr>
          <p:cNvPr id="11" name="Oval 10">
            <a:extLst>
              <a:ext uri="{FF2B5EF4-FFF2-40B4-BE49-F238E27FC236}">
                <a16:creationId xmlns:a16="http://schemas.microsoft.com/office/drawing/2014/main" id="{F940BC2D-E33E-BB4A-996E-4B8884052C3E}"/>
              </a:ext>
            </a:extLst>
          </p:cNvPr>
          <p:cNvSpPr/>
          <p:nvPr/>
        </p:nvSpPr>
        <p:spPr>
          <a:xfrm>
            <a:off x="8306238" y="2328601"/>
            <a:ext cx="1318610" cy="1318610"/>
          </a:xfrm>
          <a:prstGeom prst="ellipse">
            <a:avLst/>
          </a:prstGeom>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a:t>
            </a:r>
          </a:p>
        </p:txBody>
      </p:sp>
      <p:grpSp>
        <p:nvGrpSpPr>
          <p:cNvPr id="18" name="Group 17">
            <a:extLst>
              <a:ext uri="{FF2B5EF4-FFF2-40B4-BE49-F238E27FC236}">
                <a16:creationId xmlns:a16="http://schemas.microsoft.com/office/drawing/2014/main" id="{048C092D-75BB-D542-B598-06CD50A71FE9}"/>
              </a:ext>
            </a:extLst>
          </p:cNvPr>
          <p:cNvGrpSpPr/>
          <p:nvPr/>
        </p:nvGrpSpPr>
        <p:grpSpPr>
          <a:xfrm>
            <a:off x="838200" y="3677024"/>
            <a:ext cx="10515600" cy="1850117"/>
            <a:chOff x="838200" y="3677024"/>
            <a:chExt cx="10515600" cy="1850117"/>
          </a:xfrm>
        </p:grpSpPr>
        <p:sp>
          <p:nvSpPr>
            <p:cNvPr id="12" name="TextBox 11">
              <a:extLst>
                <a:ext uri="{FF2B5EF4-FFF2-40B4-BE49-F238E27FC236}">
                  <a16:creationId xmlns:a16="http://schemas.microsoft.com/office/drawing/2014/main" id="{9DC96CB1-C10C-BD48-8E17-C071204A614E}"/>
                </a:ext>
              </a:extLst>
            </p:cNvPr>
            <p:cNvSpPr txBox="1"/>
            <p:nvPr/>
          </p:nvSpPr>
          <p:spPr>
            <a:xfrm>
              <a:off x="838200" y="4573034"/>
              <a:ext cx="10515600" cy="954107"/>
            </a:xfrm>
            <a:prstGeom prst="rect">
              <a:avLst/>
            </a:prstGeom>
            <a:noFill/>
          </p:spPr>
          <p:txBody>
            <a:bodyPr wrap="square" rtlCol="0">
              <a:spAutoFit/>
            </a:bodyPr>
            <a:lstStyle/>
            <a:p>
              <a:r>
                <a:rPr lang="en-US" sz="2800" dirty="0"/>
                <a:t>Every time we toss a coin there is a ½ probability it might be heads or tails. Each coin toss is independent of the previous toss result.</a:t>
              </a:r>
            </a:p>
          </p:txBody>
        </p:sp>
        <p:sp>
          <p:nvSpPr>
            <p:cNvPr id="13" name="TextBox 12">
              <a:extLst>
                <a:ext uri="{FF2B5EF4-FFF2-40B4-BE49-F238E27FC236}">
                  <a16:creationId xmlns:a16="http://schemas.microsoft.com/office/drawing/2014/main" id="{5BFD1E9E-CA03-AE40-BC36-0B8ED0922CF9}"/>
                </a:ext>
              </a:extLst>
            </p:cNvPr>
            <p:cNvSpPr txBox="1"/>
            <p:nvPr/>
          </p:nvSpPr>
          <p:spPr>
            <a:xfrm>
              <a:off x="2430937" y="3704722"/>
              <a:ext cx="508473" cy="369332"/>
            </a:xfrm>
            <a:prstGeom prst="rect">
              <a:avLst/>
            </a:prstGeom>
            <a:noFill/>
          </p:spPr>
          <p:txBody>
            <a:bodyPr wrap="none" rtlCol="0">
              <a:spAutoFit/>
            </a:bodyPr>
            <a:lstStyle/>
            <a:p>
              <a:r>
                <a:rPr lang="en-US" dirty="0"/>
                <a:t>1/2</a:t>
              </a:r>
            </a:p>
          </p:txBody>
        </p:sp>
        <p:sp>
          <p:nvSpPr>
            <p:cNvPr id="14" name="TextBox 13">
              <a:extLst>
                <a:ext uri="{FF2B5EF4-FFF2-40B4-BE49-F238E27FC236}">
                  <a16:creationId xmlns:a16="http://schemas.microsoft.com/office/drawing/2014/main" id="{C5ACE2A6-4B22-5548-9281-57959D9E5ADA}"/>
                </a:ext>
              </a:extLst>
            </p:cNvPr>
            <p:cNvSpPr txBox="1"/>
            <p:nvPr/>
          </p:nvSpPr>
          <p:spPr>
            <a:xfrm>
              <a:off x="3991723" y="3704722"/>
              <a:ext cx="508473" cy="369332"/>
            </a:xfrm>
            <a:prstGeom prst="rect">
              <a:avLst/>
            </a:prstGeom>
            <a:noFill/>
          </p:spPr>
          <p:txBody>
            <a:bodyPr wrap="none" rtlCol="0">
              <a:spAutoFit/>
            </a:bodyPr>
            <a:lstStyle/>
            <a:p>
              <a:r>
                <a:rPr lang="en-US" dirty="0"/>
                <a:t>1/2</a:t>
              </a:r>
            </a:p>
          </p:txBody>
        </p:sp>
        <p:sp>
          <p:nvSpPr>
            <p:cNvPr id="15" name="TextBox 14">
              <a:extLst>
                <a:ext uri="{FF2B5EF4-FFF2-40B4-BE49-F238E27FC236}">
                  <a16:creationId xmlns:a16="http://schemas.microsoft.com/office/drawing/2014/main" id="{C95D10B3-E8FB-FE49-A5F1-FB9330CB31D2}"/>
                </a:ext>
              </a:extLst>
            </p:cNvPr>
            <p:cNvSpPr txBox="1"/>
            <p:nvPr/>
          </p:nvSpPr>
          <p:spPr>
            <a:xfrm>
              <a:off x="5552509" y="3749451"/>
              <a:ext cx="508473" cy="369332"/>
            </a:xfrm>
            <a:prstGeom prst="rect">
              <a:avLst/>
            </a:prstGeom>
            <a:noFill/>
          </p:spPr>
          <p:txBody>
            <a:bodyPr wrap="none" rtlCol="0">
              <a:spAutoFit/>
            </a:bodyPr>
            <a:lstStyle/>
            <a:p>
              <a:r>
                <a:rPr lang="en-US" dirty="0"/>
                <a:t>1/2</a:t>
              </a:r>
            </a:p>
          </p:txBody>
        </p:sp>
        <p:sp>
          <p:nvSpPr>
            <p:cNvPr id="16" name="TextBox 15">
              <a:extLst>
                <a:ext uri="{FF2B5EF4-FFF2-40B4-BE49-F238E27FC236}">
                  <a16:creationId xmlns:a16="http://schemas.microsoft.com/office/drawing/2014/main" id="{5FAEFA5B-E22D-0847-9B1F-A1BAB9600271}"/>
                </a:ext>
              </a:extLst>
            </p:cNvPr>
            <p:cNvSpPr txBox="1"/>
            <p:nvPr/>
          </p:nvSpPr>
          <p:spPr>
            <a:xfrm>
              <a:off x="7113295" y="3677024"/>
              <a:ext cx="508473" cy="369332"/>
            </a:xfrm>
            <a:prstGeom prst="rect">
              <a:avLst/>
            </a:prstGeom>
            <a:noFill/>
          </p:spPr>
          <p:txBody>
            <a:bodyPr wrap="none" rtlCol="0">
              <a:spAutoFit/>
            </a:bodyPr>
            <a:lstStyle/>
            <a:p>
              <a:r>
                <a:rPr lang="en-US" dirty="0"/>
                <a:t>1/2</a:t>
              </a:r>
            </a:p>
          </p:txBody>
        </p:sp>
      </p:grpSp>
      <p:sp>
        <p:nvSpPr>
          <p:cNvPr id="4" name="Slide Number Placeholder 3">
            <a:extLst>
              <a:ext uri="{FF2B5EF4-FFF2-40B4-BE49-F238E27FC236}">
                <a16:creationId xmlns:a16="http://schemas.microsoft.com/office/drawing/2014/main" id="{B0E1869F-4855-C949-9983-2F0A0BC3F359}"/>
              </a:ext>
            </a:extLst>
          </p:cNvPr>
          <p:cNvSpPr>
            <a:spLocks noGrp="1"/>
          </p:cNvSpPr>
          <p:nvPr>
            <p:ph type="sldNum" sz="quarter" idx="12"/>
          </p:nvPr>
        </p:nvSpPr>
        <p:spPr/>
        <p:txBody>
          <a:bodyPr/>
          <a:lstStyle/>
          <a:p>
            <a:fld id="{D8C804A1-B6BA-5D40-98D1-9C3FE965D78F}" type="slidenum">
              <a:rPr lang="en-US" smtClean="0"/>
              <a:t>27</a:t>
            </a:fld>
            <a:endParaRPr lang="en-US"/>
          </a:p>
        </p:txBody>
      </p:sp>
      <p:pic>
        <p:nvPicPr>
          <p:cNvPr id="9" name="Picture 8">
            <a:extLst>
              <a:ext uri="{FF2B5EF4-FFF2-40B4-BE49-F238E27FC236}">
                <a16:creationId xmlns:a16="http://schemas.microsoft.com/office/drawing/2014/main" id="{D20F9390-B79D-7048-BFBF-4FDE86EAD531}"/>
              </a:ext>
            </a:extLst>
          </p:cNvPr>
          <p:cNvPicPr>
            <a:picLocks noChangeAspect="1"/>
          </p:cNvPicPr>
          <p:nvPr/>
        </p:nvPicPr>
        <p:blipFill>
          <a:blip r:embed="rId3"/>
          <a:stretch>
            <a:fillRect/>
          </a:stretch>
        </p:blipFill>
        <p:spPr>
          <a:xfrm>
            <a:off x="1947337" y="2234063"/>
            <a:ext cx="1308100" cy="1320800"/>
          </a:xfrm>
          <a:prstGeom prst="rect">
            <a:avLst/>
          </a:prstGeom>
        </p:spPr>
      </p:pic>
      <p:pic>
        <p:nvPicPr>
          <p:cNvPr id="17" name="Picture 16">
            <a:extLst>
              <a:ext uri="{FF2B5EF4-FFF2-40B4-BE49-F238E27FC236}">
                <a16:creationId xmlns:a16="http://schemas.microsoft.com/office/drawing/2014/main" id="{73B80C92-C203-0B41-B801-08358E2D90A4}"/>
              </a:ext>
            </a:extLst>
          </p:cNvPr>
          <p:cNvPicPr>
            <a:picLocks noChangeAspect="1"/>
          </p:cNvPicPr>
          <p:nvPr/>
        </p:nvPicPr>
        <p:blipFill>
          <a:blip r:embed="rId3"/>
          <a:stretch>
            <a:fillRect/>
          </a:stretch>
        </p:blipFill>
        <p:spPr>
          <a:xfrm>
            <a:off x="3533711" y="2234063"/>
            <a:ext cx="1308100" cy="1320800"/>
          </a:xfrm>
          <a:prstGeom prst="rect">
            <a:avLst/>
          </a:prstGeom>
        </p:spPr>
      </p:pic>
      <p:pic>
        <p:nvPicPr>
          <p:cNvPr id="19" name="Picture 18">
            <a:extLst>
              <a:ext uri="{FF2B5EF4-FFF2-40B4-BE49-F238E27FC236}">
                <a16:creationId xmlns:a16="http://schemas.microsoft.com/office/drawing/2014/main" id="{75FB5A9B-8356-E647-883E-1DFBB4481A09}"/>
              </a:ext>
            </a:extLst>
          </p:cNvPr>
          <p:cNvPicPr>
            <a:picLocks noChangeAspect="1"/>
          </p:cNvPicPr>
          <p:nvPr/>
        </p:nvPicPr>
        <p:blipFill>
          <a:blip r:embed="rId3"/>
          <a:stretch>
            <a:fillRect/>
          </a:stretch>
        </p:blipFill>
        <p:spPr>
          <a:xfrm>
            <a:off x="5120085" y="2234063"/>
            <a:ext cx="1308100" cy="1320800"/>
          </a:xfrm>
          <a:prstGeom prst="rect">
            <a:avLst/>
          </a:prstGeom>
        </p:spPr>
      </p:pic>
      <p:pic>
        <p:nvPicPr>
          <p:cNvPr id="20" name="Picture 19">
            <a:extLst>
              <a:ext uri="{FF2B5EF4-FFF2-40B4-BE49-F238E27FC236}">
                <a16:creationId xmlns:a16="http://schemas.microsoft.com/office/drawing/2014/main" id="{55CCDD91-0FCF-0E40-A428-C570C8D8A575}"/>
              </a:ext>
            </a:extLst>
          </p:cNvPr>
          <p:cNvPicPr>
            <a:picLocks noChangeAspect="1"/>
          </p:cNvPicPr>
          <p:nvPr/>
        </p:nvPicPr>
        <p:blipFill>
          <a:blip r:embed="rId3"/>
          <a:stretch>
            <a:fillRect/>
          </a:stretch>
        </p:blipFill>
        <p:spPr>
          <a:xfrm>
            <a:off x="6706459" y="2234063"/>
            <a:ext cx="1308100" cy="1320800"/>
          </a:xfrm>
          <a:prstGeom prst="rect">
            <a:avLst/>
          </a:prstGeom>
        </p:spPr>
      </p:pic>
    </p:spTree>
    <p:extLst>
      <p:ext uri="{BB962C8B-B14F-4D97-AF65-F5344CB8AC3E}">
        <p14:creationId xmlns:p14="http://schemas.microsoft.com/office/powerpoint/2010/main" val="22741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EC6B-3307-8142-92E0-E4F028C9BA7E}"/>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1A3BC9A1-1DC1-F242-A16E-BB321E583EF7}"/>
              </a:ext>
            </a:extLst>
          </p:cNvPr>
          <p:cNvSpPr>
            <a:spLocks noGrp="1"/>
          </p:cNvSpPr>
          <p:nvPr>
            <p:ph idx="1"/>
          </p:nvPr>
        </p:nvSpPr>
        <p:spPr/>
        <p:txBody>
          <a:bodyPr/>
          <a:lstStyle/>
          <a:p>
            <a:pPr marL="0" indent="0">
              <a:buNone/>
            </a:pPr>
            <a:r>
              <a:rPr lang="en-US" dirty="0"/>
              <a:t>What if we were asking, what is the probability of getting HHHHH?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C96CB1-C10C-BD48-8E17-C071204A614E}"/>
                  </a:ext>
                </a:extLst>
              </p:cNvPr>
              <p:cNvSpPr txBox="1"/>
              <p:nvPr/>
            </p:nvSpPr>
            <p:spPr>
              <a:xfrm>
                <a:off x="3454648" y="3081847"/>
                <a:ext cx="5257800" cy="70070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𝐻𝐻𝐻𝐻𝐻</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32</m:t>
                        </m:r>
                      </m:den>
                    </m:f>
                  </m:oMath>
                </a14:m>
                <a:endParaRPr lang="en-US" sz="2800" dirty="0"/>
              </a:p>
            </p:txBody>
          </p:sp>
        </mc:Choice>
        <mc:Fallback xmlns="">
          <p:sp>
            <p:nvSpPr>
              <p:cNvPr id="12" name="TextBox 11">
                <a:extLst>
                  <a:ext uri="{FF2B5EF4-FFF2-40B4-BE49-F238E27FC236}">
                    <a16:creationId xmlns:a16="http://schemas.microsoft.com/office/drawing/2014/main" id="{9DC96CB1-C10C-BD48-8E17-C071204A614E}"/>
                  </a:ext>
                </a:extLst>
              </p:cNvPr>
              <p:cNvSpPr txBox="1">
                <a:spLocks noRot="1" noChangeAspect="1" noMove="1" noResize="1" noEditPoints="1" noAdjustHandles="1" noChangeArrowheads="1" noChangeShapeType="1" noTextEdit="1"/>
              </p:cNvSpPr>
              <p:nvPr/>
            </p:nvSpPr>
            <p:spPr>
              <a:xfrm>
                <a:off x="3454648" y="3081847"/>
                <a:ext cx="5257800" cy="700705"/>
              </a:xfrm>
              <a:prstGeom prst="rect">
                <a:avLst/>
              </a:prstGeom>
              <a:blipFill>
                <a:blip r:embed="rId3"/>
                <a:stretch>
                  <a:fillRect l="-482" b="-892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85EDB16-DCFD-464B-895E-96221DAD3AA8}"/>
              </a:ext>
            </a:extLst>
          </p:cNvPr>
          <p:cNvSpPr/>
          <p:nvPr/>
        </p:nvSpPr>
        <p:spPr>
          <a:xfrm>
            <a:off x="994655" y="5413371"/>
            <a:ext cx="9914263" cy="461665"/>
          </a:xfrm>
          <a:prstGeom prst="rect">
            <a:avLst/>
          </a:prstGeom>
        </p:spPr>
        <p:txBody>
          <a:bodyPr wrap="square">
            <a:spAutoFit/>
          </a:bodyPr>
          <a:lstStyle/>
          <a:p>
            <a:r>
              <a:rPr lang="en-US" sz="2400" dirty="0"/>
              <a:t>What if we were asking, what is the probability of getting HHHHT?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242B6F-34C3-5942-9213-6CDBE993F2D1}"/>
                  </a:ext>
                </a:extLst>
              </p:cNvPr>
              <p:cNvSpPr txBox="1"/>
              <p:nvPr/>
            </p:nvSpPr>
            <p:spPr>
              <a:xfrm>
                <a:off x="3407140" y="5875036"/>
                <a:ext cx="5257800" cy="70070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𝐻𝐻𝐻𝐻𝑇</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32</m:t>
                        </m:r>
                      </m:den>
                    </m:f>
                  </m:oMath>
                </a14:m>
                <a:endParaRPr lang="en-US" sz="2800" dirty="0"/>
              </a:p>
            </p:txBody>
          </p:sp>
        </mc:Choice>
        <mc:Fallback xmlns="">
          <p:sp>
            <p:nvSpPr>
              <p:cNvPr id="25" name="TextBox 24">
                <a:extLst>
                  <a:ext uri="{FF2B5EF4-FFF2-40B4-BE49-F238E27FC236}">
                    <a16:creationId xmlns:a16="http://schemas.microsoft.com/office/drawing/2014/main" id="{E0242B6F-34C3-5942-9213-6CDBE993F2D1}"/>
                  </a:ext>
                </a:extLst>
              </p:cNvPr>
              <p:cNvSpPr txBox="1">
                <a:spLocks noRot="1" noChangeAspect="1" noMove="1" noResize="1" noEditPoints="1" noAdjustHandles="1" noChangeArrowheads="1" noChangeShapeType="1" noTextEdit="1"/>
              </p:cNvSpPr>
              <p:nvPr/>
            </p:nvSpPr>
            <p:spPr>
              <a:xfrm>
                <a:off x="3407140" y="5875036"/>
                <a:ext cx="5257800" cy="700705"/>
              </a:xfrm>
              <a:prstGeom prst="rect">
                <a:avLst/>
              </a:prstGeom>
              <a:blipFill>
                <a:blip r:embed="rId6"/>
                <a:stretch>
                  <a:fillRect l="-482" b="-8929"/>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D605F4D4-AC66-1943-B7A0-73A0BE40BBB6}"/>
              </a:ext>
            </a:extLst>
          </p:cNvPr>
          <p:cNvSpPr>
            <a:spLocks noGrp="1"/>
          </p:cNvSpPr>
          <p:nvPr>
            <p:ph type="sldNum" sz="quarter" idx="12"/>
          </p:nvPr>
        </p:nvSpPr>
        <p:spPr/>
        <p:txBody>
          <a:bodyPr/>
          <a:lstStyle/>
          <a:p>
            <a:fld id="{D8C804A1-B6BA-5D40-98D1-9C3FE965D78F}" type="slidenum">
              <a:rPr lang="en-US" smtClean="0"/>
              <a:t>28</a:t>
            </a:fld>
            <a:endParaRPr lang="en-US"/>
          </a:p>
        </p:txBody>
      </p:sp>
      <p:grpSp>
        <p:nvGrpSpPr>
          <p:cNvPr id="14" name="Group 13">
            <a:extLst>
              <a:ext uri="{FF2B5EF4-FFF2-40B4-BE49-F238E27FC236}">
                <a16:creationId xmlns:a16="http://schemas.microsoft.com/office/drawing/2014/main" id="{9A4F9DB3-E669-8F48-A9EA-8C5A55A2250E}"/>
              </a:ext>
            </a:extLst>
          </p:cNvPr>
          <p:cNvGrpSpPr/>
          <p:nvPr/>
        </p:nvGrpSpPr>
        <p:grpSpPr>
          <a:xfrm>
            <a:off x="2269202" y="1761047"/>
            <a:ext cx="7514936" cy="1340994"/>
            <a:chOff x="2269202" y="1761047"/>
            <a:chExt cx="7514936" cy="1340994"/>
          </a:xfrm>
        </p:grpSpPr>
        <p:pic>
          <p:nvPicPr>
            <p:cNvPr id="23" name="Picture 22">
              <a:extLst>
                <a:ext uri="{FF2B5EF4-FFF2-40B4-BE49-F238E27FC236}">
                  <a16:creationId xmlns:a16="http://schemas.microsoft.com/office/drawing/2014/main" id="{039BCF7D-44E4-8743-A098-9FF15561C57E}"/>
                </a:ext>
              </a:extLst>
            </p:cNvPr>
            <p:cNvPicPr>
              <a:picLocks noChangeAspect="1"/>
            </p:cNvPicPr>
            <p:nvPr/>
          </p:nvPicPr>
          <p:blipFill>
            <a:blip r:embed="rId7"/>
            <a:stretch>
              <a:fillRect/>
            </a:stretch>
          </p:blipFill>
          <p:spPr>
            <a:xfrm>
              <a:off x="2269202" y="1781241"/>
              <a:ext cx="1308100" cy="1320800"/>
            </a:xfrm>
            <a:prstGeom prst="rect">
              <a:avLst/>
            </a:prstGeom>
          </p:spPr>
        </p:pic>
        <p:pic>
          <p:nvPicPr>
            <p:cNvPr id="26" name="Picture 25">
              <a:extLst>
                <a:ext uri="{FF2B5EF4-FFF2-40B4-BE49-F238E27FC236}">
                  <a16:creationId xmlns:a16="http://schemas.microsoft.com/office/drawing/2014/main" id="{A0B1FCB4-5715-B547-9391-A600C71AC4C3}"/>
                </a:ext>
              </a:extLst>
            </p:cNvPr>
            <p:cNvPicPr>
              <a:picLocks noChangeAspect="1"/>
            </p:cNvPicPr>
            <p:nvPr/>
          </p:nvPicPr>
          <p:blipFill>
            <a:blip r:embed="rId7"/>
            <a:stretch>
              <a:fillRect/>
            </a:stretch>
          </p:blipFill>
          <p:spPr>
            <a:xfrm>
              <a:off x="3855576" y="1781241"/>
              <a:ext cx="1308100" cy="1320800"/>
            </a:xfrm>
            <a:prstGeom prst="rect">
              <a:avLst/>
            </a:prstGeom>
          </p:spPr>
        </p:pic>
        <p:pic>
          <p:nvPicPr>
            <p:cNvPr id="27" name="Picture 26">
              <a:extLst>
                <a:ext uri="{FF2B5EF4-FFF2-40B4-BE49-F238E27FC236}">
                  <a16:creationId xmlns:a16="http://schemas.microsoft.com/office/drawing/2014/main" id="{FAF8D3A7-4223-AD4C-B4D1-F4DB07FD87BD}"/>
                </a:ext>
              </a:extLst>
            </p:cNvPr>
            <p:cNvPicPr>
              <a:picLocks noChangeAspect="1"/>
            </p:cNvPicPr>
            <p:nvPr/>
          </p:nvPicPr>
          <p:blipFill>
            <a:blip r:embed="rId7"/>
            <a:stretch>
              <a:fillRect/>
            </a:stretch>
          </p:blipFill>
          <p:spPr>
            <a:xfrm>
              <a:off x="5441950" y="1781241"/>
              <a:ext cx="1308100" cy="1320800"/>
            </a:xfrm>
            <a:prstGeom prst="rect">
              <a:avLst/>
            </a:prstGeom>
          </p:spPr>
        </p:pic>
        <p:pic>
          <p:nvPicPr>
            <p:cNvPr id="28" name="Picture 27">
              <a:extLst>
                <a:ext uri="{FF2B5EF4-FFF2-40B4-BE49-F238E27FC236}">
                  <a16:creationId xmlns:a16="http://schemas.microsoft.com/office/drawing/2014/main" id="{4D6D6745-DDC4-4547-B03A-BF2FD55A7A76}"/>
                </a:ext>
              </a:extLst>
            </p:cNvPr>
            <p:cNvPicPr>
              <a:picLocks noChangeAspect="1"/>
            </p:cNvPicPr>
            <p:nvPr/>
          </p:nvPicPr>
          <p:blipFill>
            <a:blip r:embed="rId7"/>
            <a:stretch>
              <a:fillRect/>
            </a:stretch>
          </p:blipFill>
          <p:spPr>
            <a:xfrm>
              <a:off x="7028324" y="1781241"/>
              <a:ext cx="1308100" cy="1320800"/>
            </a:xfrm>
            <a:prstGeom prst="rect">
              <a:avLst/>
            </a:prstGeom>
          </p:spPr>
        </p:pic>
        <p:pic>
          <p:nvPicPr>
            <p:cNvPr id="29" name="Picture 28">
              <a:extLst>
                <a:ext uri="{FF2B5EF4-FFF2-40B4-BE49-F238E27FC236}">
                  <a16:creationId xmlns:a16="http://schemas.microsoft.com/office/drawing/2014/main" id="{7DD6909C-55C6-A742-A0D3-33D711833C74}"/>
                </a:ext>
              </a:extLst>
            </p:cNvPr>
            <p:cNvPicPr>
              <a:picLocks noChangeAspect="1"/>
            </p:cNvPicPr>
            <p:nvPr/>
          </p:nvPicPr>
          <p:blipFill>
            <a:blip r:embed="rId7"/>
            <a:stretch>
              <a:fillRect/>
            </a:stretch>
          </p:blipFill>
          <p:spPr>
            <a:xfrm>
              <a:off x="8476038" y="1761047"/>
              <a:ext cx="1308100" cy="1320800"/>
            </a:xfrm>
            <a:prstGeom prst="rect">
              <a:avLst/>
            </a:prstGeom>
          </p:spPr>
        </p:pic>
      </p:grpSp>
      <p:grpSp>
        <p:nvGrpSpPr>
          <p:cNvPr id="15" name="Group 14">
            <a:extLst>
              <a:ext uri="{FF2B5EF4-FFF2-40B4-BE49-F238E27FC236}">
                <a16:creationId xmlns:a16="http://schemas.microsoft.com/office/drawing/2014/main" id="{0C34B6B1-7F9B-CB46-9683-5BCADC50B5EC}"/>
              </a:ext>
            </a:extLst>
          </p:cNvPr>
          <p:cNvGrpSpPr/>
          <p:nvPr/>
        </p:nvGrpSpPr>
        <p:grpSpPr>
          <a:xfrm>
            <a:off x="2258870" y="3866654"/>
            <a:ext cx="7537967" cy="1329980"/>
            <a:chOff x="2258870" y="3866654"/>
            <a:chExt cx="7537967" cy="1329980"/>
          </a:xfrm>
        </p:grpSpPr>
        <p:pic>
          <p:nvPicPr>
            <p:cNvPr id="4" name="Picture 3">
              <a:extLst>
                <a:ext uri="{FF2B5EF4-FFF2-40B4-BE49-F238E27FC236}">
                  <a16:creationId xmlns:a16="http://schemas.microsoft.com/office/drawing/2014/main" id="{3EDD07C7-C7B5-E346-8119-CBEA4584DE57}"/>
                </a:ext>
              </a:extLst>
            </p:cNvPr>
            <p:cNvPicPr>
              <a:picLocks noChangeAspect="1"/>
            </p:cNvPicPr>
            <p:nvPr/>
          </p:nvPicPr>
          <p:blipFill>
            <a:blip r:embed="rId8"/>
            <a:stretch>
              <a:fillRect/>
            </a:stretch>
          </p:blipFill>
          <p:spPr>
            <a:xfrm>
              <a:off x="8476038" y="3875835"/>
              <a:ext cx="1320799" cy="1320799"/>
            </a:xfrm>
            <a:prstGeom prst="rect">
              <a:avLst/>
            </a:prstGeom>
          </p:spPr>
        </p:pic>
        <p:pic>
          <p:nvPicPr>
            <p:cNvPr id="30" name="Picture 29">
              <a:extLst>
                <a:ext uri="{FF2B5EF4-FFF2-40B4-BE49-F238E27FC236}">
                  <a16:creationId xmlns:a16="http://schemas.microsoft.com/office/drawing/2014/main" id="{C9E2F584-4BA0-BB47-9690-1E40506C8F63}"/>
                </a:ext>
              </a:extLst>
            </p:cNvPr>
            <p:cNvPicPr>
              <a:picLocks noChangeAspect="1"/>
            </p:cNvPicPr>
            <p:nvPr/>
          </p:nvPicPr>
          <p:blipFill>
            <a:blip r:embed="rId7"/>
            <a:stretch>
              <a:fillRect/>
            </a:stretch>
          </p:blipFill>
          <p:spPr>
            <a:xfrm>
              <a:off x="2258870" y="3866654"/>
              <a:ext cx="1308100" cy="1320800"/>
            </a:xfrm>
            <a:prstGeom prst="rect">
              <a:avLst/>
            </a:prstGeom>
          </p:spPr>
        </p:pic>
        <p:pic>
          <p:nvPicPr>
            <p:cNvPr id="31" name="Picture 30">
              <a:extLst>
                <a:ext uri="{FF2B5EF4-FFF2-40B4-BE49-F238E27FC236}">
                  <a16:creationId xmlns:a16="http://schemas.microsoft.com/office/drawing/2014/main" id="{B057D5DF-54AD-9149-B4E5-AAD76BA1AEA5}"/>
                </a:ext>
              </a:extLst>
            </p:cNvPr>
            <p:cNvPicPr>
              <a:picLocks noChangeAspect="1"/>
            </p:cNvPicPr>
            <p:nvPr/>
          </p:nvPicPr>
          <p:blipFill>
            <a:blip r:embed="rId7"/>
            <a:stretch>
              <a:fillRect/>
            </a:stretch>
          </p:blipFill>
          <p:spPr>
            <a:xfrm>
              <a:off x="3845244" y="3866654"/>
              <a:ext cx="1308100" cy="1320800"/>
            </a:xfrm>
            <a:prstGeom prst="rect">
              <a:avLst/>
            </a:prstGeom>
          </p:spPr>
        </p:pic>
        <p:pic>
          <p:nvPicPr>
            <p:cNvPr id="32" name="Picture 31">
              <a:extLst>
                <a:ext uri="{FF2B5EF4-FFF2-40B4-BE49-F238E27FC236}">
                  <a16:creationId xmlns:a16="http://schemas.microsoft.com/office/drawing/2014/main" id="{A0530919-6F5B-D842-80AE-F2F699D1EF74}"/>
                </a:ext>
              </a:extLst>
            </p:cNvPr>
            <p:cNvPicPr>
              <a:picLocks noChangeAspect="1"/>
            </p:cNvPicPr>
            <p:nvPr/>
          </p:nvPicPr>
          <p:blipFill>
            <a:blip r:embed="rId7"/>
            <a:stretch>
              <a:fillRect/>
            </a:stretch>
          </p:blipFill>
          <p:spPr>
            <a:xfrm>
              <a:off x="5431618" y="3866654"/>
              <a:ext cx="1308100" cy="1320800"/>
            </a:xfrm>
            <a:prstGeom prst="rect">
              <a:avLst/>
            </a:prstGeom>
          </p:spPr>
        </p:pic>
        <p:pic>
          <p:nvPicPr>
            <p:cNvPr id="33" name="Picture 32">
              <a:extLst>
                <a:ext uri="{FF2B5EF4-FFF2-40B4-BE49-F238E27FC236}">
                  <a16:creationId xmlns:a16="http://schemas.microsoft.com/office/drawing/2014/main" id="{BB3138B5-7D84-E24A-BE3B-6B43FE9FD2DE}"/>
                </a:ext>
              </a:extLst>
            </p:cNvPr>
            <p:cNvPicPr>
              <a:picLocks noChangeAspect="1"/>
            </p:cNvPicPr>
            <p:nvPr/>
          </p:nvPicPr>
          <p:blipFill>
            <a:blip r:embed="rId7"/>
            <a:stretch>
              <a:fillRect/>
            </a:stretch>
          </p:blipFill>
          <p:spPr>
            <a:xfrm>
              <a:off x="7017992" y="3866654"/>
              <a:ext cx="1308100" cy="1320800"/>
            </a:xfrm>
            <a:prstGeom prst="rect">
              <a:avLst/>
            </a:prstGeom>
          </p:spPr>
        </p:pic>
      </p:grpSp>
    </p:spTree>
    <p:extLst>
      <p:ext uri="{BB962C8B-B14F-4D97-AF65-F5344CB8AC3E}">
        <p14:creationId xmlns:p14="http://schemas.microsoft.com/office/powerpoint/2010/main" val="336995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14CB-BAFA-1A44-97EB-8AFB9040A091}"/>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75FCB597-0728-5B44-AFEC-025E6C5581BD}"/>
              </a:ext>
            </a:extLst>
          </p:cNvPr>
          <p:cNvSpPr>
            <a:spLocks noGrp="1"/>
          </p:cNvSpPr>
          <p:nvPr>
            <p:ph idx="1"/>
          </p:nvPr>
        </p:nvSpPr>
        <p:spPr>
          <a:xfrm>
            <a:off x="838200" y="1330859"/>
            <a:ext cx="10515600" cy="2177704"/>
          </a:xfrm>
        </p:spPr>
        <p:txBody>
          <a:bodyPr/>
          <a:lstStyle/>
          <a:p>
            <a:pPr marL="0" indent="0">
              <a:buNone/>
            </a:pPr>
            <a:r>
              <a:rPr lang="en-US" dirty="0"/>
              <a:t>“The </a:t>
            </a:r>
            <a:r>
              <a:rPr lang="en-US" b="1" dirty="0"/>
              <a:t>gambler's fallacy</a:t>
            </a:r>
            <a:r>
              <a:rPr lang="en-US" dirty="0"/>
              <a:t>, also known as the </a:t>
            </a:r>
            <a:r>
              <a:rPr lang="en-US" b="1" dirty="0"/>
              <a:t>Monte Carlo fallacy</a:t>
            </a:r>
            <a:r>
              <a:rPr lang="en-US" dirty="0"/>
              <a:t> or the </a:t>
            </a:r>
            <a:r>
              <a:rPr lang="en-US" b="1" dirty="0"/>
              <a:t>fallacy of the maturity of chances</a:t>
            </a:r>
            <a:r>
              <a:rPr lang="en-US" dirty="0"/>
              <a:t>, is the mistaken belief that, if something happens more frequently than normal during a given period, it will happen less frequently in the future (or vice versa).”</a:t>
            </a:r>
          </a:p>
        </p:txBody>
      </p:sp>
      <p:sp>
        <p:nvSpPr>
          <p:cNvPr id="4" name="Rectangle 3">
            <a:extLst>
              <a:ext uri="{FF2B5EF4-FFF2-40B4-BE49-F238E27FC236}">
                <a16:creationId xmlns:a16="http://schemas.microsoft.com/office/drawing/2014/main" id="{3DC66471-21A9-6742-B7D8-096B1A9BDC06}"/>
              </a:ext>
            </a:extLst>
          </p:cNvPr>
          <p:cNvSpPr/>
          <p:nvPr/>
        </p:nvSpPr>
        <p:spPr>
          <a:xfrm>
            <a:off x="6462262" y="3139231"/>
            <a:ext cx="5027145" cy="369332"/>
          </a:xfrm>
          <a:prstGeom prst="rect">
            <a:avLst/>
          </a:prstGeom>
        </p:spPr>
        <p:txBody>
          <a:bodyPr wrap="none">
            <a:spAutoFit/>
          </a:bodyPr>
          <a:lstStyle/>
          <a:p>
            <a:r>
              <a:rPr lang="en-US" dirty="0">
                <a:hlinkClick r:id="rId2"/>
              </a:rPr>
              <a:t>https://en.wikipedia.org/wiki/Gambler%27s_fallacy</a:t>
            </a:r>
            <a:endParaRPr lang="en-US" dirty="0"/>
          </a:p>
        </p:txBody>
      </p:sp>
      <p:grpSp>
        <p:nvGrpSpPr>
          <p:cNvPr id="5" name="Group 4">
            <a:extLst>
              <a:ext uri="{FF2B5EF4-FFF2-40B4-BE49-F238E27FC236}">
                <a16:creationId xmlns:a16="http://schemas.microsoft.com/office/drawing/2014/main" id="{94091B6B-D1D2-0840-BBE5-C534C8EC0385}"/>
              </a:ext>
            </a:extLst>
          </p:cNvPr>
          <p:cNvGrpSpPr/>
          <p:nvPr/>
        </p:nvGrpSpPr>
        <p:grpSpPr>
          <a:xfrm>
            <a:off x="520807" y="1036983"/>
            <a:ext cx="1516731" cy="1491905"/>
            <a:chOff x="308516" y="1086825"/>
            <a:chExt cx="2381150" cy="2342175"/>
          </a:xfrm>
        </p:grpSpPr>
        <p:sp>
          <p:nvSpPr>
            <p:cNvPr id="6" name="Freeform: Shape 2">
              <a:extLst>
                <a:ext uri="{FF2B5EF4-FFF2-40B4-BE49-F238E27FC236}">
                  <a16:creationId xmlns:a16="http://schemas.microsoft.com/office/drawing/2014/main" id="{7CE17D54-2C96-5D41-9A14-C97F65E48A6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62FD02C7-9BE1-4443-AF96-E08E4B71B5C7}"/>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9F9D2CBF-BED0-894E-B263-EBDC54341E1B}"/>
              </a:ext>
            </a:extLst>
          </p:cNvPr>
          <p:cNvGrpSpPr/>
          <p:nvPr/>
        </p:nvGrpSpPr>
        <p:grpSpPr>
          <a:xfrm rot="10800000">
            <a:off x="9699891" y="1992547"/>
            <a:ext cx="1516730" cy="1491904"/>
            <a:chOff x="9155904" y="3251546"/>
            <a:chExt cx="2381150" cy="2342175"/>
          </a:xfrm>
        </p:grpSpPr>
        <p:sp>
          <p:nvSpPr>
            <p:cNvPr id="9" name="Freeform: Shape 2">
              <a:extLst>
                <a:ext uri="{FF2B5EF4-FFF2-40B4-BE49-F238E27FC236}">
                  <a16:creationId xmlns:a16="http://schemas.microsoft.com/office/drawing/2014/main" id="{045F9BC6-1071-5947-B26C-78253BAFF684}"/>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0" name="Freeform: Shape 2">
              <a:extLst>
                <a:ext uri="{FF2B5EF4-FFF2-40B4-BE49-F238E27FC236}">
                  <a16:creationId xmlns:a16="http://schemas.microsoft.com/office/drawing/2014/main" id="{3FF3C905-762E-574F-AAC9-A22191874B0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9" name="Content Placeholder 2">
            <a:extLst>
              <a:ext uri="{FF2B5EF4-FFF2-40B4-BE49-F238E27FC236}">
                <a16:creationId xmlns:a16="http://schemas.microsoft.com/office/drawing/2014/main" id="{2FC48C79-4C7E-AF42-8982-A798690D6D3B}"/>
              </a:ext>
            </a:extLst>
          </p:cNvPr>
          <p:cNvSpPr txBox="1">
            <a:spLocks/>
          </p:cNvSpPr>
          <p:nvPr/>
        </p:nvSpPr>
        <p:spPr>
          <a:xfrm>
            <a:off x="858203" y="3580990"/>
            <a:ext cx="1785846" cy="270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HHHHH</a:t>
            </a:r>
          </a:p>
          <a:p>
            <a:pPr marL="0" indent="0">
              <a:buFont typeface="Arial" panose="020B0604020202020204" pitchFamily="34" charset="0"/>
              <a:buNone/>
            </a:pPr>
            <a:r>
              <a:rPr lang="en-US" sz="3600" dirty="0"/>
              <a:t>HTHTH</a:t>
            </a:r>
          </a:p>
          <a:p>
            <a:pPr marL="0" indent="0">
              <a:buFont typeface="Arial" panose="020B0604020202020204" pitchFamily="34" charset="0"/>
              <a:buNone/>
            </a:pPr>
            <a:r>
              <a:rPr lang="en-US" sz="3600" dirty="0"/>
              <a:t>HHTTH</a:t>
            </a:r>
          </a:p>
          <a:p>
            <a:pPr marL="0" indent="0">
              <a:buFont typeface="Arial" panose="020B0604020202020204" pitchFamily="34" charset="0"/>
              <a:buNone/>
            </a:pPr>
            <a:r>
              <a:rPr lang="en-US" sz="3600" dirty="0"/>
              <a:t>TTHHT</a:t>
            </a:r>
          </a:p>
        </p:txBody>
      </p:sp>
      <p:sp>
        <p:nvSpPr>
          <p:cNvPr id="20" name="Content Placeholder 2">
            <a:extLst>
              <a:ext uri="{FF2B5EF4-FFF2-40B4-BE49-F238E27FC236}">
                <a16:creationId xmlns:a16="http://schemas.microsoft.com/office/drawing/2014/main" id="{2F8F8DA0-9239-2548-9571-54527E0AA001}"/>
              </a:ext>
            </a:extLst>
          </p:cNvPr>
          <p:cNvSpPr txBox="1">
            <a:spLocks/>
          </p:cNvSpPr>
          <p:nvPr/>
        </p:nvSpPr>
        <p:spPr>
          <a:xfrm>
            <a:off x="2974554" y="3580990"/>
            <a:ext cx="8626207" cy="270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These sequences all have the same probability of occurring.</a:t>
            </a:r>
          </a:p>
        </p:txBody>
      </p:sp>
      <p:sp>
        <p:nvSpPr>
          <p:cNvPr id="11" name="Slide Number Placeholder 10">
            <a:extLst>
              <a:ext uri="{FF2B5EF4-FFF2-40B4-BE49-F238E27FC236}">
                <a16:creationId xmlns:a16="http://schemas.microsoft.com/office/drawing/2014/main" id="{7D15E000-EBA3-B34E-8065-2641B5BFBD04}"/>
              </a:ext>
            </a:extLst>
          </p:cNvPr>
          <p:cNvSpPr>
            <a:spLocks noGrp="1"/>
          </p:cNvSpPr>
          <p:nvPr>
            <p:ph type="sldNum" sz="quarter" idx="12"/>
          </p:nvPr>
        </p:nvSpPr>
        <p:spPr/>
        <p:txBody>
          <a:bodyPr/>
          <a:lstStyle/>
          <a:p>
            <a:fld id="{D8C804A1-B6BA-5D40-98D1-9C3FE965D78F}" type="slidenum">
              <a:rPr lang="en-US" smtClean="0"/>
              <a:t>29</a:t>
            </a:fld>
            <a:endParaRPr lang="en-US"/>
          </a:p>
        </p:txBody>
      </p:sp>
    </p:spTree>
    <p:extLst>
      <p:ext uri="{BB962C8B-B14F-4D97-AF65-F5344CB8AC3E}">
        <p14:creationId xmlns:p14="http://schemas.microsoft.com/office/powerpoint/2010/main" val="23246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
        <p:nvSpPr>
          <p:cNvPr id="4" name="Slide Number Placeholder 3">
            <a:extLst>
              <a:ext uri="{FF2B5EF4-FFF2-40B4-BE49-F238E27FC236}">
                <a16:creationId xmlns:a16="http://schemas.microsoft.com/office/drawing/2014/main" id="{9528E83F-5FBE-7D4F-9013-38C7CB9BE9EE}"/>
              </a:ext>
            </a:extLst>
          </p:cNvPr>
          <p:cNvSpPr>
            <a:spLocks noGrp="1"/>
          </p:cNvSpPr>
          <p:nvPr>
            <p:ph type="sldNum" sz="quarter" idx="12"/>
          </p:nvPr>
        </p:nvSpPr>
        <p:spPr/>
        <p:txBody>
          <a:bodyPr/>
          <a:lstStyle/>
          <a:p>
            <a:fld id="{D8C804A1-B6BA-5D40-98D1-9C3FE965D78F}" type="slidenum">
              <a:rPr lang="en-US" smtClean="0"/>
              <a:t>3</a:t>
            </a:fld>
            <a:endParaRPr lang="en-US"/>
          </a:p>
        </p:txBody>
      </p:sp>
    </p:spTree>
    <p:extLst>
      <p:ext uri="{BB962C8B-B14F-4D97-AF65-F5344CB8AC3E}">
        <p14:creationId xmlns:p14="http://schemas.microsoft.com/office/powerpoint/2010/main" val="11207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C24F-BA8B-AD4B-A979-58BA871EA7E5}"/>
              </a:ext>
            </a:extLst>
          </p:cNvPr>
          <p:cNvSpPr>
            <a:spLocks noGrp="1"/>
          </p:cNvSpPr>
          <p:nvPr>
            <p:ph type="title"/>
          </p:nvPr>
        </p:nvSpPr>
        <p:spPr/>
        <p:txBody>
          <a:bodyPr/>
          <a:lstStyle/>
          <a:p>
            <a:r>
              <a:rPr lang="en-US" b="1" dirty="0"/>
              <a:t>Gambler’s Fallacy</a:t>
            </a:r>
          </a:p>
        </p:txBody>
      </p:sp>
      <p:sp>
        <p:nvSpPr>
          <p:cNvPr id="3" name="Content Placeholder 2">
            <a:extLst>
              <a:ext uri="{FF2B5EF4-FFF2-40B4-BE49-F238E27FC236}">
                <a16:creationId xmlns:a16="http://schemas.microsoft.com/office/drawing/2014/main" id="{EA6C1D64-06AE-2A4E-AA50-E7972B407192}"/>
              </a:ext>
            </a:extLst>
          </p:cNvPr>
          <p:cNvSpPr>
            <a:spLocks noGrp="1"/>
          </p:cNvSpPr>
          <p:nvPr>
            <p:ph idx="1"/>
          </p:nvPr>
        </p:nvSpPr>
        <p:spPr/>
        <p:txBody>
          <a:bodyPr>
            <a:normAutofit lnSpcReduction="10000"/>
          </a:bodyPr>
          <a:lstStyle/>
          <a:p>
            <a:r>
              <a:rPr lang="en-US" dirty="0"/>
              <a:t>The outcome has to be truly random.</a:t>
            </a:r>
          </a:p>
          <a:p>
            <a:r>
              <a:rPr lang="en-US" dirty="0"/>
              <a:t>In real life some observations might not be truly random.</a:t>
            </a:r>
          </a:p>
          <a:p>
            <a:r>
              <a:rPr lang="en-US" dirty="0"/>
              <a:t>The gambler’s fallacy might cause you to question yourself. For example you conduct three risk analysis in a row and each time you recommend to accept the risk. You look at the results and start doubting yourself. “Am I accepting too much risk? Maybe the next assessment I need to be tougher with myself and really consider treating it?”</a:t>
            </a:r>
          </a:p>
          <a:p>
            <a:r>
              <a:rPr lang="en-US" dirty="0"/>
              <a:t>The fallacy works because we believe that outcomes need to even themselves out to be representative of random streaks. This is true for large number of trials, but not smaller ones. (Law of large numbers)</a:t>
            </a:r>
          </a:p>
          <a:p>
            <a:pPr marL="0" indent="0">
              <a:buNone/>
            </a:pPr>
            <a:endParaRPr lang="en-US" dirty="0"/>
          </a:p>
        </p:txBody>
      </p:sp>
      <p:sp>
        <p:nvSpPr>
          <p:cNvPr id="4" name="Slide Number Placeholder 3">
            <a:extLst>
              <a:ext uri="{FF2B5EF4-FFF2-40B4-BE49-F238E27FC236}">
                <a16:creationId xmlns:a16="http://schemas.microsoft.com/office/drawing/2014/main" id="{85F42186-3AFF-CC45-ACA8-7335D2ABC3BD}"/>
              </a:ext>
            </a:extLst>
          </p:cNvPr>
          <p:cNvSpPr>
            <a:spLocks noGrp="1"/>
          </p:cNvSpPr>
          <p:nvPr>
            <p:ph type="sldNum" sz="quarter" idx="12"/>
          </p:nvPr>
        </p:nvSpPr>
        <p:spPr/>
        <p:txBody>
          <a:bodyPr/>
          <a:lstStyle/>
          <a:p>
            <a:fld id="{D8C804A1-B6BA-5D40-98D1-9C3FE965D78F}" type="slidenum">
              <a:rPr lang="en-US" smtClean="0"/>
              <a:t>30</a:t>
            </a:fld>
            <a:endParaRPr lang="en-US"/>
          </a:p>
        </p:txBody>
      </p:sp>
    </p:spTree>
    <p:extLst>
      <p:ext uri="{BB962C8B-B14F-4D97-AF65-F5344CB8AC3E}">
        <p14:creationId xmlns:p14="http://schemas.microsoft.com/office/powerpoint/2010/main" val="703486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C24F-BA8B-AD4B-A979-58BA871EA7E5}"/>
              </a:ext>
            </a:extLst>
          </p:cNvPr>
          <p:cNvSpPr>
            <a:spLocks noGrp="1"/>
          </p:cNvSpPr>
          <p:nvPr>
            <p:ph type="title"/>
          </p:nvPr>
        </p:nvSpPr>
        <p:spPr/>
        <p:txBody>
          <a:bodyPr/>
          <a:lstStyle/>
          <a:p>
            <a:r>
              <a:rPr lang="en-US" b="1" dirty="0"/>
              <a:t>Dealing with Gambler’s Fallacy</a:t>
            </a:r>
          </a:p>
        </p:txBody>
      </p:sp>
      <p:sp>
        <p:nvSpPr>
          <p:cNvPr id="3" name="Content Placeholder 2">
            <a:extLst>
              <a:ext uri="{FF2B5EF4-FFF2-40B4-BE49-F238E27FC236}">
                <a16:creationId xmlns:a16="http://schemas.microsoft.com/office/drawing/2014/main" id="{EA6C1D64-06AE-2A4E-AA50-E7972B407192}"/>
              </a:ext>
            </a:extLst>
          </p:cNvPr>
          <p:cNvSpPr>
            <a:spLocks noGrp="1"/>
          </p:cNvSpPr>
          <p:nvPr>
            <p:ph idx="1"/>
          </p:nvPr>
        </p:nvSpPr>
        <p:spPr/>
        <p:txBody>
          <a:bodyPr/>
          <a:lstStyle/>
          <a:p>
            <a:r>
              <a:rPr lang="en-US" dirty="0"/>
              <a:t>Understand basic probability principles.</a:t>
            </a:r>
          </a:p>
          <a:p>
            <a:r>
              <a:rPr lang="en-US" dirty="0"/>
              <a:t>Trust the model.</a:t>
            </a:r>
          </a:p>
          <a:p>
            <a:r>
              <a:rPr lang="en-US" dirty="0"/>
              <a:t>Focus on data quality.</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C56CB09-A1D2-EA4F-A85D-93894BEA9BF2}"/>
              </a:ext>
            </a:extLst>
          </p:cNvPr>
          <p:cNvSpPr>
            <a:spLocks noGrp="1"/>
          </p:cNvSpPr>
          <p:nvPr>
            <p:ph type="sldNum" sz="quarter" idx="12"/>
          </p:nvPr>
        </p:nvSpPr>
        <p:spPr/>
        <p:txBody>
          <a:bodyPr/>
          <a:lstStyle/>
          <a:p>
            <a:fld id="{D8C804A1-B6BA-5D40-98D1-9C3FE965D78F}" type="slidenum">
              <a:rPr lang="en-US" smtClean="0"/>
              <a:t>31</a:t>
            </a:fld>
            <a:endParaRPr lang="en-US"/>
          </a:p>
        </p:txBody>
      </p:sp>
    </p:spTree>
    <p:extLst>
      <p:ext uri="{BB962C8B-B14F-4D97-AF65-F5344CB8AC3E}">
        <p14:creationId xmlns:p14="http://schemas.microsoft.com/office/powerpoint/2010/main" val="2418119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2934-3E39-8040-AC1F-E133F6736FCE}"/>
              </a:ext>
            </a:extLst>
          </p:cNvPr>
          <p:cNvSpPr>
            <a:spLocks noGrp="1"/>
          </p:cNvSpPr>
          <p:nvPr>
            <p:ph type="title"/>
          </p:nvPr>
        </p:nvSpPr>
        <p:spPr/>
        <p:txBody>
          <a:bodyPr/>
          <a:lstStyle/>
          <a:p>
            <a:r>
              <a:rPr lang="en-US" b="1" dirty="0"/>
              <a:t>Optimism Bias</a:t>
            </a:r>
          </a:p>
        </p:txBody>
      </p:sp>
      <p:sp>
        <p:nvSpPr>
          <p:cNvPr id="3" name="Content Placeholder 2">
            <a:extLst>
              <a:ext uri="{FF2B5EF4-FFF2-40B4-BE49-F238E27FC236}">
                <a16:creationId xmlns:a16="http://schemas.microsoft.com/office/drawing/2014/main" id="{A57C5D36-8099-D34E-B291-3EA2E4533E43}"/>
              </a:ext>
            </a:extLst>
          </p:cNvPr>
          <p:cNvSpPr>
            <a:spLocks noGrp="1"/>
          </p:cNvSpPr>
          <p:nvPr>
            <p:ph idx="1"/>
          </p:nvPr>
        </p:nvSpPr>
        <p:spPr/>
        <p:txBody>
          <a:bodyPr/>
          <a:lstStyle/>
          <a:p>
            <a:pPr marL="0" indent="0">
              <a:buNone/>
            </a:pPr>
            <a:r>
              <a:rPr lang="en-US" b="1" dirty="0"/>
              <a:t>Optimism bias</a:t>
            </a:r>
            <a:r>
              <a:rPr lang="en-US" dirty="0"/>
              <a:t> is a cognitive bias that causes someone to believe that they themselves are less likely to experience a negative event. It is also known as </a:t>
            </a:r>
            <a:r>
              <a:rPr lang="en-US" b="1" dirty="0"/>
              <a:t>unrealistic optimism</a:t>
            </a:r>
            <a:r>
              <a:rPr lang="en-US" dirty="0"/>
              <a:t> or </a:t>
            </a:r>
            <a:r>
              <a:rPr lang="en-US" b="1" dirty="0"/>
              <a:t>comparative optimism.</a:t>
            </a:r>
            <a:endParaRPr lang="en-US" dirty="0"/>
          </a:p>
          <a:p>
            <a:endParaRPr lang="en-US" dirty="0"/>
          </a:p>
          <a:p>
            <a:r>
              <a:rPr lang="en-US" dirty="0"/>
              <a:t>It’s essentially believing to be at lower level of risk compared to others. Believing that bad things happen to others, not to us.</a:t>
            </a:r>
          </a:p>
          <a:p>
            <a:r>
              <a:rPr lang="en-US" dirty="0"/>
              <a:t>Everyone rates them on average better than the rest, which is statistically not possible.</a:t>
            </a:r>
          </a:p>
          <a:p>
            <a:endParaRPr lang="en-US" dirty="0"/>
          </a:p>
        </p:txBody>
      </p:sp>
      <p:grpSp>
        <p:nvGrpSpPr>
          <p:cNvPr id="4" name="Group 3">
            <a:extLst>
              <a:ext uri="{FF2B5EF4-FFF2-40B4-BE49-F238E27FC236}">
                <a16:creationId xmlns:a16="http://schemas.microsoft.com/office/drawing/2014/main" id="{DFB3E528-C304-1148-ADA7-4AE7885DAB7E}"/>
              </a:ext>
            </a:extLst>
          </p:cNvPr>
          <p:cNvGrpSpPr/>
          <p:nvPr/>
        </p:nvGrpSpPr>
        <p:grpSpPr>
          <a:xfrm>
            <a:off x="520807" y="1036983"/>
            <a:ext cx="1516731" cy="1491905"/>
            <a:chOff x="308516" y="1086825"/>
            <a:chExt cx="2381150" cy="2342175"/>
          </a:xfrm>
        </p:grpSpPr>
        <p:sp>
          <p:nvSpPr>
            <p:cNvPr id="5" name="Freeform: Shape 2">
              <a:extLst>
                <a:ext uri="{FF2B5EF4-FFF2-40B4-BE49-F238E27FC236}">
                  <a16:creationId xmlns:a16="http://schemas.microsoft.com/office/drawing/2014/main" id="{41D81C32-4EC2-8843-A359-D9B702BC76ED}"/>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F865B8C9-C1F7-4846-A774-87FA94F36B9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3F51377D-904E-CF41-B0B9-AAAE6D87A547}"/>
              </a:ext>
            </a:extLst>
          </p:cNvPr>
          <p:cNvGrpSpPr/>
          <p:nvPr/>
        </p:nvGrpSpPr>
        <p:grpSpPr>
          <a:xfrm rot="10800000">
            <a:off x="9710401" y="1770314"/>
            <a:ext cx="1516730" cy="1491904"/>
            <a:chOff x="9155904" y="3251546"/>
            <a:chExt cx="2381150" cy="2342175"/>
          </a:xfrm>
        </p:grpSpPr>
        <p:sp>
          <p:nvSpPr>
            <p:cNvPr id="8" name="Freeform: Shape 2">
              <a:extLst>
                <a:ext uri="{FF2B5EF4-FFF2-40B4-BE49-F238E27FC236}">
                  <a16:creationId xmlns:a16="http://schemas.microsoft.com/office/drawing/2014/main" id="{4EB09165-0DE5-4541-AA98-3EB92B4D3153}"/>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BFC2CC63-B859-194C-A666-79CAB3813C11}"/>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Rectangle 9">
            <a:extLst>
              <a:ext uri="{FF2B5EF4-FFF2-40B4-BE49-F238E27FC236}">
                <a16:creationId xmlns:a16="http://schemas.microsoft.com/office/drawing/2014/main" id="{76403CB6-E37B-C14C-971C-16429574ACC5}"/>
              </a:ext>
            </a:extLst>
          </p:cNvPr>
          <p:cNvSpPr/>
          <p:nvPr/>
        </p:nvSpPr>
        <p:spPr>
          <a:xfrm>
            <a:off x="6670507" y="2687285"/>
            <a:ext cx="4421467" cy="369332"/>
          </a:xfrm>
          <a:prstGeom prst="rect">
            <a:avLst/>
          </a:prstGeom>
        </p:spPr>
        <p:txBody>
          <a:bodyPr wrap="none">
            <a:spAutoFit/>
          </a:bodyPr>
          <a:lstStyle/>
          <a:p>
            <a:r>
              <a:rPr lang="en-US" dirty="0">
                <a:hlinkClick r:id="rId2"/>
              </a:rPr>
              <a:t>https://en.wikipedia.org/wiki/Optimism_bias</a:t>
            </a:r>
            <a:endParaRPr lang="en-US" dirty="0"/>
          </a:p>
        </p:txBody>
      </p:sp>
      <p:sp>
        <p:nvSpPr>
          <p:cNvPr id="11" name="Slide Number Placeholder 10">
            <a:extLst>
              <a:ext uri="{FF2B5EF4-FFF2-40B4-BE49-F238E27FC236}">
                <a16:creationId xmlns:a16="http://schemas.microsoft.com/office/drawing/2014/main" id="{1D457D83-D2CC-E749-895F-4101C6AD9040}"/>
              </a:ext>
            </a:extLst>
          </p:cNvPr>
          <p:cNvSpPr>
            <a:spLocks noGrp="1"/>
          </p:cNvSpPr>
          <p:nvPr>
            <p:ph type="sldNum" sz="quarter" idx="12"/>
          </p:nvPr>
        </p:nvSpPr>
        <p:spPr/>
        <p:txBody>
          <a:bodyPr/>
          <a:lstStyle/>
          <a:p>
            <a:fld id="{D8C804A1-B6BA-5D40-98D1-9C3FE965D78F}" type="slidenum">
              <a:rPr lang="en-US" smtClean="0"/>
              <a:t>32</a:t>
            </a:fld>
            <a:endParaRPr lang="en-US"/>
          </a:p>
        </p:txBody>
      </p:sp>
    </p:spTree>
    <p:extLst>
      <p:ext uri="{BB962C8B-B14F-4D97-AF65-F5344CB8AC3E}">
        <p14:creationId xmlns:p14="http://schemas.microsoft.com/office/powerpoint/2010/main" val="2139903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2934-3E39-8040-AC1F-E133F6736FCE}"/>
              </a:ext>
            </a:extLst>
          </p:cNvPr>
          <p:cNvSpPr>
            <a:spLocks noGrp="1"/>
          </p:cNvSpPr>
          <p:nvPr>
            <p:ph type="title"/>
          </p:nvPr>
        </p:nvSpPr>
        <p:spPr/>
        <p:txBody>
          <a:bodyPr/>
          <a:lstStyle/>
          <a:p>
            <a:r>
              <a:rPr lang="en-US" b="1" dirty="0"/>
              <a:t>Overcoming Optimism Bias</a:t>
            </a:r>
          </a:p>
        </p:txBody>
      </p:sp>
      <p:sp>
        <p:nvSpPr>
          <p:cNvPr id="3" name="Content Placeholder 2">
            <a:extLst>
              <a:ext uri="{FF2B5EF4-FFF2-40B4-BE49-F238E27FC236}">
                <a16:creationId xmlns:a16="http://schemas.microsoft.com/office/drawing/2014/main" id="{A57C5D36-8099-D34E-B291-3EA2E4533E43}"/>
              </a:ext>
            </a:extLst>
          </p:cNvPr>
          <p:cNvSpPr>
            <a:spLocks noGrp="1"/>
          </p:cNvSpPr>
          <p:nvPr>
            <p:ph idx="1"/>
          </p:nvPr>
        </p:nvSpPr>
        <p:spPr/>
        <p:txBody>
          <a:bodyPr/>
          <a:lstStyle/>
          <a:p>
            <a:r>
              <a:rPr lang="en-US" dirty="0"/>
              <a:t>We work with data from trustworthy sources.</a:t>
            </a:r>
          </a:p>
          <a:p>
            <a:r>
              <a:rPr lang="en-US" dirty="0"/>
              <a:t>We use calibration estimating exercises to not underestimate the odds we face.</a:t>
            </a:r>
          </a:p>
          <a:p>
            <a:r>
              <a:rPr lang="en-US" dirty="0"/>
              <a:t>We estimate max, most likely and minimum which helps envisioning a spectrum of possible futures not a single one.</a:t>
            </a:r>
          </a:p>
          <a:p>
            <a:r>
              <a:rPr lang="en-US" dirty="0"/>
              <a:t>We can question our estimates, try to prove them wrong. Make a new estimate and average the results.</a:t>
            </a:r>
          </a:p>
          <a:p>
            <a:r>
              <a:rPr lang="en-US" dirty="0"/>
              <a:t>We can use a “premortem” i.e. we imaging a future failure and try to explain the causes (also called ‘prospective hindsight’)</a:t>
            </a:r>
          </a:p>
          <a:p>
            <a:endParaRPr lang="en-US" dirty="0"/>
          </a:p>
        </p:txBody>
      </p:sp>
      <p:sp>
        <p:nvSpPr>
          <p:cNvPr id="4" name="Slide Number Placeholder 3">
            <a:extLst>
              <a:ext uri="{FF2B5EF4-FFF2-40B4-BE49-F238E27FC236}">
                <a16:creationId xmlns:a16="http://schemas.microsoft.com/office/drawing/2014/main" id="{1ADEFC10-FEA7-FE49-98BA-91F9486BC28C}"/>
              </a:ext>
            </a:extLst>
          </p:cNvPr>
          <p:cNvSpPr>
            <a:spLocks noGrp="1"/>
          </p:cNvSpPr>
          <p:nvPr>
            <p:ph type="sldNum" sz="quarter" idx="12"/>
          </p:nvPr>
        </p:nvSpPr>
        <p:spPr/>
        <p:txBody>
          <a:bodyPr/>
          <a:lstStyle/>
          <a:p>
            <a:fld id="{D8C804A1-B6BA-5D40-98D1-9C3FE965D78F}" type="slidenum">
              <a:rPr lang="en-US" smtClean="0"/>
              <a:t>33</a:t>
            </a:fld>
            <a:endParaRPr lang="en-US"/>
          </a:p>
        </p:txBody>
      </p:sp>
    </p:spTree>
    <p:extLst>
      <p:ext uri="{BB962C8B-B14F-4D97-AF65-F5344CB8AC3E}">
        <p14:creationId xmlns:p14="http://schemas.microsoft.com/office/powerpoint/2010/main" val="64623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 – The Linda Problem</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a:xfrm>
            <a:off x="838200" y="1330859"/>
            <a:ext cx="10515600" cy="4934473"/>
          </a:xfrm>
        </p:spPr>
        <p:txBody>
          <a:bodyPr>
            <a:normAutofit/>
          </a:bodyPr>
          <a:lstStyle/>
          <a:p>
            <a:pPr marL="0" indent="0">
              <a:buNone/>
            </a:pPr>
            <a:r>
              <a:rPr lang="en-US" dirty="0">
                <a:hlinkClick r:id="rId2" tooltip="Amos Tversky"/>
              </a:rPr>
              <a:t>Amos Tversky</a:t>
            </a:r>
            <a:r>
              <a:rPr lang="en-US" dirty="0"/>
              <a:t> and </a:t>
            </a:r>
            <a:r>
              <a:rPr lang="en-US" dirty="0">
                <a:hlinkClick r:id="rId3" tooltip="Daniel Kahneman"/>
              </a:rPr>
              <a:t>Daniel Kahneman</a:t>
            </a:r>
            <a:r>
              <a:rPr lang="en-US" dirty="0"/>
              <a:t> conducted the following test:</a:t>
            </a:r>
          </a:p>
          <a:p>
            <a:pPr marL="0" indent="0">
              <a:buNone/>
            </a:pPr>
            <a:r>
              <a:rPr lang="en-US" i="1" dirty="0">
                <a:solidFill>
                  <a:srgbClr val="222222"/>
                </a:solidFill>
                <a:latin typeface="Arial" panose="020B0604020202020204" pitchFamily="34" charset="0"/>
              </a:rPr>
              <a:t>Linda is 31 years old, single, outspoken, and very bright. She majored in philosophy. As a student, she was deeply concerned with issues of discrimination and social justice, and also participated in anti-nuclear demonstrations.</a:t>
            </a:r>
            <a:endParaRPr lang="en-US" dirty="0">
              <a:solidFill>
                <a:srgbClr val="222222"/>
              </a:solidFill>
              <a:latin typeface="Arial" panose="020B0604020202020204" pitchFamily="34" charset="0"/>
            </a:endParaRPr>
          </a:p>
          <a:p>
            <a:pPr>
              <a:buFont typeface="+mj-lt"/>
              <a:buAutoNum type="arabicPeriod"/>
            </a:pPr>
            <a:endParaRPr lang="en-US" dirty="0">
              <a:solidFill>
                <a:srgbClr val="222222"/>
              </a:solidFill>
              <a:latin typeface="Arial" panose="020B0604020202020204" pitchFamily="34" charset="0"/>
            </a:endParaRPr>
          </a:p>
          <a:p>
            <a:pPr marL="0" indent="0">
              <a:buNone/>
            </a:pPr>
            <a:endParaRPr lang="en-US" dirty="0">
              <a:solidFill>
                <a:srgbClr val="222222"/>
              </a:solidFill>
              <a:latin typeface="Arial" panose="020B0604020202020204" pitchFamily="34" charset="0"/>
            </a:endParaRPr>
          </a:p>
          <a:p>
            <a:pPr>
              <a:buFont typeface="+mj-lt"/>
              <a:buAutoNum type="arabicPeriod"/>
            </a:pPr>
            <a:r>
              <a:rPr lang="en-US" dirty="0">
                <a:solidFill>
                  <a:srgbClr val="222222"/>
                </a:solidFill>
                <a:latin typeface="Arial" panose="020B0604020202020204" pitchFamily="34" charset="0"/>
              </a:rPr>
              <a:t>Linda is a bank teller.</a:t>
            </a:r>
          </a:p>
          <a:p>
            <a:pPr>
              <a:buFont typeface="+mj-lt"/>
              <a:buAutoNum type="arabicPeriod"/>
            </a:pPr>
            <a:r>
              <a:rPr lang="en-US" dirty="0">
                <a:solidFill>
                  <a:srgbClr val="222222"/>
                </a:solidFill>
                <a:latin typeface="Arial" panose="020B0604020202020204" pitchFamily="34" charset="0"/>
              </a:rPr>
              <a:t>Linda is a bank teller and is active in the feminist movement.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1" name="Rectangle 10">
            <a:extLst>
              <a:ext uri="{FF2B5EF4-FFF2-40B4-BE49-F238E27FC236}">
                <a16:creationId xmlns:a16="http://schemas.microsoft.com/office/drawing/2014/main" id="{26E231F2-5FC7-2049-9C30-4B3C73631481}"/>
              </a:ext>
            </a:extLst>
          </p:cNvPr>
          <p:cNvSpPr/>
          <p:nvPr/>
        </p:nvSpPr>
        <p:spPr>
          <a:xfrm>
            <a:off x="7164125" y="6379306"/>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4" name="Slide Number Placeholder 3">
            <a:extLst>
              <a:ext uri="{FF2B5EF4-FFF2-40B4-BE49-F238E27FC236}">
                <a16:creationId xmlns:a16="http://schemas.microsoft.com/office/drawing/2014/main" id="{E7C62958-4881-F24C-BFD6-451AE6D7FB5F}"/>
              </a:ext>
            </a:extLst>
          </p:cNvPr>
          <p:cNvSpPr>
            <a:spLocks noGrp="1"/>
          </p:cNvSpPr>
          <p:nvPr>
            <p:ph type="sldNum" sz="quarter" idx="12"/>
          </p:nvPr>
        </p:nvSpPr>
        <p:spPr/>
        <p:txBody>
          <a:bodyPr/>
          <a:lstStyle/>
          <a:p>
            <a:fld id="{D8C804A1-B6BA-5D40-98D1-9C3FE965D78F}" type="slidenum">
              <a:rPr lang="en-US" smtClean="0"/>
              <a:t>34</a:t>
            </a:fld>
            <a:endParaRPr lang="en-US"/>
          </a:p>
        </p:txBody>
      </p:sp>
      <p:sp>
        <p:nvSpPr>
          <p:cNvPr id="6" name="Rectangle 5">
            <a:extLst>
              <a:ext uri="{FF2B5EF4-FFF2-40B4-BE49-F238E27FC236}">
                <a16:creationId xmlns:a16="http://schemas.microsoft.com/office/drawing/2014/main" id="{EE29A718-5AAB-584C-BDE3-D6BBCFE050B9}"/>
              </a:ext>
            </a:extLst>
          </p:cNvPr>
          <p:cNvSpPr/>
          <p:nvPr/>
        </p:nvSpPr>
        <p:spPr>
          <a:xfrm>
            <a:off x="1793756" y="3601309"/>
            <a:ext cx="9560044" cy="883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Which is more probable?</a:t>
            </a:r>
          </a:p>
        </p:txBody>
      </p:sp>
      <p:sp>
        <p:nvSpPr>
          <p:cNvPr id="7" name="Rectangle 6">
            <a:extLst>
              <a:ext uri="{FF2B5EF4-FFF2-40B4-BE49-F238E27FC236}">
                <a16:creationId xmlns:a16="http://schemas.microsoft.com/office/drawing/2014/main" id="{D7C891D5-819D-8640-BE15-AB104C224B02}"/>
              </a:ext>
            </a:extLst>
          </p:cNvPr>
          <p:cNvSpPr/>
          <p:nvPr/>
        </p:nvSpPr>
        <p:spPr>
          <a:xfrm>
            <a:off x="838200" y="3611721"/>
            <a:ext cx="955556" cy="8725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a:t>
            </a:r>
          </a:p>
        </p:txBody>
      </p:sp>
    </p:spTree>
    <p:extLst>
      <p:ext uri="{BB962C8B-B14F-4D97-AF65-F5344CB8AC3E}">
        <p14:creationId xmlns:p14="http://schemas.microsoft.com/office/powerpoint/2010/main" val="17658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 – The Linda Problem</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a:xfrm>
            <a:off x="838200" y="1330859"/>
            <a:ext cx="10515600" cy="4008785"/>
          </a:xfrm>
        </p:spPr>
        <p:txBody>
          <a:bodyPr>
            <a:normAutofit/>
          </a:bodyPr>
          <a:lstStyle/>
          <a:p>
            <a:pPr>
              <a:buFont typeface="+mj-lt"/>
              <a:buAutoNum type="arabicPeriod"/>
            </a:pPr>
            <a:r>
              <a:rPr lang="en-US" dirty="0">
                <a:solidFill>
                  <a:srgbClr val="222222"/>
                </a:solidFill>
                <a:highlight>
                  <a:srgbClr val="FFFF00"/>
                </a:highlight>
                <a:latin typeface="Arial" panose="020B0604020202020204" pitchFamily="34" charset="0"/>
              </a:rPr>
              <a:t>Linda is a bank teller</a:t>
            </a:r>
            <a:r>
              <a:rPr lang="en-US" dirty="0">
                <a:solidFill>
                  <a:srgbClr val="222222"/>
                </a:solidFill>
                <a:latin typeface="Arial" panose="020B0604020202020204" pitchFamily="34" charset="0"/>
              </a:rPr>
              <a:t>.</a:t>
            </a:r>
          </a:p>
          <a:p>
            <a:pPr>
              <a:buFont typeface="+mj-lt"/>
              <a:buAutoNum type="arabicPeriod"/>
            </a:pPr>
            <a:r>
              <a:rPr lang="en-US" dirty="0">
                <a:solidFill>
                  <a:srgbClr val="222222"/>
                </a:solidFill>
                <a:highlight>
                  <a:srgbClr val="FFFF00"/>
                </a:highlight>
                <a:latin typeface="Arial" panose="020B0604020202020204" pitchFamily="34" charset="0"/>
              </a:rPr>
              <a:t>Linda is a bank teller </a:t>
            </a:r>
            <a:r>
              <a:rPr lang="en-US" dirty="0">
                <a:solidFill>
                  <a:srgbClr val="222222"/>
                </a:solidFill>
                <a:highlight>
                  <a:srgbClr val="FF0000"/>
                </a:highlight>
                <a:latin typeface="Arial" panose="020B0604020202020204" pitchFamily="34" charset="0"/>
              </a:rPr>
              <a:t>and </a:t>
            </a:r>
            <a:r>
              <a:rPr lang="en-US" dirty="0">
                <a:solidFill>
                  <a:srgbClr val="222222"/>
                </a:solidFill>
                <a:highlight>
                  <a:srgbClr val="00FFFF"/>
                </a:highlight>
                <a:latin typeface="Arial" panose="020B0604020202020204" pitchFamily="34" charset="0"/>
              </a:rPr>
              <a:t>is active in the feminist movement</a:t>
            </a:r>
            <a:r>
              <a:rPr lang="en-US" dirty="0">
                <a:solidFill>
                  <a:srgbClr val="222222"/>
                </a:solidFill>
                <a:latin typeface="Arial" panose="020B0604020202020204" pitchFamily="34" charset="0"/>
              </a:rPr>
              <a:t>.</a:t>
            </a:r>
          </a:p>
          <a:p>
            <a:pPr marL="0" indent="0">
              <a:buNone/>
            </a:pPr>
            <a:endParaRPr lang="en-US" dirty="0"/>
          </a:p>
          <a:p>
            <a:pPr marL="0" indent="0">
              <a:buNone/>
            </a:pPr>
            <a:r>
              <a:rPr lang="en-US" b="1" dirty="0"/>
              <a:t>Majority of participants choose option 2.</a:t>
            </a:r>
          </a:p>
          <a:p>
            <a:pPr marL="0" indent="0">
              <a:buNone/>
            </a:pPr>
            <a:r>
              <a:rPr lang="en-US" dirty="0"/>
              <a:t>However the probability of two events occurring together is always less than or equal to the probability of either one occurring alone.</a:t>
            </a:r>
          </a:p>
        </p:txBody>
      </p:sp>
      <p:sp>
        <p:nvSpPr>
          <p:cNvPr id="11" name="Rectangle 10">
            <a:extLst>
              <a:ext uri="{FF2B5EF4-FFF2-40B4-BE49-F238E27FC236}">
                <a16:creationId xmlns:a16="http://schemas.microsoft.com/office/drawing/2014/main" id="{26E231F2-5FC7-2049-9C30-4B3C73631481}"/>
              </a:ext>
            </a:extLst>
          </p:cNvPr>
          <p:cNvSpPr/>
          <p:nvPr/>
        </p:nvSpPr>
        <p:spPr>
          <a:xfrm>
            <a:off x="7164125" y="6379306"/>
            <a:ext cx="4863639" cy="369332"/>
          </a:xfrm>
          <a:prstGeom prst="rect">
            <a:avLst/>
          </a:prstGeom>
        </p:spPr>
        <p:txBody>
          <a:bodyPr wrap="none">
            <a:spAutoFit/>
          </a:bodyPr>
          <a:lstStyle/>
          <a:p>
            <a:r>
              <a:rPr lang="en-US" dirty="0">
                <a:hlinkClick r:id="rId2"/>
              </a:rPr>
              <a:t>https://en.wikipedia.org/wiki/Conjunction_fallacy</a:t>
            </a:r>
            <a:endParaRPr lang="en-US" dirty="0"/>
          </a:p>
        </p:txBody>
      </p:sp>
      <p:sp>
        <p:nvSpPr>
          <p:cNvPr id="4" name="Slide Number Placeholder 3">
            <a:extLst>
              <a:ext uri="{FF2B5EF4-FFF2-40B4-BE49-F238E27FC236}">
                <a16:creationId xmlns:a16="http://schemas.microsoft.com/office/drawing/2014/main" id="{42D1E467-8F33-C142-9A7E-640A5DB1B86C}"/>
              </a:ext>
            </a:extLst>
          </p:cNvPr>
          <p:cNvSpPr>
            <a:spLocks noGrp="1"/>
          </p:cNvSpPr>
          <p:nvPr>
            <p:ph type="sldNum" sz="quarter" idx="12"/>
          </p:nvPr>
        </p:nvSpPr>
        <p:spPr/>
        <p:txBody>
          <a:bodyPr/>
          <a:lstStyle/>
          <a:p>
            <a:fld id="{D8C804A1-B6BA-5D40-98D1-9C3FE965D78F}" type="slidenum">
              <a:rPr lang="en-US" smtClean="0"/>
              <a:t>35</a:t>
            </a:fld>
            <a:endParaRPr lang="en-US"/>
          </a:p>
        </p:txBody>
      </p:sp>
    </p:spTree>
    <p:extLst>
      <p:ext uri="{BB962C8B-B14F-4D97-AF65-F5344CB8AC3E}">
        <p14:creationId xmlns:p14="http://schemas.microsoft.com/office/powerpoint/2010/main" val="19675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p:txBody>
          <a:bodyPr>
            <a:normAutofit/>
          </a:bodyPr>
          <a:lstStyle/>
          <a:p>
            <a:pPr marL="0" indent="0">
              <a:buNone/>
            </a:pPr>
            <a:r>
              <a:rPr lang="en-US" sz="3600" dirty="0"/>
              <a:t>“The </a:t>
            </a:r>
            <a:r>
              <a:rPr lang="en-US" sz="3600" b="1" dirty="0"/>
              <a:t>conjunction fallacy</a:t>
            </a:r>
            <a:r>
              <a:rPr lang="en-US" sz="3600" dirty="0"/>
              <a:t> (also known as the </a:t>
            </a:r>
            <a:r>
              <a:rPr lang="en-US" sz="3600" b="1" dirty="0"/>
              <a:t>Linda problem</a:t>
            </a:r>
            <a:r>
              <a:rPr lang="en-US" sz="3600" dirty="0"/>
              <a:t>) is a formal fallacy that occurs when it is assumed that specific conditions are more probable than a single general one.” </a:t>
            </a:r>
          </a:p>
          <a:p>
            <a:pPr marL="0" indent="0">
              <a:buNone/>
            </a:pPr>
            <a:r>
              <a:rPr lang="en-US" sz="3600" dirty="0">
                <a:hlinkClick r:id="rId2" tooltip="Amos Tversky"/>
              </a:rPr>
              <a:t>Amos Tversky</a:t>
            </a:r>
            <a:r>
              <a:rPr lang="en-US" sz="3600" dirty="0"/>
              <a:t> and </a:t>
            </a:r>
            <a:r>
              <a:rPr lang="en-US" sz="3600" dirty="0">
                <a:hlinkClick r:id="rId3" tooltip="Daniel Kahneman"/>
              </a:rPr>
              <a:t>Daniel Kahneman</a:t>
            </a:r>
            <a:r>
              <a:rPr lang="en-US" sz="3600" dirty="0"/>
              <a:t> conducted the following test:</a:t>
            </a:r>
          </a:p>
          <a:p>
            <a:pPr marL="0" indent="0">
              <a:buNone/>
            </a:pPr>
            <a:endParaRPr lang="en-US" sz="3600" dirty="0"/>
          </a:p>
          <a:p>
            <a:pPr marL="0" indent="0">
              <a:buNone/>
            </a:pPr>
            <a:endParaRPr lang="en-US" sz="3600" dirty="0"/>
          </a:p>
          <a:p>
            <a:pPr marL="0" indent="0">
              <a:buNone/>
            </a:pPr>
            <a:endParaRPr lang="en-US" sz="3600" dirty="0"/>
          </a:p>
        </p:txBody>
      </p:sp>
      <p:grpSp>
        <p:nvGrpSpPr>
          <p:cNvPr id="4" name="Group 3">
            <a:extLst>
              <a:ext uri="{FF2B5EF4-FFF2-40B4-BE49-F238E27FC236}">
                <a16:creationId xmlns:a16="http://schemas.microsoft.com/office/drawing/2014/main" id="{8DF00EEA-5C1C-1946-8AE0-7E29D11BB7D3}"/>
              </a:ext>
            </a:extLst>
          </p:cNvPr>
          <p:cNvGrpSpPr/>
          <p:nvPr/>
        </p:nvGrpSpPr>
        <p:grpSpPr>
          <a:xfrm>
            <a:off x="520808" y="1036984"/>
            <a:ext cx="1384430" cy="1361770"/>
            <a:chOff x="308516" y="1086825"/>
            <a:chExt cx="2381150" cy="2342175"/>
          </a:xfrm>
        </p:grpSpPr>
        <p:sp>
          <p:nvSpPr>
            <p:cNvPr id="5" name="Freeform: Shape 2">
              <a:extLst>
                <a:ext uri="{FF2B5EF4-FFF2-40B4-BE49-F238E27FC236}">
                  <a16:creationId xmlns:a16="http://schemas.microsoft.com/office/drawing/2014/main" id="{4ADB0795-EB0E-224A-9BBF-561F709930E2}"/>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6" name="Freeform: Shape 2">
              <a:extLst>
                <a:ext uri="{FF2B5EF4-FFF2-40B4-BE49-F238E27FC236}">
                  <a16:creationId xmlns:a16="http://schemas.microsoft.com/office/drawing/2014/main" id="{5FD414FD-631F-0748-8759-4616DDA6771A}"/>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39C62B5F-0CE5-684F-9C38-E20C8022DA19}"/>
              </a:ext>
            </a:extLst>
          </p:cNvPr>
          <p:cNvGrpSpPr/>
          <p:nvPr/>
        </p:nvGrpSpPr>
        <p:grpSpPr>
          <a:xfrm rot="10800000">
            <a:off x="9460946" y="3222632"/>
            <a:ext cx="1384429" cy="1361769"/>
            <a:chOff x="9155904" y="3251546"/>
            <a:chExt cx="2381150" cy="2342175"/>
          </a:xfrm>
        </p:grpSpPr>
        <p:sp>
          <p:nvSpPr>
            <p:cNvPr id="8" name="Freeform: Shape 2">
              <a:extLst>
                <a:ext uri="{FF2B5EF4-FFF2-40B4-BE49-F238E27FC236}">
                  <a16:creationId xmlns:a16="http://schemas.microsoft.com/office/drawing/2014/main" id="{862FE933-6990-DB47-AB42-31F836E1D9EB}"/>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208A0B97-62C5-5F4B-B37C-A4E79DD83FDB}"/>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1" name="Rectangle 10">
            <a:extLst>
              <a:ext uri="{FF2B5EF4-FFF2-40B4-BE49-F238E27FC236}">
                <a16:creationId xmlns:a16="http://schemas.microsoft.com/office/drawing/2014/main" id="{26E231F2-5FC7-2049-9C30-4B3C73631481}"/>
              </a:ext>
            </a:extLst>
          </p:cNvPr>
          <p:cNvSpPr/>
          <p:nvPr/>
        </p:nvSpPr>
        <p:spPr>
          <a:xfrm>
            <a:off x="6039506" y="6352143"/>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12" name="Slide Number Placeholder 11">
            <a:extLst>
              <a:ext uri="{FF2B5EF4-FFF2-40B4-BE49-F238E27FC236}">
                <a16:creationId xmlns:a16="http://schemas.microsoft.com/office/drawing/2014/main" id="{ECDA788C-4304-A748-BBC4-F7B8DE5440F3}"/>
              </a:ext>
            </a:extLst>
          </p:cNvPr>
          <p:cNvSpPr>
            <a:spLocks noGrp="1"/>
          </p:cNvSpPr>
          <p:nvPr>
            <p:ph type="sldNum" sz="quarter" idx="12"/>
          </p:nvPr>
        </p:nvSpPr>
        <p:spPr/>
        <p:txBody>
          <a:bodyPr/>
          <a:lstStyle/>
          <a:p>
            <a:fld id="{D8C804A1-B6BA-5D40-98D1-9C3FE965D78F}" type="slidenum">
              <a:rPr lang="en-US" smtClean="0"/>
              <a:t>36</a:t>
            </a:fld>
            <a:endParaRPr lang="en-US"/>
          </a:p>
        </p:txBody>
      </p:sp>
    </p:spTree>
    <p:extLst>
      <p:ext uri="{BB962C8B-B14F-4D97-AF65-F5344CB8AC3E}">
        <p14:creationId xmlns:p14="http://schemas.microsoft.com/office/powerpoint/2010/main" val="3399978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755B-301B-1842-ABE0-CB7AA0233934}"/>
              </a:ext>
            </a:extLst>
          </p:cNvPr>
          <p:cNvSpPr>
            <a:spLocks noGrp="1"/>
          </p:cNvSpPr>
          <p:nvPr>
            <p:ph type="title"/>
          </p:nvPr>
        </p:nvSpPr>
        <p:spPr/>
        <p:txBody>
          <a:bodyPr/>
          <a:lstStyle/>
          <a:p>
            <a:r>
              <a:rPr lang="en-US" b="1" dirty="0"/>
              <a:t>Conjunction Fallacy</a:t>
            </a:r>
          </a:p>
        </p:txBody>
      </p:sp>
      <p:sp>
        <p:nvSpPr>
          <p:cNvPr id="3" name="Content Placeholder 2">
            <a:extLst>
              <a:ext uri="{FF2B5EF4-FFF2-40B4-BE49-F238E27FC236}">
                <a16:creationId xmlns:a16="http://schemas.microsoft.com/office/drawing/2014/main" id="{687B43B9-551C-9E4D-AD2E-793703C03A00}"/>
              </a:ext>
            </a:extLst>
          </p:cNvPr>
          <p:cNvSpPr>
            <a:spLocks noGrp="1"/>
          </p:cNvSpPr>
          <p:nvPr>
            <p:ph idx="1"/>
          </p:nvPr>
        </p:nvSpPr>
        <p:spPr/>
        <p:txBody>
          <a:bodyPr/>
          <a:lstStyle/>
          <a:p>
            <a:pPr marL="0" indent="0">
              <a:buNone/>
            </a:pPr>
            <a:r>
              <a:rPr lang="en-US" dirty="0"/>
              <a:t>Another experiment conducted by </a:t>
            </a:r>
            <a:r>
              <a:rPr lang="en-US" dirty="0">
                <a:hlinkClick r:id="rId2" tooltip="Amos Tversky"/>
              </a:rPr>
              <a:t>Amos Tversky</a:t>
            </a:r>
            <a:r>
              <a:rPr lang="en-US" dirty="0"/>
              <a:t> and </a:t>
            </a:r>
            <a:r>
              <a:rPr lang="en-US" dirty="0">
                <a:hlinkClick r:id="rId3" tooltip="Daniel Kahneman"/>
              </a:rPr>
              <a:t>Daniel Kahneman</a:t>
            </a:r>
            <a:r>
              <a:rPr lang="en-US" dirty="0"/>
              <a:t>:</a:t>
            </a:r>
          </a:p>
          <a:p>
            <a:pPr marL="0" indent="0">
              <a:buNone/>
            </a:pPr>
            <a:r>
              <a:rPr lang="en-US" dirty="0"/>
              <a:t>“Policy experts were asked to rate the probability that the Soviet Union would invade Poland, and the United States would break off diplomatic relations, all in the following year. They rated it on average as having a 4% probability of occurring. </a:t>
            </a:r>
          </a:p>
          <a:p>
            <a:pPr marL="0" indent="0">
              <a:buNone/>
            </a:pPr>
            <a:r>
              <a:rPr lang="en-US" dirty="0"/>
              <a:t>Another group of experts was asked to rate the probability simply that the United States would break off relations with the Soviet Union in the following year. They gave it an average probability of only 1%.”</a:t>
            </a:r>
          </a:p>
          <a:p>
            <a:endParaRPr lang="en-US" dirty="0"/>
          </a:p>
        </p:txBody>
      </p:sp>
      <p:sp>
        <p:nvSpPr>
          <p:cNvPr id="5" name="Rectangle 4">
            <a:extLst>
              <a:ext uri="{FF2B5EF4-FFF2-40B4-BE49-F238E27FC236}">
                <a16:creationId xmlns:a16="http://schemas.microsoft.com/office/drawing/2014/main" id="{47A87E1A-5D4E-1346-A793-539AA799748B}"/>
              </a:ext>
            </a:extLst>
          </p:cNvPr>
          <p:cNvSpPr/>
          <p:nvPr/>
        </p:nvSpPr>
        <p:spPr>
          <a:xfrm>
            <a:off x="6490161" y="5527141"/>
            <a:ext cx="4863639" cy="369332"/>
          </a:xfrm>
          <a:prstGeom prst="rect">
            <a:avLst/>
          </a:prstGeom>
        </p:spPr>
        <p:txBody>
          <a:bodyPr wrap="none">
            <a:spAutoFit/>
          </a:bodyPr>
          <a:lstStyle/>
          <a:p>
            <a:r>
              <a:rPr lang="en-US" dirty="0">
                <a:hlinkClick r:id="rId4"/>
              </a:rPr>
              <a:t>https://en.wikipedia.org/wiki/Conjunction_fallacy</a:t>
            </a:r>
            <a:endParaRPr lang="en-US" dirty="0"/>
          </a:p>
        </p:txBody>
      </p:sp>
      <p:sp>
        <p:nvSpPr>
          <p:cNvPr id="4" name="Slide Number Placeholder 3">
            <a:extLst>
              <a:ext uri="{FF2B5EF4-FFF2-40B4-BE49-F238E27FC236}">
                <a16:creationId xmlns:a16="http://schemas.microsoft.com/office/drawing/2014/main" id="{CF75D241-BD07-CB44-87C5-4A3B7B4EBC56}"/>
              </a:ext>
            </a:extLst>
          </p:cNvPr>
          <p:cNvSpPr>
            <a:spLocks noGrp="1"/>
          </p:cNvSpPr>
          <p:nvPr>
            <p:ph type="sldNum" sz="quarter" idx="12"/>
          </p:nvPr>
        </p:nvSpPr>
        <p:spPr/>
        <p:txBody>
          <a:bodyPr/>
          <a:lstStyle/>
          <a:p>
            <a:fld id="{D8C804A1-B6BA-5D40-98D1-9C3FE965D78F}" type="slidenum">
              <a:rPr lang="en-US" smtClean="0"/>
              <a:t>37</a:t>
            </a:fld>
            <a:endParaRPr lang="en-US"/>
          </a:p>
        </p:txBody>
      </p:sp>
    </p:spTree>
    <p:extLst>
      <p:ext uri="{BB962C8B-B14F-4D97-AF65-F5344CB8AC3E}">
        <p14:creationId xmlns:p14="http://schemas.microsoft.com/office/powerpoint/2010/main" val="1116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5382-7EFF-0B40-90F6-6357B39A19F5}"/>
              </a:ext>
            </a:extLst>
          </p:cNvPr>
          <p:cNvSpPr>
            <a:spLocks noGrp="1"/>
          </p:cNvSpPr>
          <p:nvPr>
            <p:ph type="title"/>
          </p:nvPr>
        </p:nvSpPr>
        <p:spPr/>
        <p:txBody>
          <a:bodyPr/>
          <a:lstStyle/>
          <a:p>
            <a:r>
              <a:rPr lang="en-US" b="1" dirty="0"/>
              <a:t>Dealing with Conjunction Fallacy	</a:t>
            </a:r>
          </a:p>
        </p:txBody>
      </p:sp>
      <p:sp>
        <p:nvSpPr>
          <p:cNvPr id="3" name="Content Placeholder 2">
            <a:extLst>
              <a:ext uri="{FF2B5EF4-FFF2-40B4-BE49-F238E27FC236}">
                <a16:creationId xmlns:a16="http://schemas.microsoft.com/office/drawing/2014/main" id="{F55482F6-982A-9F48-AF70-2DE400CFC807}"/>
              </a:ext>
            </a:extLst>
          </p:cNvPr>
          <p:cNvSpPr>
            <a:spLocks noGrp="1"/>
          </p:cNvSpPr>
          <p:nvPr>
            <p:ph idx="1"/>
          </p:nvPr>
        </p:nvSpPr>
        <p:spPr/>
        <p:txBody>
          <a:bodyPr>
            <a:normAutofit/>
          </a:bodyPr>
          <a:lstStyle/>
          <a:p>
            <a:r>
              <a:rPr lang="en-US" dirty="0"/>
              <a:t>Basic understanding of probability theory is useful.</a:t>
            </a:r>
          </a:p>
          <a:p>
            <a:r>
              <a:rPr lang="en-US" dirty="0"/>
              <a:t>Analyze the scenario by decomposing it.</a:t>
            </a:r>
          </a:p>
          <a:p>
            <a:r>
              <a:rPr lang="en-US" dirty="0"/>
              <a:t>Analyzing the scenario visually with diagrams like Venn diagram can help.</a:t>
            </a:r>
          </a:p>
          <a:p>
            <a:r>
              <a:rPr lang="en-US" dirty="0"/>
              <a:t>Thinking in frequencies rather than probabilities comes more natural. We are forced to use mathematical thinking (System 2 being activated).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D51598-10CF-6448-860F-34084F36EDDF}"/>
              </a:ext>
            </a:extLst>
          </p:cNvPr>
          <p:cNvSpPr>
            <a:spLocks noGrp="1"/>
          </p:cNvSpPr>
          <p:nvPr>
            <p:ph type="sldNum" sz="quarter" idx="12"/>
          </p:nvPr>
        </p:nvSpPr>
        <p:spPr/>
        <p:txBody>
          <a:bodyPr/>
          <a:lstStyle/>
          <a:p>
            <a:fld id="{D8C804A1-B6BA-5D40-98D1-9C3FE965D78F}" type="slidenum">
              <a:rPr lang="en-US" smtClean="0"/>
              <a:t>38</a:t>
            </a:fld>
            <a:endParaRPr lang="en-US"/>
          </a:p>
        </p:txBody>
      </p:sp>
    </p:spTree>
    <p:extLst>
      <p:ext uri="{BB962C8B-B14F-4D97-AF65-F5344CB8AC3E}">
        <p14:creationId xmlns:p14="http://schemas.microsoft.com/office/powerpoint/2010/main" val="1809667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0486-D90D-A04B-88E0-8DCE0B128672}"/>
              </a:ext>
            </a:extLst>
          </p:cNvPr>
          <p:cNvSpPr>
            <a:spLocks noGrp="1"/>
          </p:cNvSpPr>
          <p:nvPr>
            <p:ph type="title"/>
          </p:nvPr>
        </p:nvSpPr>
        <p:spPr/>
        <p:txBody>
          <a:bodyPr/>
          <a:lstStyle/>
          <a:p>
            <a:r>
              <a:rPr lang="en-US" b="1" dirty="0"/>
              <a:t>Conjunction Fallacy and Frequencies</a:t>
            </a:r>
          </a:p>
        </p:txBody>
      </p:sp>
      <p:sp>
        <p:nvSpPr>
          <p:cNvPr id="3" name="Content Placeholder 2">
            <a:extLst>
              <a:ext uri="{FF2B5EF4-FFF2-40B4-BE49-F238E27FC236}">
                <a16:creationId xmlns:a16="http://schemas.microsoft.com/office/drawing/2014/main" id="{91535C14-6BC2-204C-864F-EAE22C055199}"/>
              </a:ext>
            </a:extLst>
          </p:cNvPr>
          <p:cNvSpPr>
            <a:spLocks noGrp="1"/>
          </p:cNvSpPr>
          <p:nvPr>
            <p:ph idx="1"/>
          </p:nvPr>
        </p:nvSpPr>
        <p:spPr/>
        <p:txBody>
          <a:bodyPr/>
          <a:lstStyle/>
          <a:p>
            <a:pPr marL="0" indent="0">
              <a:buNone/>
            </a:pPr>
            <a:r>
              <a:rPr lang="en-US" dirty="0" err="1"/>
              <a:t>Gigerenzer</a:t>
            </a:r>
            <a:r>
              <a:rPr lang="en-US" dirty="0"/>
              <a:t> revisited the Linda problem using frequencies, and the conjunction fallacy is “drastically reduced”</a:t>
            </a:r>
          </a:p>
          <a:p>
            <a:pPr marL="0" indent="0">
              <a:buNone/>
            </a:pPr>
            <a:r>
              <a:rPr lang="en-US" dirty="0"/>
              <a:t>There are 100 persons who fit the description above (that is, Linda’s). How many of them are:</a:t>
            </a:r>
          </a:p>
          <a:p>
            <a:r>
              <a:rPr lang="en-US" dirty="0"/>
              <a:t>Bank tellers? __ of 100</a:t>
            </a:r>
          </a:p>
          <a:p>
            <a:r>
              <a:rPr lang="en-US" dirty="0"/>
              <a:t>Bank tellers and active in the feminist movement? __ of 100</a:t>
            </a:r>
          </a:p>
          <a:p>
            <a:endParaRPr lang="en-US" dirty="0"/>
          </a:p>
          <a:p>
            <a:pPr marL="0" indent="0">
              <a:buNone/>
            </a:pPr>
            <a:r>
              <a:rPr lang="en-US" dirty="0">
                <a:hlinkClick r:id="rId2"/>
              </a:rPr>
              <a:t>Gerd </a:t>
            </a:r>
            <a:r>
              <a:rPr lang="en-US" dirty="0" err="1">
                <a:hlinkClick r:id="rId2"/>
              </a:rPr>
              <a:t>Gigerenzer</a:t>
            </a:r>
            <a:r>
              <a:rPr lang="en-US" dirty="0">
                <a:hlinkClick r:id="rId2"/>
              </a:rPr>
              <a:t>, How to Make Cognitive Illusions Disappear: Beyond “Heuristics and Biases”</a:t>
            </a:r>
            <a:endParaRPr lang="en-US" dirty="0"/>
          </a:p>
          <a:p>
            <a:endParaRPr lang="en-US" dirty="0"/>
          </a:p>
        </p:txBody>
      </p:sp>
      <p:sp>
        <p:nvSpPr>
          <p:cNvPr id="4" name="Slide Number Placeholder 3">
            <a:extLst>
              <a:ext uri="{FF2B5EF4-FFF2-40B4-BE49-F238E27FC236}">
                <a16:creationId xmlns:a16="http://schemas.microsoft.com/office/drawing/2014/main" id="{AA3342F2-0605-0B44-A241-1ED07551D254}"/>
              </a:ext>
            </a:extLst>
          </p:cNvPr>
          <p:cNvSpPr>
            <a:spLocks noGrp="1"/>
          </p:cNvSpPr>
          <p:nvPr>
            <p:ph type="sldNum" sz="quarter" idx="12"/>
          </p:nvPr>
        </p:nvSpPr>
        <p:spPr/>
        <p:txBody>
          <a:bodyPr/>
          <a:lstStyle/>
          <a:p>
            <a:fld id="{D8C804A1-B6BA-5D40-98D1-9C3FE965D78F}" type="slidenum">
              <a:rPr lang="en-US" smtClean="0"/>
              <a:t>39</a:t>
            </a:fld>
            <a:endParaRPr lang="en-US"/>
          </a:p>
        </p:txBody>
      </p:sp>
    </p:spTree>
    <p:extLst>
      <p:ext uri="{BB962C8B-B14F-4D97-AF65-F5344CB8AC3E}">
        <p14:creationId xmlns:p14="http://schemas.microsoft.com/office/powerpoint/2010/main" val="216575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01b – Cognitive Biases</a:t>
            </a:r>
            <a:br>
              <a:rPr lang="en-US" dirty="0"/>
            </a:br>
            <a:r>
              <a:rPr lang="en-US" sz="3200" dirty="0"/>
              <a:t>Ver. 0.2</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
        <p:nvSpPr>
          <p:cNvPr id="3" name="Slide Number Placeholder 2">
            <a:extLst>
              <a:ext uri="{FF2B5EF4-FFF2-40B4-BE49-F238E27FC236}">
                <a16:creationId xmlns:a16="http://schemas.microsoft.com/office/drawing/2014/main" id="{18599031-CFB8-5B4A-8D1A-DFF1FE20C8BF}"/>
              </a:ext>
            </a:extLst>
          </p:cNvPr>
          <p:cNvSpPr>
            <a:spLocks noGrp="1"/>
          </p:cNvSpPr>
          <p:nvPr>
            <p:ph type="sldNum" sz="quarter" idx="12"/>
          </p:nvPr>
        </p:nvSpPr>
        <p:spPr/>
        <p:txBody>
          <a:bodyPr/>
          <a:lstStyle/>
          <a:p>
            <a:fld id="{D8C804A1-B6BA-5D40-98D1-9C3FE965D78F}" type="slidenum">
              <a:rPr lang="en-US" smtClean="0"/>
              <a:t>4</a:t>
            </a:fld>
            <a:endParaRPr lang="en-US"/>
          </a:p>
        </p:txBody>
      </p:sp>
    </p:spTree>
    <p:extLst>
      <p:ext uri="{BB962C8B-B14F-4D97-AF65-F5344CB8AC3E}">
        <p14:creationId xmlns:p14="http://schemas.microsoft.com/office/powerpoint/2010/main" val="403921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1015-0F66-A54D-8B27-1CC7FE425ED6}"/>
              </a:ext>
            </a:extLst>
          </p:cNvPr>
          <p:cNvSpPr>
            <a:spLocks noGrp="1"/>
          </p:cNvSpPr>
          <p:nvPr>
            <p:ph type="title"/>
          </p:nvPr>
        </p:nvSpPr>
        <p:spPr/>
        <p:txBody>
          <a:bodyPr>
            <a:normAutofit/>
          </a:bodyPr>
          <a:lstStyle/>
          <a:p>
            <a:r>
              <a:rPr lang="en-US" b="1" dirty="0"/>
              <a:t>Paul </a:t>
            </a:r>
            <a:r>
              <a:rPr lang="en-US" b="1" dirty="0" err="1"/>
              <a:t>Slovic's</a:t>
            </a:r>
            <a:r>
              <a:rPr lang="en-US" b="1" dirty="0"/>
              <a:t> list </a:t>
            </a:r>
            <a:endParaRPr lang="en-US" dirty="0"/>
          </a:p>
        </p:txBody>
      </p:sp>
      <p:sp>
        <p:nvSpPr>
          <p:cNvPr id="3" name="Content Placeholder 2">
            <a:extLst>
              <a:ext uri="{FF2B5EF4-FFF2-40B4-BE49-F238E27FC236}">
                <a16:creationId xmlns:a16="http://schemas.microsoft.com/office/drawing/2014/main" id="{0C2F06DB-2652-A14B-AC6C-EFF2DF4E8C74}"/>
              </a:ext>
            </a:extLst>
          </p:cNvPr>
          <p:cNvSpPr>
            <a:spLocks noGrp="1"/>
          </p:cNvSpPr>
          <p:nvPr>
            <p:ph idx="1"/>
          </p:nvPr>
        </p:nvSpPr>
        <p:spPr>
          <a:xfrm>
            <a:off x="838200" y="1330859"/>
            <a:ext cx="10515600" cy="5215436"/>
          </a:xfrm>
        </p:spPr>
        <p:txBody>
          <a:bodyPr>
            <a:normAutofit fontScale="85000" lnSpcReduction="20000"/>
          </a:bodyPr>
          <a:lstStyle/>
          <a:p>
            <a:pPr marL="514350" indent="-514350">
              <a:buFont typeface="+mj-lt"/>
              <a:buAutoNum type="arabicPeriod"/>
            </a:pPr>
            <a:r>
              <a:rPr lang="en-US" b="1" dirty="0"/>
              <a:t>Catastrophic potential:</a:t>
            </a:r>
            <a:r>
              <a:rPr lang="en-US" dirty="0"/>
              <a:t> if fatalities would occur in large numbers in a single event </a:t>
            </a:r>
            <a:r>
              <a:rPr lang="x-none"/>
              <a:t>—</a:t>
            </a:r>
            <a:r>
              <a:rPr lang="en-US" dirty="0"/>
              <a:t>  instead of in small numbers dispersed over time — our perception of risk rises. </a:t>
            </a:r>
          </a:p>
          <a:p>
            <a:pPr marL="514350" indent="-514350">
              <a:buFont typeface="+mj-lt"/>
              <a:buAutoNum type="arabicPeriod"/>
            </a:pPr>
            <a:r>
              <a:rPr lang="en-US" b="1" dirty="0"/>
              <a:t>Familiarity</a:t>
            </a:r>
            <a:r>
              <a:rPr lang="en-US" dirty="0"/>
              <a:t>: Unfamiliar or novel risks make us worry more. </a:t>
            </a:r>
          </a:p>
          <a:p>
            <a:pPr marL="514350" indent="-514350">
              <a:buFont typeface="+mj-lt"/>
              <a:buAutoNum type="arabicPeriod"/>
            </a:pPr>
            <a:r>
              <a:rPr lang="en-US" b="1" dirty="0"/>
              <a:t>Understanding:</a:t>
            </a:r>
            <a:r>
              <a:rPr lang="en-US" dirty="0"/>
              <a:t> If we believe that how an activity or technology works is not well  understood, our sense of risk goes up. </a:t>
            </a:r>
          </a:p>
          <a:p>
            <a:pPr marL="514350" indent="-514350">
              <a:buFont typeface="+mj-lt"/>
              <a:buAutoNum type="arabicPeriod"/>
            </a:pPr>
            <a:r>
              <a:rPr lang="en-US" b="1" dirty="0"/>
              <a:t>Personal control: i</a:t>
            </a:r>
            <a:r>
              <a:rPr lang="en-US" dirty="0"/>
              <a:t>f we feel the potential for harm is beyond our control </a:t>
            </a:r>
            <a:r>
              <a:rPr lang="x-none"/>
              <a:t>—</a:t>
            </a:r>
            <a:r>
              <a:rPr lang="en-US" dirty="0"/>
              <a:t> like a passenger  in an airplane — we worry more than if we feel in control — the driver of a car. </a:t>
            </a:r>
          </a:p>
          <a:p>
            <a:pPr marL="514350" indent="-514350">
              <a:buFont typeface="+mj-lt"/>
              <a:buAutoNum type="arabicPeriod"/>
            </a:pPr>
            <a:r>
              <a:rPr lang="en-US" b="1" dirty="0"/>
              <a:t>Voluntariness:</a:t>
            </a:r>
            <a:r>
              <a:rPr lang="en-US" dirty="0"/>
              <a:t> If we don't choose to engage the risk, it feels more threatening. </a:t>
            </a:r>
          </a:p>
          <a:p>
            <a:pPr marL="514350" indent="-514350">
              <a:buFont typeface="+mj-lt"/>
              <a:buAutoNum type="arabicPeriod"/>
            </a:pPr>
            <a:r>
              <a:rPr lang="en-US" b="1" dirty="0"/>
              <a:t>Children:</a:t>
            </a:r>
            <a:r>
              <a:rPr lang="en-US" dirty="0"/>
              <a:t> It's much worse if kids are involved. </a:t>
            </a:r>
          </a:p>
          <a:p>
            <a:pPr marL="514350" indent="-514350">
              <a:buFont typeface="+mj-lt"/>
              <a:buAutoNum type="arabicPeriod"/>
            </a:pPr>
            <a:r>
              <a:rPr lang="en-US" b="1" dirty="0"/>
              <a:t>Future generations:</a:t>
            </a:r>
            <a:r>
              <a:rPr lang="en-US" dirty="0"/>
              <a:t> if the risk threatens future generations, we worry more. </a:t>
            </a:r>
          </a:p>
          <a:p>
            <a:pPr marL="514350" indent="-514350">
              <a:buFont typeface="+mj-lt"/>
              <a:buAutoNum type="arabicPeriod"/>
            </a:pPr>
            <a:r>
              <a:rPr lang="en-US" b="1" dirty="0"/>
              <a:t>Victim identity:</a:t>
            </a:r>
            <a:r>
              <a:rPr lang="en-US" dirty="0"/>
              <a:t> identifiable victims rather than statistical abstractions make the sense of risk rise. </a:t>
            </a:r>
          </a:p>
          <a:p>
            <a:pPr marL="514350" indent="-514350">
              <a:buFont typeface="+mj-lt"/>
              <a:buAutoNum type="arabicPeriod"/>
            </a:pPr>
            <a:r>
              <a:rPr lang="en-US" b="1" dirty="0"/>
              <a:t>Dread:</a:t>
            </a:r>
            <a:r>
              <a:rPr lang="en-US" dirty="0"/>
              <a:t> If the effects generate fear, the sense of risk rises. </a:t>
            </a:r>
          </a:p>
        </p:txBody>
      </p:sp>
      <p:sp>
        <p:nvSpPr>
          <p:cNvPr id="5" name="Rectangle 4">
            <a:extLst>
              <a:ext uri="{FF2B5EF4-FFF2-40B4-BE49-F238E27FC236}">
                <a16:creationId xmlns:a16="http://schemas.microsoft.com/office/drawing/2014/main" id="{B6035AFF-DBF0-2340-A12A-6348D5D09CD3}"/>
              </a:ext>
            </a:extLst>
          </p:cNvPr>
          <p:cNvSpPr/>
          <p:nvPr/>
        </p:nvSpPr>
        <p:spPr>
          <a:xfrm>
            <a:off x="3391383" y="6501845"/>
            <a:ext cx="7720313" cy="307777"/>
          </a:xfrm>
          <a:prstGeom prst="rect">
            <a:avLst/>
          </a:prstGeom>
        </p:spPr>
        <p:txBody>
          <a:bodyPr wrap="square">
            <a:spAutoFit/>
          </a:bodyPr>
          <a:lstStyle/>
          <a:p>
            <a:r>
              <a:rPr lang="en-US" sz="1400" dirty="0">
                <a:solidFill>
                  <a:srgbClr val="333333"/>
                </a:solidFill>
                <a:latin typeface="Arial" panose="020B0604020202020204" pitchFamily="34" charset="0"/>
              </a:rPr>
              <a:t>Source: Daniel Gardner, The Science of Fear: How the Culture of Fear Manipulates Your Brain</a:t>
            </a:r>
            <a:endParaRPr lang="en-US" sz="1400" dirty="0"/>
          </a:p>
        </p:txBody>
      </p:sp>
      <p:sp>
        <p:nvSpPr>
          <p:cNvPr id="4" name="Slide Number Placeholder 3">
            <a:extLst>
              <a:ext uri="{FF2B5EF4-FFF2-40B4-BE49-F238E27FC236}">
                <a16:creationId xmlns:a16="http://schemas.microsoft.com/office/drawing/2014/main" id="{BAB47AA1-2C64-1244-A966-BC96F034DDDB}"/>
              </a:ext>
            </a:extLst>
          </p:cNvPr>
          <p:cNvSpPr>
            <a:spLocks noGrp="1"/>
          </p:cNvSpPr>
          <p:nvPr>
            <p:ph type="sldNum" sz="quarter" idx="12"/>
          </p:nvPr>
        </p:nvSpPr>
        <p:spPr/>
        <p:txBody>
          <a:bodyPr/>
          <a:lstStyle/>
          <a:p>
            <a:fld id="{D8C804A1-B6BA-5D40-98D1-9C3FE965D78F}" type="slidenum">
              <a:rPr lang="en-US" smtClean="0"/>
              <a:t>40</a:t>
            </a:fld>
            <a:endParaRPr lang="en-US"/>
          </a:p>
        </p:txBody>
      </p:sp>
    </p:spTree>
    <p:extLst>
      <p:ext uri="{BB962C8B-B14F-4D97-AF65-F5344CB8AC3E}">
        <p14:creationId xmlns:p14="http://schemas.microsoft.com/office/powerpoint/2010/main" val="2016874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493B-34A6-F746-9540-50204D3E2212}"/>
              </a:ext>
            </a:extLst>
          </p:cNvPr>
          <p:cNvSpPr>
            <a:spLocks noGrp="1"/>
          </p:cNvSpPr>
          <p:nvPr>
            <p:ph type="title"/>
          </p:nvPr>
        </p:nvSpPr>
        <p:spPr/>
        <p:txBody>
          <a:bodyPr>
            <a:normAutofit/>
          </a:bodyPr>
          <a:lstStyle/>
          <a:p>
            <a:r>
              <a:rPr lang="en-US" b="1" dirty="0"/>
              <a:t>Paul </a:t>
            </a:r>
            <a:r>
              <a:rPr lang="en-US" b="1" dirty="0" err="1"/>
              <a:t>Slovic's</a:t>
            </a:r>
            <a:r>
              <a:rPr lang="en-US" b="1" dirty="0"/>
              <a:t> list </a:t>
            </a:r>
            <a:endParaRPr lang="en-US" dirty="0"/>
          </a:p>
        </p:txBody>
      </p:sp>
      <p:sp>
        <p:nvSpPr>
          <p:cNvPr id="3" name="Content Placeholder 2">
            <a:extLst>
              <a:ext uri="{FF2B5EF4-FFF2-40B4-BE49-F238E27FC236}">
                <a16:creationId xmlns:a16="http://schemas.microsoft.com/office/drawing/2014/main" id="{9C2AF919-2D06-3243-8686-08974F8E1226}"/>
              </a:ext>
            </a:extLst>
          </p:cNvPr>
          <p:cNvSpPr>
            <a:spLocks noGrp="1"/>
          </p:cNvSpPr>
          <p:nvPr>
            <p:ph idx="1"/>
          </p:nvPr>
        </p:nvSpPr>
        <p:spPr>
          <a:xfrm>
            <a:off x="838200" y="1330859"/>
            <a:ext cx="10515600" cy="5390616"/>
          </a:xfrm>
        </p:spPr>
        <p:txBody>
          <a:bodyPr>
            <a:normAutofit fontScale="92500" lnSpcReduction="10000"/>
          </a:bodyPr>
          <a:lstStyle/>
          <a:p>
            <a:pPr marL="514350" indent="-514350">
              <a:buFont typeface="+mj-lt"/>
              <a:buAutoNum type="arabicPeriod" startAt="10"/>
            </a:pPr>
            <a:r>
              <a:rPr lang="en-US" b="1" dirty="0"/>
              <a:t>Trust:</a:t>
            </a:r>
            <a:r>
              <a:rPr lang="en-US" dirty="0"/>
              <a:t> if the institutions involved are not trusted, risk rises. </a:t>
            </a:r>
          </a:p>
          <a:p>
            <a:pPr marL="514350" indent="-514350">
              <a:buFont typeface="+mj-lt"/>
              <a:buAutoNum type="arabicPeriod" startAt="10"/>
            </a:pPr>
            <a:r>
              <a:rPr lang="en-US" b="1" dirty="0"/>
              <a:t>Media attention:</a:t>
            </a:r>
            <a:r>
              <a:rPr lang="en-US" dirty="0"/>
              <a:t> More media means more worry. </a:t>
            </a:r>
          </a:p>
          <a:p>
            <a:pPr marL="514350" indent="-514350">
              <a:buFont typeface="+mj-lt"/>
              <a:buAutoNum type="arabicPeriod" startAt="10"/>
            </a:pPr>
            <a:r>
              <a:rPr lang="en-US" b="1" dirty="0"/>
              <a:t>Accident history:</a:t>
            </a:r>
            <a:r>
              <a:rPr lang="en-US" dirty="0"/>
              <a:t> Bad events in the past boost the sense of risk. </a:t>
            </a:r>
          </a:p>
          <a:p>
            <a:pPr marL="514350" indent="-514350">
              <a:buFont typeface="+mj-lt"/>
              <a:buAutoNum type="arabicPeriod" startAt="10"/>
            </a:pPr>
            <a:r>
              <a:rPr lang="en-US" b="1" dirty="0"/>
              <a:t>Equity:</a:t>
            </a:r>
            <a:r>
              <a:rPr lang="en-US" dirty="0"/>
              <a:t> If the benefits go to some and the dangers to others, we raise the risk ranking. </a:t>
            </a:r>
          </a:p>
          <a:p>
            <a:pPr marL="514350" indent="-514350">
              <a:buFont typeface="+mj-lt"/>
              <a:buAutoNum type="arabicPeriod" startAt="10"/>
            </a:pPr>
            <a:r>
              <a:rPr lang="en-US" b="1" dirty="0"/>
              <a:t>Benefits:</a:t>
            </a:r>
            <a:r>
              <a:rPr lang="en-US" dirty="0"/>
              <a:t> If the benefits of the activity or technology are not clear, it is judged to be riskier. </a:t>
            </a:r>
          </a:p>
          <a:p>
            <a:pPr marL="514350" indent="-514350">
              <a:buFont typeface="+mj-lt"/>
              <a:buAutoNum type="arabicPeriod" startAt="10"/>
            </a:pPr>
            <a:r>
              <a:rPr lang="en-US" b="1" dirty="0"/>
              <a:t>Reversibility:</a:t>
            </a:r>
            <a:r>
              <a:rPr lang="en-US" dirty="0"/>
              <a:t> If the effects of something going wrong cannot be reversed, risk rises. </a:t>
            </a:r>
          </a:p>
          <a:p>
            <a:pPr marL="514350" indent="-514350">
              <a:buFont typeface="+mj-lt"/>
              <a:buAutoNum type="arabicPeriod" startAt="10"/>
            </a:pPr>
            <a:r>
              <a:rPr lang="en-US" b="1" dirty="0"/>
              <a:t>Personal risk:</a:t>
            </a:r>
            <a:r>
              <a:rPr lang="en-US" dirty="0"/>
              <a:t> If it endangers me, it's riskier. </a:t>
            </a:r>
          </a:p>
          <a:p>
            <a:pPr marL="514350" indent="-514350">
              <a:buFont typeface="+mj-lt"/>
              <a:buAutoNum type="arabicPeriod" startAt="10"/>
            </a:pPr>
            <a:r>
              <a:rPr lang="en-US" b="1" dirty="0"/>
              <a:t>Origin:</a:t>
            </a:r>
            <a:r>
              <a:rPr lang="en-US" dirty="0"/>
              <a:t> Man-made risks are riskier than those of natural origin. </a:t>
            </a:r>
          </a:p>
          <a:p>
            <a:pPr marL="514350" indent="-514350">
              <a:buFont typeface="+mj-lt"/>
              <a:buAutoNum type="arabicPeriod" startAt="10"/>
            </a:pPr>
            <a:r>
              <a:rPr lang="en-US" b="1" dirty="0"/>
              <a:t>Timing:</a:t>
            </a:r>
            <a:r>
              <a:rPr lang="en-US" dirty="0"/>
              <a:t> More immediate threats loom larger while those in the future tend to be discounted. </a:t>
            </a:r>
          </a:p>
          <a:p>
            <a:endParaRPr lang="en-US" dirty="0"/>
          </a:p>
        </p:txBody>
      </p:sp>
      <p:sp>
        <p:nvSpPr>
          <p:cNvPr id="4" name="Slide Number Placeholder 3">
            <a:extLst>
              <a:ext uri="{FF2B5EF4-FFF2-40B4-BE49-F238E27FC236}">
                <a16:creationId xmlns:a16="http://schemas.microsoft.com/office/drawing/2014/main" id="{2F67C514-2DC0-3641-A4CF-79D51C0819C8}"/>
              </a:ext>
            </a:extLst>
          </p:cNvPr>
          <p:cNvSpPr>
            <a:spLocks noGrp="1"/>
          </p:cNvSpPr>
          <p:nvPr>
            <p:ph type="sldNum" sz="quarter" idx="12"/>
          </p:nvPr>
        </p:nvSpPr>
        <p:spPr/>
        <p:txBody>
          <a:bodyPr/>
          <a:lstStyle/>
          <a:p>
            <a:fld id="{D8C804A1-B6BA-5D40-98D1-9C3FE965D78F}" type="slidenum">
              <a:rPr lang="en-US" smtClean="0"/>
              <a:t>41</a:t>
            </a:fld>
            <a:endParaRPr lang="en-US"/>
          </a:p>
        </p:txBody>
      </p:sp>
      <p:sp>
        <p:nvSpPr>
          <p:cNvPr id="6" name="Rectangle 5">
            <a:extLst>
              <a:ext uri="{FF2B5EF4-FFF2-40B4-BE49-F238E27FC236}">
                <a16:creationId xmlns:a16="http://schemas.microsoft.com/office/drawing/2014/main" id="{0BF898C6-0C1D-AB40-B2B4-F78D512A5062}"/>
              </a:ext>
            </a:extLst>
          </p:cNvPr>
          <p:cNvSpPr/>
          <p:nvPr/>
        </p:nvSpPr>
        <p:spPr>
          <a:xfrm>
            <a:off x="3402958" y="6567586"/>
            <a:ext cx="7674014" cy="307777"/>
          </a:xfrm>
          <a:prstGeom prst="rect">
            <a:avLst/>
          </a:prstGeom>
        </p:spPr>
        <p:txBody>
          <a:bodyPr wrap="square">
            <a:spAutoFit/>
          </a:bodyPr>
          <a:lstStyle/>
          <a:p>
            <a:r>
              <a:rPr lang="en-US" sz="1400" dirty="0">
                <a:solidFill>
                  <a:srgbClr val="333333"/>
                </a:solidFill>
                <a:latin typeface="Arial" panose="020B0604020202020204" pitchFamily="34" charset="0"/>
              </a:rPr>
              <a:t>Source: Daniel Gardner, The Science of Fear: How the Culture of Fear Manipulates Your Brain</a:t>
            </a:r>
            <a:endParaRPr lang="en-US" sz="1400" dirty="0"/>
          </a:p>
        </p:txBody>
      </p:sp>
    </p:spTree>
    <p:extLst>
      <p:ext uri="{BB962C8B-B14F-4D97-AF65-F5344CB8AC3E}">
        <p14:creationId xmlns:p14="http://schemas.microsoft.com/office/powerpoint/2010/main" val="3145036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80CA-2806-8B4B-8AFB-915A0D133E07}"/>
              </a:ext>
            </a:extLst>
          </p:cNvPr>
          <p:cNvSpPr>
            <a:spLocks noGrp="1"/>
          </p:cNvSpPr>
          <p:nvPr>
            <p:ph type="title"/>
          </p:nvPr>
        </p:nvSpPr>
        <p:spPr/>
        <p:txBody>
          <a:bodyPr/>
          <a:lstStyle/>
          <a:p>
            <a:r>
              <a:rPr lang="en-US" b="1" dirty="0"/>
              <a:t>General Notes</a:t>
            </a:r>
          </a:p>
        </p:txBody>
      </p:sp>
      <p:sp>
        <p:nvSpPr>
          <p:cNvPr id="3" name="Content Placeholder 2">
            <a:extLst>
              <a:ext uri="{FF2B5EF4-FFF2-40B4-BE49-F238E27FC236}">
                <a16:creationId xmlns:a16="http://schemas.microsoft.com/office/drawing/2014/main" id="{C30A2F38-F20C-0C45-84E0-B7AD6D40A3DA}"/>
              </a:ext>
            </a:extLst>
          </p:cNvPr>
          <p:cNvSpPr>
            <a:spLocks noGrp="1"/>
          </p:cNvSpPr>
          <p:nvPr>
            <p:ph idx="1"/>
          </p:nvPr>
        </p:nvSpPr>
        <p:spPr>
          <a:xfrm>
            <a:off x="838200" y="1330859"/>
            <a:ext cx="10515600" cy="5162016"/>
          </a:xfrm>
        </p:spPr>
        <p:txBody>
          <a:bodyPr>
            <a:normAutofit fontScale="92500"/>
          </a:bodyPr>
          <a:lstStyle/>
          <a:p>
            <a:r>
              <a:rPr lang="en-US" dirty="0"/>
              <a:t>It’s difficult to recognize when we ourselves fall victims to cognitive biases, however it is is easier to recognize them if others commit them. This is why it’s important that all team members are aware of cognitive biases and can point them out when others fall victim to them.</a:t>
            </a:r>
          </a:p>
          <a:p>
            <a:r>
              <a:rPr lang="en-US" dirty="0"/>
              <a:t>Have a good and independent facilitator that has no stake in the outcome.</a:t>
            </a:r>
          </a:p>
          <a:p>
            <a:r>
              <a:rPr lang="en-US" dirty="0"/>
              <a:t>Working in a diverse group is generally a good strategy.</a:t>
            </a:r>
          </a:p>
          <a:p>
            <a:r>
              <a:rPr lang="en-US" dirty="0"/>
              <a:t>Focus on activating System 2. Work analytically, use the model, use data from trustworthy sources.</a:t>
            </a:r>
          </a:p>
          <a:p>
            <a:r>
              <a:rPr lang="en-US" dirty="0"/>
              <a:t>Using system 2 requires energy. Make sure the team is energized and not worked out.</a:t>
            </a:r>
          </a:p>
          <a:p>
            <a:r>
              <a:rPr lang="en-US" dirty="0"/>
              <a:t>Create an environment of trust. It’s about the numbers and fitting them to the model. No one is judged, no one is right or wrong.</a:t>
            </a:r>
          </a:p>
          <a:p>
            <a:endParaRPr lang="en-US" dirty="0"/>
          </a:p>
        </p:txBody>
      </p:sp>
      <p:sp>
        <p:nvSpPr>
          <p:cNvPr id="4" name="Slide Number Placeholder 3">
            <a:extLst>
              <a:ext uri="{FF2B5EF4-FFF2-40B4-BE49-F238E27FC236}">
                <a16:creationId xmlns:a16="http://schemas.microsoft.com/office/drawing/2014/main" id="{5F265FB7-02BF-D44A-94D6-17C267D23086}"/>
              </a:ext>
            </a:extLst>
          </p:cNvPr>
          <p:cNvSpPr>
            <a:spLocks noGrp="1"/>
          </p:cNvSpPr>
          <p:nvPr>
            <p:ph type="sldNum" sz="quarter" idx="12"/>
          </p:nvPr>
        </p:nvSpPr>
        <p:spPr/>
        <p:txBody>
          <a:bodyPr/>
          <a:lstStyle/>
          <a:p>
            <a:fld id="{D8C804A1-B6BA-5D40-98D1-9C3FE965D78F}" type="slidenum">
              <a:rPr lang="en-US" smtClean="0"/>
              <a:t>42</a:t>
            </a:fld>
            <a:endParaRPr lang="en-US"/>
          </a:p>
        </p:txBody>
      </p:sp>
    </p:spTree>
    <p:extLst>
      <p:ext uri="{BB962C8B-B14F-4D97-AF65-F5344CB8AC3E}">
        <p14:creationId xmlns:p14="http://schemas.microsoft.com/office/powerpoint/2010/main" val="419456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F39-0426-5C4D-96D6-BB11C9A1990D}"/>
              </a:ext>
            </a:extLst>
          </p:cNvPr>
          <p:cNvSpPr>
            <a:spLocks noGrp="1"/>
          </p:cNvSpPr>
          <p:nvPr>
            <p:ph type="title"/>
          </p:nvPr>
        </p:nvSpPr>
        <p:spPr/>
        <p:txBody>
          <a:bodyPr/>
          <a:lstStyle/>
          <a:p>
            <a:r>
              <a:rPr lang="en-US" b="1" dirty="0"/>
              <a:t>Cognitive Biases</a:t>
            </a:r>
          </a:p>
        </p:txBody>
      </p:sp>
      <p:sp>
        <p:nvSpPr>
          <p:cNvPr id="3" name="Content Placeholder 2">
            <a:extLst>
              <a:ext uri="{FF2B5EF4-FFF2-40B4-BE49-F238E27FC236}">
                <a16:creationId xmlns:a16="http://schemas.microsoft.com/office/drawing/2014/main" id="{04FBE9BE-7091-9948-A513-1BA26FE22154}"/>
              </a:ext>
            </a:extLst>
          </p:cNvPr>
          <p:cNvSpPr>
            <a:spLocks noGrp="1"/>
          </p:cNvSpPr>
          <p:nvPr>
            <p:ph idx="1"/>
          </p:nvPr>
        </p:nvSpPr>
        <p:spPr/>
        <p:txBody>
          <a:bodyPr/>
          <a:lstStyle/>
          <a:p>
            <a:pPr marL="0" indent="0">
              <a:buNone/>
            </a:pPr>
            <a:r>
              <a:rPr lang="en-US" dirty="0"/>
              <a:t>“A </a:t>
            </a:r>
            <a:r>
              <a:rPr lang="en-US" b="1" dirty="0"/>
              <a:t>cognitive bias</a:t>
            </a:r>
            <a:r>
              <a:rPr lang="en-US" dirty="0"/>
              <a:t> is a systematic pattern of deviation from norm or rationality in judgment.</a:t>
            </a:r>
            <a:r>
              <a:rPr lang="en-US" baseline="30000" dirty="0"/>
              <a:t> </a:t>
            </a:r>
            <a:r>
              <a:rPr lang="en-US" dirty="0"/>
              <a:t>Individuals create their own "subjective social reality" from their perception of the input. An individual's construction of social reality, not the objective input, may dictate their behaviour in the social world.</a:t>
            </a:r>
            <a:r>
              <a:rPr lang="en-US" baseline="30000" dirty="0"/>
              <a:t> </a:t>
            </a:r>
            <a:r>
              <a:rPr lang="en-US" dirty="0"/>
              <a:t>Thus, cognitive biases may sometimes lead to perceptual distortion, inaccurate judgment, illogical interpretation, or what is broadly called irrationality.” </a:t>
            </a:r>
          </a:p>
          <a:p>
            <a:pPr marL="0" indent="0">
              <a:buNone/>
            </a:pPr>
            <a:endParaRPr lang="en-US" dirty="0"/>
          </a:p>
          <a:p>
            <a:pPr marL="0" indent="0">
              <a:buNone/>
            </a:pPr>
            <a:r>
              <a:rPr lang="en-US" dirty="0"/>
              <a:t>Source: </a:t>
            </a:r>
            <a:r>
              <a:rPr lang="en-US" dirty="0">
                <a:hlinkClick r:id="rId2"/>
              </a:rPr>
              <a:t>https://en.wikipedia.org/wiki/Cognitive_bias</a:t>
            </a:r>
            <a:endParaRPr lang="en-US" dirty="0"/>
          </a:p>
        </p:txBody>
      </p:sp>
      <p:grpSp>
        <p:nvGrpSpPr>
          <p:cNvPr id="9" name="Group 8">
            <a:extLst>
              <a:ext uri="{FF2B5EF4-FFF2-40B4-BE49-F238E27FC236}">
                <a16:creationId xmlns:a16="http://schemas.microsoft.com/office/drawing/2014/main" id="{951D5061-F97D-F040-8705-6E357BC7C427}"/>
              </a:ext>
            </a:extLst>
          </p:cNvPr>
          <p:cNvGrpSpPr/>
          <p:nvPr/>
        </p:nvGrpSpPr>
        <p:grpSpPr>
          <a:xfrm>
            <a:off x="492231" y="1094133"/>
            <a:ext cx="1516731" cy="1491905"/>
            <a:chOff x="308516" y="1086825"/>
            <a:chExt cx="2381150" cy="2342175"/>
          </a:xfrm>
        </p:grpSpPr>
        <p:sp>
          <p:nvSpPr>
            <p:cNvPr id="4" name="Freeform: Shape 2">
              <a:extLst>
                <a:ext uri="{FF2B5EF4-FFF2-40B4-BE49-F238E27FC236}">
                  <a16:creationId xmlns:a16="http://schemas.microsoft.com/office/drawing/2014/main" id="{431296F2-08DA-F844-B065-F84A0ABEFE44}"/>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5" name="Freeform: Shape 2">
              <a:extLst>
                <a:ext uri="{FF2B5EF4-FFF2-40B4-BE49-F238E27FC236}">
                  <a16:creationId xmlns:a16="http://schemas.microsoft.com/office/drawing/2014/main" id="{1C5B1936-CAE6-5F46-A0AC-696E4415C166}"/>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8" name="Group 7">
            <a:extLst>
              <a:ext uri="{FF2B5EF4-FFF2-40B4-BE49-F238E27FC236}">
                <a16:creationId xmlns:a16="http://schemas.microsoft.com/office/drawing/2014/main" id="{794CDC68-E2CC-B340-970A-926BEE5A2985}"/>
              </a:ext>
            </a:extLst>
          </p:cNvPr>
          <p:cNvGrpSpPr/>
          <p:nvPr/>
        </p:nvGrpSpPr>
        <p:grpSpPr>
          <a:xfrm rot="10800000">
            <a:off x="9456907" y="3180109"/>
            <a:ext cx="1516730" cy="1491904"/>
            <a:chOff x="9155904" y="3251546"/>
            <a:chExt cx="2381150" cy="2342175"/>
          </a:xfrm>
        </p:grpSpPr>
        <p:sp>
          <p:nvSpPr>
            <p:cNvPr id="6" name="Freeform: Shape 2">
              <a:extLst>
                <a:ext uri="{FF2B5EF4-FFF2-40B4-BE49-F238E27FC236}">
                  <a16:creationId xmlns:a16="http://schemas.microsoft.com/office/drawing/2014/main" id="{7FC1669B-617E-DA43-B33D-E2C84043D4FF}"/>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7" name="Freeform: Shape 2">
              <a:extLst>
                <a:ext uri="{FF2B5EF4-FFF2-40B4-BE49-F238E27FC236}">
                  <a16:creationId xmlns:a16="http://schemas.microsoft.com/office/drawing/2014/main" id="{677F0DAF-E817-9845-8821-48B9B2AB5CF6}"/>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0" name="Slide Number Placeholder 9">
            <a:extLst>
              <a:ext uri="{FF2B5EF4-FFF2-40B4-BE49-F238E27FC236}">
                <a16:creationId xmlns:a16="http://schemas.microsoft.com/office/drawing/2014/main" id="{30CBB65B-A828-3949-A72B-CF6BA71542B2}"/>
              </a:ext>
            </a:extLst>
          </p:cNvPr>
          <p:cNvSpPr>
            <a:spLocks noGrp="1"/>
          </p:cNvSpPr>
          <p:nvPr>
            <p:ph type="sldNum" sz="quarter" idx="12"/>
          </p:nvPr>
        </p:nvSpPr>
        <p:spPr/>
        <p:txBody>
          <a:bodyPr/>
          <a:lstStyle/>
          <a:p>
            <a:fld id="{D8C804A1-B6BA-5D40-98D1-9C3FE965D78F}" type="slidenum">
              <a:rPr lang="en-US" smtClean="0"/>
              <a:t>5</a:t>
            </a:fld>
            <a:endParaRPr lang="en-US"/>
          </a:p>
        </p:txBody>
      </p:sp>
    </p:spTree>
    <p:extLst>
      <p:ext uri="{BB962C8B-B14F-4D97-AF65-F5344CB8AC3E}">
        <p14:creationId xmlns:p14="http://schemas.microsoft.com/office/powerpoint/2010/main" val="11271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825625"/>
            <a:ext cx="8334376" cy="4351338"/>
          </a:xfrm>
        </p:spPr>
        <p:txBody>
          <a:bodyPr>
            <a:normAutofit/>
          </a:bodyPr>
          <a:lstStyle/>
          <a:p>
            <a:r>
              <a:rPr lang="en-US" sz="2400" dirty="0"/>
              <a:t>In plain English it is a term that describes </a:t>
            </a:r>
            <a:r>
              <a:rPr lang="en-US" sz="2400" b="1" dirty="0"/>
              <a:t>systemic</a:t>
            </a:r>
            <a:r>
              <a:rPr lang="en-US" sz="2400" dirty="0"/>
              <a:t> ways in which individuals make judgements and decisions that deviate from what would be accepted or what is inconsistent with one’s values.</a:t>
            </a:r>
          </a:p>
          <a:p>
            <a:r>
              <a:rPr lang="en-US" sz="2400" dirty="0"/>
              <a:t>Cognitive biases were introduced by Amos Tversky and Daniel Khaneman in 1972.</a:t>
            </a:r>
          </a:p>
          <a:p>
            <a:r>
              <a:rPr lang="en-US" sz="2400" dirty="0"/>
              <a:t>Khaneman was awarded the Nobel Memorial Prize in Economic Sciences (shared with Vernon L. Smith) for his work on the psychology of judgement and decision making, as well as behavioral economics.</a:t>
            </a:r>
          </a:p>
          <a:p>
            <a:endParaRPr lang="en-US" sz="2400" dirty="0"/>
          </a:p>
        </p:txBody>
      </p:sp>
      <p:pic>
        <p:nvPicPr>
          <p:cNvPr id="4" name="Picture 3">
            <a:extLst>
              <a:ext uri="{FF2B5EF4-FFF2-40B4-BE49-F238E27FC236}">
                <a16:creationId xmlns:a16="http://schemas.microsoft.com/office/drawing/2014/main" id="{5371C221-8411-004A-9152-8286A56B9505}"/>
              </a:ext>
            </a:extLst>
          </p:cNvPr>
          <p:cNvPicPr>
            <a:picLocks noChangeAspect="1"/>
          </p:cNvPicPr>
          <p:nvPr/>
        </p:nvPicPr>
        <p:blipFill rotWithShape="1">
          <a:blip r:embed="rId2"/>
          <a:srcRect r="1" b="15657"/>
          <a:stretch/>
        </p:blipFill>
        <p:spPr>
          <a:xfrm>
            <a:off x="9307147" y="3751309"/>
            <a:ext cx="2046653" cy="2239091"/>
          </a:xfrm>
          <a:prstGeom prst="rect">
            <a:avLst/>
          </a:prstGeom>
        </p:spPr>
      </p:pic>
      <p:sp>
        <p:nvSpPr>
          <p:cNvPr id="5" name="Rectangle 4">
            <a:extLst>
              <a:ext uri="{FF2B5EF4-FFF2-40B4-BE49-F238E27FC236}">
                <a16:creationId xmlns:a16="http://schemas.microsoft.com/office/drawing/2014/main" id="{87941C09-84BE-1045-A11A-39E7C3B3D483}"/>
              </a:ext>
            </a:extLst>
          </p:cNvPr>
          <p:cNvSpPr/>
          <p:nvPr/>
        </p:nvSpPr>
        <p:spPr>
          <a:xfrm>
            <a:off x="9248777" y="6038463"/>
            <a:ext cx="2105023" cy="276999"/>
          </a:xfrm>
          <a:prstGeom prst="rect">
            <a:avLst/>
          </a:prstGeom>
        </p:spPr>
        <p:txBody>
          <a:bodyPr wrap="square">
            <a:spAutoFit/>
          </a:bodyPr>
          <a:lstStyle/>
          <a:p>
            <a:r>
              <a:rPr lang="en-US" sz="1200" dirty="0"/>
              <a:t>Image Source: </a:t>
            </a:r>
            <a:r>
              <a:rPr lang="en-US" sz="1200" dirty="0">
                <a:hlinkClick r:id="rId3"/>
              </a:rPr>
              <a:t>Wikipedia</a:t>
            </a:r>
            <a:endParaRPr lang="en-US" sz="1200" dirty="0"/>
          </a:p>
        </p:txBody>
      </p:sp>
      <p:sp>
        <p:nvSpPr>
          <p:cNvPr id="6" name="Slide Number Placeholder 5">
            <a:extLst>
              <a:ext uri="{FF2B5EF4-FFF2-40B4-BE49-F238E27FC236}">
                <a16:creationId xmlns:a16="http://schemas.microsoft.com/office/drawing/2014/main" id="{DAFC6C81-AE5F-E946-9DF2-3DCF7DB95A76}"/>
              </a:ext>
            </a:extLst>
          </p:cNvPr>
          <p:cNvSpPr>
            <a:spLocks noGrp="1"/>
          </p:cNvSpPr>
          <p:nvPr>
            <p:ph type="sldNum" sz="quarter" idx="12"/>
          </p:nvPr>
        </p:nvSpPr>
        <p:spPr/>
        <p:txBody>
          <a:bodyPr/>
          <a:lstStyle/>
          <a:p>
            <a:fld id="{D8C804A1-B6BA-5D40-98D1-9C3FE965D78F}" type="slidenum">
              <a:rPr lang="en-US" smtClean="0"/>
              <a:t>6</a:t>
            </a:fld>
            <a:endParaRPr lang="en-US"/>
          </a:p>
        </p:txBody>
      </p:sp>
    </p:spTree>
    <p:extLst>
      <p:ext uri="{BB962C8B-B14F-4D97-AF65-F5344CB8AC3E}">
        <p14:creationId xmlns:p14="http://schemas.microsoft.com/office/powerpoint/2010/main" val="10604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635919"/>
            <a:ext cx="7772401" cy="4541044"/>
          </a:xfrm>
        </p:spPr>
        <p:txBody>
          <a:bodyPr>
            <a:normAutofit/>
          </a:bodyPr>
          <a:lstStyle/>
          <a:p>
            <a:r>
              <a:rPr lang="en-US" dirty="0"/>
              <a:t>In 2011 Kahneman released his bestseller “Thinking, Fast and Slow”</a:t>
            </a:r>
          </a:p>
          <a:p>
            <a:r>
              <a:rPr lang="en-US" dirty="0"/>
              <a:t>The central thesis of the book is that we have two modes of thought:</a:t>
            </a:r>
          </a:p>
          <a:p>
            <a:pPr lvl="1"/>
            <a:r>
              <a:rPr lang="en-US" dirty="0"/>
              <a:t>“System 1”: Fast, instinctive, automatic, unconscious and emotional</a:t>
            </a:r>
          </a:p>
          <a:p>
            <a:pPr lvl="1"/>
            <a:r>
              <a:rPr lang="en-US" dirty="0"/>
              <a:t>“System 2”: Slow, deliberative, conscious, calculating, logical</a:t>
            </a:r>
          </a:p>
          <a:p>
            <a:r>
              <a:rPr lang="en-US" dirty="0"/>
              <a:t>The problem is when we use “System 1” in situations where “System 2” would serve us better.</a:t>
            </a:r>
          </a:p>
        </p:txBody>
      </p:sp>
      <p:pic>
        <p:nvPicPr>
          <p:cNvPr id="6" name="Picture 5">
            <a:extLst>
              <a:ext uri="{FF2B5EF4-FFF2-40B4-BE49-F238E27FC236}">
                <a16:creationId xmlns:a16="http://schemas.microsoft.com/office/drawing/2014/main" id="{6DFC32ED-E713-724A-B3C1-46D38D83C8ED}"/>
              </a:ext>
            </a:extLst>
          </p:cNvPr>
          <p:cNvPicPr>
            <a:picLocks noChangeAspect="1"/>
          </p:cNvPicPr>
          <p:nvPr/>
        </p:nvPicPr>
        <p:blipFill>
          <a:blip r:embed="rId3"/>
          <a:stretch>
            <a:fillRect/>
          </a:stretch>
        </p:blipFill>
        <p:spPr>
          <a:xfrm>
            <a:off x="8943380" y="1453907"/>
            <a:ext cx="2626180" cy="3908733"/>
          </a:xfrm>
          <a:prstGeom prst="rect">
            <a:avLst/>
          </a:prstGeom>
        </p:spPr>
      </p:pic>
      <p:sp>
        <p:nvSpPr>
          <p:cNvPr id="7" name="TextBox 6">
            <a:extLst>
              <a:ext uri="{FF2B5EF4-FFF2-40B4-BE49-F238E27FC236}">
                <a16:creationId xmlns:a16="http://schemas.microsoft.com/office/drawing/2014/main" id="{C031C7E0-C52B-0B4D-BAE5-575E734364A5}"/>
              </a:ext>
            </a:extLst>
          </p:cNvPr>
          <p:cNvSpPr txBox="1"/>
          <p:nvPr/>
        </p:nvSpPr>
        <p:spPr>
          <a:xfrm>
            <a:off x="9391650" y="5452334"/>
            <a:ext cx="1729641" cy="276999"/>
          </a:xfrm>
          <a:prstGeom prst="rect">
            <a:avLst/>
          </a:prstGeom>
          <a:noFill/>
        </p:spPr>
        <p:txBody>
          <a:bodyPr wrap="none" rtlCol="0">
            <a:spAutoFit/>
          </a:bodyPr>
          <a:lstStyle/>
          <a:p>
            <a:r>
              <a:rPr lang="en-US" sz="1200" dirty="0"/>
              <a:t>Image Source: </a:t>
            </a:r>
            <a:r>
              <a:rPr lang="en-US" sz="1200" dirty="0">
                <a:hlinkClick r:id="rId4"/>
              </a:rPr>
              <a:t>Wikipedia</a:t>
            </a:r>
            <a:endParaRPr lang="en-US" sz="1200" dirty="0"/>
          </a:p>
        </p:txBody>
      </p:sp>
      <p:sp>
        <p:nvSpPr>
          <p:cNvPr id="4" name="Slide Number Placeholder 3">
            <a:extLst>
              <a:ext uri="{FF2B5EF4-FFF2-40B4-BE49-F238E27FC236}">
                <a16:creationId xmlns:a16="http://schemas.microsoft.com/office/drawing/2014/main" id="{B6E9454A-ACFB-0B4A-A561-76FD5E01AC11}"/>
              </a:ext>
            </a:extLst>
          </p:cNvPr>
          <p:cNvSpPr>
            <a:spLocks noGrp="1"/>
          </p:cNvSpPr>
          <p:nvPr>
            <p:ph type="sldNum" sz="quarter" idx="12"/>
          </p:nvPr>
        </p:nvSpPr>
        <p:spPr/>
        <p:txBody>
          <a:bodyPr/>
          <a:lstStyle/>
          <a:p>
            <a:fld id="{D8C804A1-B6BA-5D40-98D1-9C3FE965D78F}" type="slidenum">
              <a:rPr lang="en-US" smtClean="0"/>
              <a:t>7</a:t>
            </a:fld>
            <a:endParaRPr lang="en-US"/>
          </a:p>
        </p:txBody>
      </p:sp>
    </p:spTree>
    <p:extLst>
      <p:ext uri="{BB962C8B-B14F-4D97-AF65-F5344CB8AC3E}">
        <p14:creationId xmlns:p14="http://schemas.microsoft.com/office/powerpoint/2010/main" val="193774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C7E-4536-344E-B36A-4B9C14C55553}"/>
              </a:ext>
            </a:extLst>
          </p:cNvPr>
          <p:cNvSpPr>
            <a:spLocks noGrp="1"/>
          </p:cNvSpPr>
          <p:nvPr>
            <p:ph type="title"/>
          </p:nvPr>
        </p:nvSpPr>
        <p:spPr>
          <a:xfrm>
            <a:off x="838200" y="365125"/>
            <a:ext cx="10515600" cy="1325563"/>
          </a:xfrm>
        </p:spPr>
        <p:txBody>
          <a:bodyPr>
            <a:normAutofit/>
          </a:bodyPr>
          <a:lstStyle/>
          <a:p>
            <a:r>
              <a:rPr lang="en-US" b="1" dirty="0"/>
              <a:t>Cognitive Biases</a:t>
            </a:r>
          </a:p>
        </p:txBody>
      </p:sp>
      <p:sp>
        <p:nvSpPr>
          <p:cNvPr id="3" name="Content Placeholder 2">
            <a:extLst>
              <a:ext uri="{FF2B5EF4-FFF2-40B4-BE49-F238E27FC236}">
                <a16:creationId xmlns:a16="http://schemas.microsoft.com/office/drawing/2014/main" id="{8E8FBA04-6F7B-7B46-AA93-0CF061552103}"/>
              </a:ext>
            </a:extLst>
          </p:cNvPr>
          <p:cNvSpPr>
            <a:spLocks noGrp="1"/>
          </p:cNvSpPr>
          <p:nvPr>
            <p:ph idx="1"/>
          </p:nvPr>
        </p:nvSpPr>
        <p:spPr>
          <a:xfrm>
            <a:off x="838199" y="1635919"/>
            <a:ext cx="9326504" cy="4541044"/>
          </a:xfrm>
        </p:spPr>
        <p:txBody>
          <a:bodyPr>
            <a:normAutofit/>
          </a:bodyPr>
          <a:lstStyle/>
          <a:p>
            <a:r>
              <a:rPr lang="en-US" sz="2400" dirty="0"/>
              <a:t>In 2017, Professor Richard Thaler, was awarded the Nobel Memorial Prize in Economic Sciences for his contributions to behavioral economics.  </a:t>
            </a:r>
          </a:p>
          <a:p>
            <a:r>
              <a:rPr lang="en-US" sz="2400" dirty="0"/>
              <a:t>In his bestseller “Nudge” he also talks about “System 1” and “System 2”, however he personified them as “Homer” and “Mr. Spock”.</a:t>
            </a:r>
          </a:p>
        </p:txBody>
      </p:sp>
      <p:sp>
        <p:nvSpPr>
          <p:cNvPr id="7" name="TextBox 6">
            <a:extLst>
              <a:ext uri="{FF2B5EF4-FFF2-40B4-BE49-F238E27FC236}">
                <a16:creationId xmlns:a16="http://schemas.microsoft.com/office/drawing/2014/main" id="{C031C7E0-C52B-0B4D-BAE5-575E734364A5}"/>
              </a:ext>
            </a:extLst>
          </p:cNvPr>
          <p:cNvSpPr txBox="1"/>
          <p:nvPr/>
        </p:nvSpPr>
        <p:spPr>
          <a:xfrm>
            <a:off x="10068629" y="4067174"/>
            <a:ext cx="1729641" cy="276999"/>
          </a:xfrm>
          <a:prstGeom prst="rect">
            <a:avLst/>
          </a:prstGeom>
          <a:noFill/>
        </p:spPr>
        <p:txBody>
          <a:bodyPr wrap="none" rtlCol="0">
            <a:spAutoFit/>
          </a:bodyPr>
          <a:lstStyle/>
          <a:p>
            <a:r>
              <a:rPr lang="en-US" sz="1200" dirty="0"/>
              <a:t>Image Source: </a:t>
            </a:r>
            <a:r>
              <a:rPr lang="en-US" sz="1200" dirty="0">
                <a:hlinkClick r:id="rId2"/>
              </a:rPr>
              <a:t>Wikipedia</a:t>
            </a:r>
            <a:endParaRPr lang="en-US" sz="1200" dirty="0"/>
          </a:p>
        </p:txBody>
      </p:sp>
      <p:pic>
        <p:nvPicPr>
          <p:cNvPr id="4" name="Picture 3">
            <a:extLst>
              <a:ext uri="{FF2B5EF4-FFF2-40B4-BE49-F238E27FC236}">
                <a16:creationId xmlns:a16="http://schemas.microsoft.com/office/drawing/2014/main" id="{5A79C180-8638-4F40-88DA-B203588FD691}"/>
              </a:ext>
            </a:extLst>
          </p:cNvPr>
          <p:cNvPicPr>
            <a:picLocks noChangeAspect="1"/>
          </p:cNvPicPr>
          <p:nvPr/>
        </p:nvPicPr>
        <p:blipFill>
          <a:blip r:embed="rId3"/>
          <a:stretch>
            <a:fillRect/>
          </a:stretch>
        </p:blipFill>
        <p:spPr>
          <a:xfrm>
            <a:off x="10068629" y="1755745"/>
            <a:ext cx="1729641" cy="2311429"/>
          </a:xfrm>
          <a:prstGeom prst="rect">
            <a:avLst/>
          </a:prstGeom>
        </p:spPr>
      </p:pic>
      <p:pic>
        <p:nvPicPr>
          <p:cNvPr id="5" name="Picture 4">
            <a:extLst>
              <a:ext uri="{FF2B5EF4-FFF2-40B4-BE49-F238E27FC236}">
                <a16:creationId xmlns:a16="http://schemas.microsoft.com/office/drawing/2014/main" id="{25F2BB73-CE0D-2643-B50F-974336FE6F6B}"/>
              </a:ext>
            </a:extLst>
          </p:cNvPr>
          <p:cNvPicPr>
            <a:picLocks noChangeAspect="1"/>
          </p:cNvPicPr>
          <p:nvPr/>
        </p:nvPicPr>
        <p:blipFill>
          <a:blip r:embed="rId4"/>
          <a:stretch>
            <a:fillRect/>
          </a:stretch>
        </p:blipFill>
        <p:spPr>
          <a:xfrm>
            <a:off x="2978150" y="3555206"/>
            <a:ext cx="1206500" cy="2476500"/>
          </a:xfrm>
          <a:prstGeom prst="rect">
            <a:avLst/>
          </a:prstGeom>
        </p:spPr>
      </p:pic>
      <p:sp>
        <p:nvSpPr>
          <p:cNvPr id="8" name="TextBox 7">
            <a:extLst>
              <a:ext uri="{FF2B5EF4-FFF2-40B4-BE49-F238E27FC236}">
                <a16:creationId xmlns:a16="http://schemas.microsoft.com/office/drawing/2014/main" id="{6FACA8E1-3CE8-0149-94EA-6AC9C3537220}"/>
              </a:ext>
            </a:extLst>
          </p:cNvPr>
          <p:cNvSpPr txBox="1"/>
          <p:nvPr/>
        </p:nvSpPr>
        <p:spPr>
          <a:xfrm>
            <a:off x="2855823" y="6111092"/>
            <a:ext cx="1729641" cy="276999"/>
          </a:xfrm>
          <a:prstGeom prst="rect">
            <a:avLst/>
          </a:prstGeom>
          <a:noFill/>
        </p:spPr>
        <p:txBody>
          <a:bodyPr wrap="none" rtlCol="0">
            <a:spAutoFit/>
          </a:bodyPr>
          <a:lstStyle/>
          <a:p>
            <a:r>
              <a:rPr lang="en-US" sz="1200" dirty="0"/>
              <a:t>Image Source: </a:t>
            </a:r>
            <a:r>
              <a:rPr lang="en-US" sz="1200" dirty="0">
                <a:hlinkClick r:id="rId5"/>
              </a:rPr>
              <a:t>Wikipedia</a:t>
            </a:r>
            <a:endParaRPr lang="en-US" sz="1200" dirty="0"/>
          </a:p>
        </p:txBody>
      </p:sp>
      <p:pic>
        <p:nvPicPr>
          <p:cNvPr id="9" name="Picture 8">
            <a:extLst>
              <a:ext uri="{FF2B5EF4-FFF2-40B4-BE49-F238E27FC236}">
                <a16:creationId xmlns:a16="http://schemas.microsoft.com/office/drawing/2014/main" id="{BAE0803E-CB02-A246-8860-BE6743FD13CD}"/>
              </a:ext>
            </a:extLst>
          </p:cNvPr>
          <p:cNvPicPr>
            <a:picLocks noChangeAspect="1"/>
          </p:cNvPicPr>
          <p:nvPr/>
        </p:nvPicPr>
        <p:blipFill>
          <a:blip r:embed="rId6"/>
          <a:stretch>
            <a:fillRect/>
          </a:stretch>
        </p:blipFill>
        <p:spPr>
          <a:xfrm>
            <a:off x="6282546" y="3637741"/>
            <a:ext cx="1784261" cy="2311429"/>
          </a:xfrm>
          <a:prstGeom prst="rect">
            <a:avLst/>
          </a:prstGeom>
        </p:spPr>
      </p:pic>
      <p:sp>
        <p:nvSpPr>
          <p:cNvPr id="10" name="TextBox 9">
            <a:extLst>
              <a:ext uri="{FF2B5EF4-FFF2-40B4-BE49-F238E27FC236}">
                <a16:creationId xmlns:a16="http://schemas.microsoft.com/office/drawing/2014/main" id="{6CEE7040-9DE7-7448-B706-EB774A9DB758}"/>
              </a:ext>
            </a:extLst>
          </p:cNvPr>
          <p:cNvSpPr txBox="1"/>
          <p:nvPr/>
        </p:nvSpPr>
        <p:spPr>
          <a:xfrm>
            <a:off x="6337166" y="6111092"/>
            <a:ext cx="1729641" cy="276999"/>
          </a:xfrm>
          <a:prstGeom prst="rect">
            <a:avLst/>
          </a:prstGeom>
          <a:noFill/>
        </p:spPr>
        <p:txBody>
          <a:bodyPr wrap="none" rtlCol="0">
            <a:spAutoFit/>
          </a:bodyPr>
          <a:lstStyle/>
          <a:p>
            <a:r>
              <a:rPr lang="en-US" sz="1200" dirty="0"/>
              <a:t>Image Source: </a:t>
            </a:r>
            <a:r>
              <a:rPr lang="en-US" sz="1200" dirty="0">
                <a:hlinkClick r:id="rId7"/>
              </a:rPr>
              <a:t>Wikipedia</a:t>
            </a:r>
            <a:endParaRPr lang="en-US" sz="1200" dirty="0"/>
          </a:p>
        </p:txBody>
      </p:sp>
      <p:sp>
        <p:nvSpPr>
          <p:cNvPr id="6" name="Slide Number Placeholder 5">
            <a:extLst>
              <a:ext uri="{FF2B5EF4-FFF2-40B4-BE49-F238E27FC236}">
                <a16:creationId xmlns:a16="http://schemas.microsoft.com/office/drawing/2014/main" id="{0280EC2E-7ABD-DC4D-A8EF-C9D642434000}"/>
              </a:ext>
            </a:extLst>
          </p:cNvPr>
          <p:cNvSpPr>
            <a:spLocks noGrp="1"/>
          </p:cNvSpPr>
          <p:nvPr>
            <p:ph type="sldNum" sz="quarter" idx="12"/>
          </p:nvPr>
        </p:nvSpPr>
        <p:spPr/>
        <p:txBody>
          <a:bodyPr/>
          <a:lstStyle/>
          <a:p>
            <a:fld id="{D8C804A1-B6BA-5D40-98D1-9C3FE965D78F}" type="slidenum">
              <a:rPr lang="en-US" smtClean="0"/>
              <a:t>8</a:t>
            </a:fld>
            <a:endParaRPr lang="en-US"/>
          </a:p>
        </p:txBody>
      </p:sp>
    </p:spTree>
    <p:extLst>
      <p:ext uri="{BB962C8B-B14F-4D97-AF65-F5344CB8AC3E}">
        <p14:creationId xmlns:p14="http://schemas.microsoft.com/office/powerpoint/2010/main" val="233363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9AF1-5D23-4B4B-85F4-D044E999AE73}"/>
              </a:ext>
            </a:extLst>
          </p:cNvPr>
          <p:cNvSpPr>
            <a:spLocks noGrp="1"/>
          </p:cNvSpPr>
          <p:nvPr>
            <p:ph type="title"/>
          </p:nvPr>
        </p:nvSpPr>
        <p:spPr/>
        <p:txBody>
          <a:bodyPr/>
          <a:lstStyle/>
          <a:p>
            <a:r>
              <a:rPr lang="en-US" b="1" dirty="0"/>
              <a:t>Anchoring Effect</a:t>
            </a:r>
          </a:p>
        </p:txBody>
      </p:sp>
      <p:sp>
        <p:nvSpPr>
          <p:cNvPr id="3" name="Content Placeholder 2">
            <a:extLst>
              <a:ext uri="{FF2B5EF4-FFF2-40B4-BE49-F238E27FC236}">
                <a16:creationId xmlns:a16="http://schemas.microsoft.com/office/drawing/2014/main" id="{EB083E5D-4B1A-634F-A399-026D18CBD5E0}"/>
              </a:ext>
            </a:extLst>
          </p:cNvPr>
          <p:cNvSpPr>
            <a:spLocks noGrp="1"/>
          </p:cNvSpPr>
          <p:nvPr>
            <p:ph idx="1"/>
          </p:nvPr>
        </p:nvSpPr>
        <p:spPr>
          <a:xfrm>
            <a:off x="838200" y="1330859"/>
            <a:ext cx="10515600" cy="1348047"/>
          </a:xfrm>
        </p:spPr>
        <p:txBody>
          <a:bodyPr>
            <a:normAutofit/>
          </a:bodyPr>
          <a:lstStyle/>
          <a:p>
            <a:pPr marL="0" indent="0">
              <a:buNone/>
            </a:pPr>
            <a:r>
              <a:rPr lang="en-US" dirty="0"/>
              <a:t>“</a:t>
            </a:r>
            <a:r>
              <a:rPr lang="en-US" b="1" dirty="0"/>
              <a:t>Anchoring</a:t>
            </a:r>
            <a:r>
              <a:rPr lang="en-US" dirty="0"/>
              <a:t> or </a:t>
            </a:r>
            <a:r>
              <a:rPr lang="en-US" b="1" dirty="0" err="1"/>
              <a:t>focalism</a:t>
            </a:r>
            <a:r>
              <a:rPr lang="en-US" dirty="0"/>
              <a:t> is a cognitive bias where an individual relies too heavily on an initial piece of information offered (considered to be the “anchor") when making decisions."</a:t>
            </a:r>
          </a:p>
          <a:p>
            <a:pPr marL="0" indent="0">
              <a:buNone/>
            </a:pPr>
            <a:endParaRPr lang="en-US" dirty="0"/>
          </a:p>
        </p:txBody>
      </p:sp>
      <p:sp>
        <p:nvSpPr>
          <p:cNvPr id="4" name="Rectangle 3">
            <a:extLst>
              <a:ext uri="{FF2B5EF4-FFF2-40B4-BE49-F238E27FC236}">
                <a16:creationId xmlns:a16="http://schemas.microsoft.com/office/drawing/2014/main" id="{858A5091-091A-9643-83F3-1466DB759A47}"/>
              </a:ext>
            </a:extLst>
          </p:cNvPr>
          <p:cNvSpPr/>
          <p:nvPr/>
        </p:nvSpPr>
        <p:spPr>
          <a:xfrm>
            <a:off x="838201" y="2841806"/>
            <a:ext cx="10515599" cy="3191643"/>
          </a:xfrm>
          <a:prstGeom prst="rect">
            <a:avLst/>
          </a:prstGeom>
        </p:spPr>
        <p:txBody>
          <a:bodyPr vert="horz" lIns="91440" tIns="45720" rIns="91440" bIns="45720" rtlCol="0">
            <a:normAutofit/>
          </a:bodyPr>
          <a:lstStyle/>
          <a:p>
            <a:pPr>
              <a:lnSpc>
                <a:spcPct val="90000"/>
              </a:lnSpc>
              <a:spcBef>
                <a:spcPts val="1000"/>
              </a:spcBef>
            </a:pPr>
            <a:r>
              <a:rPr lang="en-US" sz="2800" dirty="0"/>
              <a:t>“It occurs when people consider a particular value for an unknown quantity before estimating that quantity.”</a:t>
            </a:r>
          </a:p>
          <a:p>
            <a:pPr>
              <a:lnSpc>
                <a:spcPct val="90000"/>
              </a:lnSpc>
              <a:spcBef>
                <a:spcPts val="1000"/>
              </a:spcBef>
            </a:pPr>
            <a:r>
              <a:rPr lang="en-US" sz="2800" dirty="0"/>
              <a:t>“…the estimate stays close to the number that people considered.”</a:t>
            </a:r>
          </a:p>
          <a:p>
            <a:pPr>
              <a:lnSpc>
                <a:spcPct val="90000"/>
              </a:lnSpc>
              <a:spcBef>
                <a:spcPts val="1000"/>
              </a:spcBef>
            </a:pPr>
            <a:r>
              <a:rPr lang="en-US" sz="2800" dirty="0"/>
              <a:t>“Any number that you are asked to consider as a possible solution to an estimation problem will induce an anchoring effect.”</a:t>
            </a:r>
          </a:p>
          <a:p>
            <a:pPr>
              <a:lnSpc>
                <a:spcPct val="90000"/>
              </a:lnSpc>
              <a:spcBef>
                <a:spcPts val="1000"/>
              </a:spcBef>
            </a:pPr>
            <a:r>
              <a:rPr lang="en-US" sz="2800" dirty="0"/>
              <a:t>“System 1 tries its best to construct a world in which the anchor is the true number.”</a:t>
            </a:r>
          </a:p>
        </p:txBody>
      </p:sp>
      <p:sp>
        <p:nvSpPr>
          <p:cNvPr id="5" name="TextBox 4">
            <a:extLst>
              <a:ext uri="{FF2B5EF4-FFF2-40B4-BE49-F238E27FC236}">
                <a16:creationId xmlns:a16="http://schemas.microsoft.com/office/drawing/2014/main" id="{44264541-D854-FF47-9F0E-9FCB52419709}"/>
              </a:ext>
            </a:extLst>
          </p:cNvPr>
          <p:cNvSpPr txBox="1"/>
          <p:nvPr/>
        </p:nvSpPr>
        <p:spPr>
          <a:xfrm>
            <a:off x="7312099" y="5827017"/>
            <a:ext cx="4140172" cy="369332"/>
          </a:xfrm>
          <a:prstGeom prst="rect">
            <a:avLst/>
          </a:prstGeom>
          <a:noFill/>
        </p:spPr>
        <p:txBody>
          <a:bodyPr wrap="none" rtlCol="0">
            <a:spAutoFit/>
          </a:bodyPr>
          <a:lstStyle/>
          <a:p>
            <a:r>
              <a:rPr lang="en-US" dirty="0"/>
              <a:t>Daniel Khaneman, Thinking, Fast and Slow</a:t>
            </a:r>
          </a:p>
        </p:txBody>
      </p:sp>
      <p:sp>
        <p:nvSpPr>
          <p:cNvPr id="6" name="Rectangle 5">
            <a:extLst>
              <a:ext uri="{FF2B5EF4-FFF2-40B4-BE49-F238E27FC236}">
                <a16:creationId xmlns:a16="http://schemas.microsoft.com/office/drawing/2014/main" id="{7C59BE1F-D50C-624E-BBD8-53899BDEFF6F}"/>
              </a:ext>
            </a:extLst>
          </p:cNvPr>
          <p:cNvSpPr/>
          <p:nvPr/>
        </p:nvSpPr>
        <p:spPr>
          <a:xfrm>
            <a:off x="7483428" y="2309574"/>
            <a:ext cx="3968843" cy="369332"/>
          </a:xfrm>
          <a:prstGeom prst="rect">
            <a:avLst/>
          </a:prstGeom>
        </p:spPr>
        <p:txBody>
          <a:bodyPr wrap="none">
            <a:spAutoFit/>
          </a:bodyPr>
          <a:lstStyle/>
          <a:p>
            <a:r>
              <a:rPr lang="en-US" dirty="0">
                <a:hlinkClick r:id="rId3"/>
              </a:rPr>
              <a:t>https://en.wikipedia.org/wiki/Anchoring</a:t>
            </a:r>
            <a:endParaRPr lang="en-US" dirty="0"/>
          </a:p>
        </p:txBody>
      </p:sp>
      <p:grpSp>
        <p:nvGrpSpPr>
          <p:cNvPr id="7" name="Group 6">
            <a:extLst>
              <a:ext uri="{FF2B5EF4-FFF2-40B4-BE49-F238E27FC236}">
                <a16:creationId xmlns:a16="http://schemas.microsoft.com/office/drawing/2014/main" id="{E45DA150-2F70-194B-BC56-95AC8E127D5B}"/>
              </a:ext>
            </a:extLst>
          </p:cNvPr>
          <p:cNvGrpSpPr/>
          <p:nvPr/>
        </p:nvGrpSpPr>
        <p:grpSpPr>
          <a:xfrm>
            <a:off x="492231" y="1094133"/>
            <a:ext cx="1516731" cy="1491905"/>
            <a:chOff x="308516" y="1086825"/>
            <a:chExt cx="2381150" cy="2342175"/>
          </a:xfrm>
        </p:grpSpPr>
        <p:sp>
          <p:nvSpPr>
            <p:cNvPr id="8" name="Freeform: Shape 2">
              <a:extLst>
                <a:ext uri="{FF2B5EF4-FFF2-40B4-BE49-F238E27FC236}">
                  <a16:creationId xmlns:a16="http://schemas.microsoft.com/office/drawing/2014/main" id="{74B07370-466E-284A-BAC4-1B81220F269A}"/>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9" name="Freeform: Shape 2">
              <a:extLst>
                <a:ext uri="{FF2B5EF4-FFF2-40B4-BE49-F238E27FC236}">
                  <a16:creationId xmlns:a16="http://schemas.microsoft.com/office/drawing/2014/main" id="{D75D1F8E-EA3C-F74C-9E6B-7D0E09D11D40}"/>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0" name="Group 9">
            <a:extLst>
              <a:ext uri="{FF2B5EF4-FFF2-40B4-BE49-F238E27FC236}">
                <a16:creationId xmlns:a16="http://schemas.microsoft.com/office/drawing/2014/main" id="{B426EFCF-B7F7-304C-A886-FA20B1382AFA}"/>
              </a:ext>
            </a:extLst>
          </p:cNvPr>
          <p:cNvGrpSpPr/>
          <p:nvPr/>
        </p:nvGrpSpPr>
        <p:grpSpPr>
          <a:xfrm rot="10800000">
            <a:off x="10114132" y="4437627"/>
            <a:ext cx="1516730" cy="1491904"/>
            <a:chOff x="9155904" y="3251546"/>
            <a:chExt cx="2381150" cy="2342175"/>
          </a:xfrm>
        </p:grpSpPr>
        <p:sp>
          <p:nvSpPr>
            <p:cNvPr id="11" name="Freeform: Shape 2">
              <a:extLst>
                <a:ext uri="{FF2B5EF4-FFF2-40B4-BE49-F238E27FC236}">
                  <a16:creationId xmlns:a16="http://schemas.microsoft.com/office/drawing/2014/main" id="{98AA8CC1-9FDC-344F-8921-802BDCB57507}"/>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2" name="Freeform: Shape 2">
              <a:extLst>
                <a:ext uri="{FF2B5EF4-FFF2-40B4-BE49-F238E27FC236}">
                  <a16:creationId xmlns:a16="http://schemas.microsoft.com/office/drawing/2014/main" id="{6BB7D08F-EE6D-4245-BE3A-295110C38AC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13" name="Slide Number Placeholder 12">
            <a:extLst>
              <a:ext uri="{FF2B5EF4-FFF2-40B4-BE49-F238E27FC236}">
                <a16:creationId xmlns:a16="http://schemas.microsoft.com/office/drawing/2014/main" id="{4CD9064E-369C-C04C-97DE-D3E8ADD917D3}"/>
              </a:ext>
            </a:extLst>
          </p:cNvPr>
          <p:cNvSpPr>
            <a:spLocks noGrp="1"/>
          </p:cNvSpPr>
          <p:nvPr>
            <p:ph type="sldNum" sz="quarter" idx="12"/>
          </p:nvPr>
        </p:nvSpPr>
        <p:spPr/>
        <p:txBody>
          <a:bodyPr/>
          <a:lstStyle/>
          <a:p>
            <a:fld id="{D8C804A1-B6BA-5D40-98D1-9C3FE965D78F}" type="slidenum">
              <a:rPr lang="en-US" smtClean="0"/>
              <a:t>9</a:t>
            </a:fld>
            <a:endParaRPr lang="en-US"/>
          </a:p>
        </p:txBody>
      </p:sp>
    </p:spTree>
    <p:extLst>
      <p:ext uri="{BB962C8B-B14F-4D97-AF65-F5344CB8AC3E}">
        <p14:creationId xmlns:p14="http://schemas.microsoft.com/office/powerpoint/2010/main" val="678506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2937</Words>
  <Application>Microsoft Macintosh PowerPoint</Application>
  <PresentationFormat>Widescreen</PresentationFormat>
  <Paragraphs>305</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source sans pro</vt:lpstr>
      <vt:lpstr>Office Theme</vt:lpstr>
      <vt:lpstr>PowerPoint Presentation</vt:lpstr>
      <vt:lpstr>PowerPoint Presentation</vt:lpstr>
      <vt:lpstr>Acknowledgement</vt:lpstr>
      <vt:lpstr>FAIR Open Course  Module 01b – Cognitive Biases Ver. 0.2 </vt:lpstr>
      <vt:lpstr>Cognitive Biases</vt:lpstr>
      <vt:lpstr>Cognitive Biases</vt:lpstr>
      <vt:lpstr>Cognitive Biases</vt:lpstr>
      <vt:lpstr>Cognitive Biases</vt:lpstr>
      <vt:lpstr>Anchoring Effect</vt:lpstr>
      <vt:lpstr>Anchoring Effect - Example</vt:lpstr>
      <vt:lpstr>Anchoring Effect - Example</vt:lpstr>
      <vt:lpstr>Dealing with Anchoring Effect</vt:lpstr>
      <vt:lpstr>Availability Heuristics</vt:lpstr>
      <vt:lpstr>Availability Heuristics</vt:lpstr>
      <vt:lpstr>Availability Heuristics - Examples</vt:lpstr>
      <vt:lpstr>Availability Heuristics</vt:lpstr>
      <vt:lpstr>Dealing with Availability Heuristics</vt:lpstr>
      <vt:lpstr>Groupthink</vt:lpstr>
      <vt:lpstr>Dealing with Groupthink</vt:lpstr>
      <vt:lpstr>Dealing with Groupthink</vt:lpstr>
      <vt:lpstr>Framing Effect</vt:lpstr>
      <vt:lpstr>Framing Effect</vt:lpstr>
      <vt:lpstr>Confirmation Bias</vt:lpstr>
      <vt:lpstr>Dealing with Confirmation Bias</vt:lpstr>
      <vt:lpstr>Overconfidence Bias</vt:lpstr>
      <vt:lpstr>Dealing with Overconfidence Bias</vt:lpstr>
      <vt:lpstr>Gambler’s Fallacy</vt:lpstr>
      <vt:lpstr>Gambler’s Fallacy</vt:lpstr>
      <vt:lpstr>Gambler’s Fallacy</vt:lpstr>
      <vt:lpstr>Gambler’s Fallacy</vt:lpstr>
      <vt:lpstr>Dealing with Gambler’s Fallacy</vt:lpstr>
      <vt:lpstr>Optimism Bias</vt:lpstr>
      <vt:lpstr>Overcoming Optimism Bias</vt:lpstr>
      <vt:lpstr>Conjunction Fallacy – The Linda Problem</vt:lpstr>
      <vt:lpstr>Conjunction Fallacy – The Linda Problem</vt:lpstr>
      <vt:lpstr>Conjunction Fallacy</vt:lpstr>
      <vt:lpstr>Conjunction Fallacy</vt:lpstr>
      <vt:lpstr>Dealing with Conjunction Fallacy </vt:lpstr>
      <vt:lpstr>Conjunction Fallacy and Frequencies</vt:lpstr>
      <vt:lpstr>Paul Slovic's list </vt:lpstr>
      <vt:lpstr>Paul Slovic's list </vt:lpstr>
      <vt:lpstr>General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5</cp:revision>
  <dcterms:created xsi:type="dcterms:W3CDTF">2019-07-03T15:23:17Z</dcterms:created>
  <dcterms:modified xsi:type="dcterms:W3CDTF">2019-09-21T10:28:16Z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1338276</vt:lpwstr>
  </property>
  <property fmtid="{D5CDD505-2E9C-101B-9397-08002B2CF9AE}" pid="3" name="NXPowerLiteSettings">
    <vt:lpwstr>C700052003A000</vt:lpwstr>
  </property>
  <property fmtid="{D5CDD505-2E9C-101B-9397-08002B2CF9AE}" pid="4" name="NXPowerLiteVersion">
    <vt:lpwstr>D8.0.7</vt:lpwstr>
  </property>
</Properties>
</file>