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8.xml" ContentType="application/vnd.openxmlformats-officedocument.presentationml.tags+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9.xml" ContentType="application/vnd.openxmlformats-officedocument.presentationml.tags+xml"/>
  <Override PartName="/ppt/notesSlides/notesSlide3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403" r:id="rId2"/>
    <p:sldId id="395" r:id="rId3"/>
    <p:sldId id="367" r:id="rId4"/>
    <p:sldId id="340" r:id="rId5"/>
    <p:sldId id="354" r:id="rId6"/>
    <p:sldId id="460" r:id="rId7"/>
    <p:sldId id="260" r:id="rId8"/>
    <p:sldId id="293" r:id="rId9"/>
    <p:sldId id="343" r:id="rId10"/>
    <p:sldId id="461" r:id="rId11"/>
    <p:sldId id="462" r:id="rId12"/>
    <p:sldId id="465" r:id="rId13"/>
    <p:sldId id="466" r:id="rId14"/>
    <p:sldId id="463" r:id="rId15"/>
    <p:sldId id="464" r:id="rId16"/>
    <p:sldId id="261" r:id="rId17"/>
    <p:sldId id="348" r:id="rId18"/>
    <p:sldId id="363" r:id="rId19"/>
    <p:sldId id="263" r:id="rId20"/>
    <p:sldId id="347" r:id="rId21"/>
    <p:sldId id="351" r:id="rId22"/>
    <p:sldId id="270" r:id="rId23"/>
    <p:sldId id="287" r:id="rId24"/>
    <p:sldId id="355" r:id="rId25"/>
    <p:sldId id="349" r:id="rId26"/>
    <p:sldId id="272" r:id="rId27"/>
    <p:sldId id="352" r:id="rId28"/>
    <p:sldId id="350" r:id="rId29"/>
    <p:sldId id="369" r:id="rId30"/>
    <p:sldId id="370" r:id="rId31"/>
    <p:sldId id="274" r:id="rId32"/>
    <p:sldId id="467" r:id="rId33"/>
    <p:sldId id="275" r:id="rId34"/>
    <p:sldId id="265" r:id="rId35"/>
    <p:sldId id="266" r:id="rId36"/>
    <p:sldId id="356" r:id="rId37"/>
    <p:sldId id="268" r:id="rId38"/>
    <p:sldId id="357" r:id="rId39"/>
    <p:sldId id="358" r:id="rId40"/>
    <p:sldId id="277" r:id="rId41"/>
    <p:sldId id="278" r:id="rId42"/>
    <p:sldId id="359" r:id="rId43"/>
    <p:sldId id="279" r:id="rId44"/>
    <p:sldId id="280" r:id="rId45"/>
    <p:sldId id="360" r:id="rId46"/>
    <p:sldId id="288" r:id="rId47"/>
    <p:sldId id="289" r:id="rId48"/>
    <p:sldId id="361" r:id="rId49"/>
    <p:sldId id="362" r:id="rId50"/>
    <p:sldId id="281" r:id="rId51"/>
    <p:sldId id="364" r:id="rId52"/>
    <p:sldId id="282" r:id="rId53"/>
    <p:sldId id="447" r:id="rId54"/>
    <p:sldId id="448" r:id="rId55"/>
    <p:sldId id="449" r:id="rId56"/>
    <p:sldId id="450" r:id="rId57"/>
    <p:sldId id="451" r:id="rId58"/>
    <p:sldId id="452" r:id="rId59"/>
    <p:sldId id="453" r:id="rId60"/>
    <p:sldId id="454" r:id="rId61"/>
    <p:sldId id="455" r:id="rId62"/>
    <p:sldId id="456" r:id="rId63"/>
    <p:sldId id="457" r:id="rId64"/>
    <p:sldId id="458" r:id="rId65"/>
    <p:sldId id="459" r:id="rId66"/>
    <p:sldId id="36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1A6BB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3" autoAdjust="0"/>
    <p:restoredTop sz="78503" autoAdjust="0"/>
  </p:normalViewPr>
  <p:slideViewPr>
    <p:cSldViewPr snapToGrid="0" showGuides="1">
      <p:cViewPr varScale="1">
        <p:scale>
          <a:sx n="117" d="100"/>
          <a:sy n="117" d="100"/>
        </p:scale>
        <p:origin x="2192" y="1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Salah" userId="59b259a29da0d6d3" providerId="LiveId" clId="{0009A9EC-4B8D-4949-AB5D-754FFA2AE30D}"/>
    <pc:docChg chg="undo custSel addSld delSld modSld sldOrd">
      <pc:chgData name="Osama Salah" userId="59b259a29da0d6d3" providerId="LiveId" clId="{0009A9EC-4B8D-4949-AB5D-754FFA2AE30D}" dt="2019-09-13T17:32:43.351" v="3563" actId="1076"/>
      <pc:docMkLst>
        <pc:docMk/>
      </pc:docMkLst>
      <pc:sldChg chg="add ord setBg">
        <pc:chgData name="Osama Salah" userId="59b259a29da0d6d3" providerId="LiveId" clId="{0009A9EC-4B8D-4949-AB5D-754FFA2AE30D}" dt="2019-08-25T14:35:59.744" v="1"/>
        <pc:sldMkLst>
          <pc:docMk/>
          <pc:sldMk cId="2564898368" sldId="403"/>
        </pc:sldMkLst>
      </pc:sldChg>
      <pc:sldChg chg="modSp add">
        <pc:chgData name="Osama Salah" userId="59b259a29da0d6d3" providerId="LiveId" clId="{0009A9EC-4B8D-4949-AB5D-754FFA2AE30D}" dt="2019-09-12T15:46:22.048" v="1139" actId="20577"/>
        <pc:sldMkLst>
          <pc:docMk/>
          <pc:sldMk cId="1896123279" sldId="461"/>
        </pc:sldMkLst>
        <pc:spChg chg="mod">
          <ac:chgData name="Osama Salah" userId="59b259a29da0d6d3" providerId="LiveId" clId="{0009A9EC-4B8D-4949-AB5D-754FFA2AE30D}" dt="2019-09-12T15:46:22.048" v="1139" actId="20577"/>
          <ac:spMkLst>
            <pc:docMk/>
            <pc:sldMk cId="1896123279" sldId="461"/>
            <ac:spMk id="2" creationId="{AF92CEAD-A6A8-B04B-A3F7-22387A6F2AF5}"/>
          </ac:spMkLst>
        </pc:spChg>
        <pc:spChg chg="mod">
          <ac:chgData name="Osama Salah" userId="59b259a29da0d6d3" providerId="LiveId" clId="{0009A9EC-4B8D-4949-AB5D-754FFA2AE30D}" dt="2019-09-12T15:40:03.382" v="324" actId="5793"/>
          <ac:spMkLst>
            <pc:docMk/>
            <pc:sldMk cId="1896123279" sldId="461"/>
            <ac:spMk id="3" creationId="{F5FE450B-B299-AE4C-9254-D0765C4D03BB}"/>
          </ac:spMkLst>
        </pc:spChg>
      </pc:sldChg>
      <pc:sldChg chg="modSp add">
        <pc:chgData name="Osama Salah" userId="59b259a29da0d6d3" providerId="LiveId" clId="{0009A9EC-4B8D-4949-AB5D-754FFA2AE30D}" dt="2019-09-12T15:46:19.033" v="1138" actId="20577"/>
        <pc:sldMkLst>
          <pc:docMk/>
          <pc:sldMk cId="586353805" sldId="462"/>
        </pc:sldMkLst>
        <pc:spChg chg="mod">
          <ac:chgData name="Osama Salah" userId="59b259a29da0d6d3" providerId="LiveId" clId="{0009A9EC-4B8D-4949-AB5D-754FFA2AE30D}" dt="2019-09-12T15:46:19.033" v="1138" actId="20577"/>
          <ac:spMkLst>
            <pc:docMk/>
            <pc:sldMk cId="586353805" sldId="462"/>
            <ac:spMk id="2" creationId="{AF92CEAD-A6A8-B04B-A3F7-22387A6F2AF5}"/>
          </ac:spMkLst>
        </pc:spChg>
        <pc:spChg chg="mod">
          <ac:chgData name="Osama Salah" userId="59b259a29da0d6d3" providerId="LiveId" clId="{0009A9EC-4B8D-4949-AB5D-754FFA2AE30D}" dt="2019-09-12T15:45:58.168" v="1136" actId="20577"/>
          <ac:spMkLst>
            <pc:docMk/>
            <pc:sldMk cId="586353805" sldId="462"/>
            <ac:spMk id="3" creationId="{F5FE450B-B299-AE4C-9254-D0765C4D03BB}"/>
          </ac:spMkLst>
        </pc:spChg>
      </pc:sldChg>
      <pc:sldChg chg="addSp delSp modSp add modAnim">
        <pc:chgData name="Osama Salah" userId="59b259a29da0d6d3" providerId="LiveId" clId="{0009A9EC-4B8D-4949-AB5D-754FFA2AE30D}" dt="2019-09-12T15:55:18.601" v="1272" actId="403"/>
        <pc:sldMkLst>
          <pc:docMk/>
          <pc:sldMk cId="1861878204" sldId="463"/>
        </pc:sldMkLst>
        <pc:spChg chg="mod">
          <ac:chgData name="Osama Salah" userId="59b259a29da0d6d3" providerId="LiveId" clId="{0009A9EC-4B8D-4949-AB5D-754FFA2AE30D}" dt="2019-09-12T15:46:29.347" v="1140"/>
          <ac:spMkLst>
            <pc:docMk/>
            <pc:sldMk cId="1861878204" sldId="463"/>
            <ac:spMk id="2" creationId="{52B15D96-8B14-A84D-BE5E-BD351C5F20DD}"/>
          </ac:spMkLst>
        </pc:spChg>
        <pc:spChg chg="del">
          <ac:chgData name="Osama Salah" userId="59b259a29da0d6d3" providerId="LiveId" clId="{0009A9EC-4B8D-4949-AB5D-754FFA2AE30D}" dt="2019-09-12T15:46:38.503" v="1141" actId="478"/>
          <ac:spMkLst>
            <pc:docMk/>
            <pc:sldMk cId="1861878204" sldId="463"/>
            <ac:spMk id="3" creationId="{B894E232-01FE-C042-950B-F599349E9E5C}"/>
          </ac:spMkLst>
        </pc:spChg>
        <pc:spChg chg="mod">
          <ac:chgData name="Osama Salah" userId="59b259a29da0d6d3" providerId="LiveId" clId="{0009A9EC-4B8D-4949-AB5D-754FFA2AE30D}" dt="2019-09-12T15:55:18.601" v="1272" actId="403"/>
          <ac:spMkLst>
            <pc:docMk/>
            <pc:sldMk cId="1861878204" sldId="463"/>
            <ac:spMk id="5" creationId="{ACBE0325-D1AF-5348-9FE6-EE23C364FB66}"/>
          </ac:spMkLst>
        </pc:spChg>
        <pc:spChg chg="mod">
          <ac:chgData name="Osama Salah" userId="59b259a29da0d6d3" providerId="LiveId" clId="{0009A9EC-4B8D-4949-AB5D-754FFA2AE30D}" dt="2019-09-12T15:55:07.793" v="1271" actId="1076"/>
          <ac:spMkLst>
            <pc:docMk/>
            <pc:sldMk cId="1861878204" sldId="463"/>
            <ac:spMk id="6" creationId="{F99711A2-E77E-7144-AC6D-0DC5B620806C}"/>
          </ac:spMkLst>
        </pc:spChg>
        <pc:grpChg chg="add mod">
          <ac:chgData name="Osama Salah" userId="59b259a29da0d6d3" providerId="LiveId" clId="{0009A9EC-4B8D-4949-AB5D-754FFA2AE30D}" dt="2019-09-12T15:54:59.309" v="1269" actId="1076"/>
          <ac:grpSpMkLst>
            <pc:docMk/>
            <pc:sldMk cId="1861878204" sldId="463"/>
            <ac:grpSpMk id="4" creationId="{36B7F927-2F23-B34D-AA4F-739AC3C5056E}"/>
          </ac:grpSpMkLst>
        </pc:grpChg>
      </pc:sldChg>
      <pc:sldChg chg="addSp modSp add modAnim">
        <pc:chgData name="Osama Salah" userId="59b259a29da0d6d3" providerId="LiveId" clId="{0009A9EC-4B8D-4949-AB5D-754FFA2AE30D}" dt="2019-09-13T17:32:43.351" v="3563" actId="1076"/>
        <pc:sldMkLst>
          <pc:docMk/>
          <pc:sldMk cId="31613765" sldId="464"/>
        </pc:sldMkLst>
        <pc:spChg chg="mod">
          <ac:chgData name="Osama Salah" userId="59b259a29da0d6d3" providerId="LiveId" clId="{0009A9EC-4B8D-4949-AB5D-754FFA2AE30D}" dt="2019-09-12T15:56:43.284" v="1315" actId="20577"/>
          <ac:spMkLst>
            <pc:docMk/>
            <pc:sldMk cId="31613765" sldId="464"/>
            <ac:spMk id="2" creationId="{3619681F-FAFF-1E40-AD5D-5FEBC99ABBB8}"/>
          </ac:spMkLst>
        </pc:spChg>
        <pc:spChg chg="mod">
          <ac:chgData name="Osama Salah" userId="59b259a29da0d6d3" providerId="LiveId" clId="{0009A9EC-4B8D-4949-AB5D-754FFA2AE30D}" dt="2019-09-13T17:32:01.774" v="3560" actId="27636"/>
          <ac:spMkLst>
            <pc:docMk/>
            <pc:sldMk cId="31613765" sldId="464"/>
            <ac:spMk id="3" creationId="{71E39B9C-BE46-DE41-ACA7-102DD707895E}"/>
          </ac:spMkLst>
        </pc:spChg>
        <pc:spChg chg="mod">
          <ac:chgData name="Osama Salah" userId="59b259a29da0d6d3" providerId="LiveId" clId="{0009A9EC-4B8D-4949-AB5D-754FFA2AE30D}" dt="2019-09-13T17:32:29.483" v="3561" actId="14100"/>
          <ac:spMkLst>
            <pc:docMk/>
            <pc:sldMk cId="31613765" sldId="464"/>
            <ac:spMk id="5" creationId="{AE0E43E6-BF9F-5648-92D5-1BB4C96CC422}"/>
          </ac:spMkLst>
        </pc:spChg>
        <pc:spChg chg="mod">
          <ac:chgData name="Osama Salah" userId="59b259a29da0d6d3" providerId="LiveId" clId="{0009A9EC-4B8D-4949-AB5D-754FFA2AE30D}" dt="2019-09-13T17:32:32.063" v="3562" actId="14100"/>
          <ac:spMkLst>
            <pc:docMk/>
            <pc:sldMk cId="31613765" sldId="464"/>
            <ac:spMk id="6" creationId="{2F7E6643-6BC6-4345-866B-86CB40D0594E}"/>
          </ac:spMkLst>
        </pc:spChg>
        <pc:grpChg chg="add mod">
          <ac:chgData name="Osama Salah" userId="59b259a29da0d6d3" providerId="LiveId" clId="{0009A9EC-4B8D-4949-AB5D-754FFA2AE30D}" dt="2019-09-13T17:32:43.351" v="3563" actId="1076"/>
          <ac:grpSpMkLst>
            <pc:docMk/>
            <pc:sldMk cId="31613765" sldId="464"/>
            <ac:grpSpMk id="4" creationId="{A5FA65E9-FC3F-7944-95D5-F29A065C63C3}"/>
          </ac:grpSpMkLst>
        </pc:grpChg>
        <pc:picChg chg="add mod">
          <ac:chgData name="Osama Salah" userId="59b259a29da0d6d3" providerId="LiveId" clId="{0009A9EC-4B8D-4949-AB5D-754FFA2AE30D}" dt="2019-09-13T09:25:52.067" v="3556" actId="1076"/>
          <ac:picMkLst>
            <pc:docMk/>
            <pc:sldMk cId="31613765" sldId="464"/>
            <ac:picMk id="8" creationId="{BC13C013-BF0D-9C4C-B525-BC9180B97C7C}"/>
          </ac:picMkLst>
        </pc:picChg>
        <pc:picChg chg="add mod">
          <ac:chgData name="Osama Salah" userId="59b259a29da0d6d3" providerId="LiveId" clId="{0009A9EC-4B8D-4949-AB5D-754FFA2AE30D}" dt="2019-09-13T09:25:52.067" v="3556" actId="1076"/>
          <ac:picMkLst>
            <pc:docMk/>
            <pc:sldMk cId="31613765" sldId="464"/>
            <ac:picMk id="10" creationId="{F5460334-C3B7-A341-A03F-826CEBCD0C76}"/>
          </ac:picMkLst>
        </pc:picChg>
      </pc:sldChg>
    </pc:docChg>
  </pc:docChgLst>
  <pc:docChgLst>
    <pc:chgData name="Osama Salah" userId="59b259a29da0d6d3" providerId="LiveId" clId="{A0728DEC-D8FD-4999-849F-EA6A37FB1D65}"/>
    <pc:docChg chg="undo custSel modSld">
      <pc:chgData name="Osama Salah" userId="59b259a29da0d6d3" providerId="LiveId" clId="{A0728DEC-D8FD-4999-849F-EA6A37FB1D65}" dt="2019-09-18T10:38:01.067" v="104" actId="478"/>
      <pc:docMkLst>
        <pc:docMk/>
      </pc:docMkLst>
      <pc:sldChg chg="addSp delSp modSp">
        <pc:chgData name="Osama Salah" userId="59b259a29da0d6d3" providerId="LiveId" clId="{A0728DEC-D8FD-4999-849F-EA6A37FB1D65}" dt="2019-09-18T10:38:01.067" v="104" actId="478"/>
        <pc:sldMkLst>
          <pc:docMk/>
          <pc:sldMk cId="1249288797" sldId="280"/>
        </pc:sldMkLst>
        <pc:spChg chg="mod">
          <ac:chgData name="Osama Salah" userId="59b259a29da0d6d3" providerId="LiveId" clId="{A0728DEC-D8FD-4999-849F-EA6A37FB1D65}" dt="2019-09-18T10:34:41.641" v="67"/>
          <ac:spMkLst>
            <pc:docMk/>
            <pc:sldMk cId="1249288797" sldId="280"/>
            <ac:spMk id="3" creationId="{00000000-0000-0000-0000-000000000000}"/>
          </ac:spMkLst>
        </pc:spChg>
        <pc:spChg chg="add">
          <ac:chgData name="Osama Salah" userId="59b259a29da0d6d3" providerId="LiveId" clId="{A0728DEC-D8FD-4999-849F-EA6A37FB1D65}" dt="2019-09-18T10:34:33.074" v="62"/>
          <ac:spMkLst>
            <pc:docMk/>
            <pc:sldMk cId="1249288797" sldId="280"/>
            <ac:spMk id="6" creationId="{649D49D2-3178-486B-8CCF-DD8DE6B4D77F}"/>
          </ac:spMkLst>
        </pc:spChg>
        <pc:spChg chg="add">
          <ac:chgData name="Osama Salah" userId="59b259a29da0d6d3" providerId="LiveId" clId="{A0728DEC-D8FD-4999-849F-EA6A37FB1D65}" dt="2019-09-18T10:34:33.074" v="62"/>
          <ac:spMkLst>
            <pc:docMk/>
            <pc:sldMk cId="1249288797" sldId="280"/>
            <ac:spMk id="8" creationId="{8496D94A-815D-49E8-B99E-FA962663F26A}"/>
          </ac:spMkLst>
        </pc:spChg>
        <pc:spChg chg="add">
          <ac:chgData name="Osama Salah" userId="59b259a29da0d6d3" providerId="LiveId" clId="{A0728DEC-D8FD-4999-849F-EA6A37FB1D65}" dt="2019-09-18T10:34:33.074" v="62"/>
          <ac:spMkLst>
            <pc:docMk/>
            <pc:sldMk cId="1249288797" sldId="280"/>
            <ac:spMk id="10" creationId="{168D6BFA-6781-44CD-B481-EC32F3C73534}"/>
          </ac:spMkLst>
        </pc:spChg>
        <pc:spChg chg="add">
          <ac:chgData name="Osama Salah" userId="59b259a29da0d6d3" providerId="LiveId" clId="{A0728DEC-D8FD-4999-849F-EA6A37FB1D65}" dt="2019-09-18T10:34:33.074" v="62"/>
          <ac:spMkLst>
            <pc:docMk/>
            <pc:sldMk cId="1249288797" sldId="280"/>
            <ac:spMk id="11" creationId="{57723980-5839-438D-9F30-187F589747D6}"/>
          </ac:spMkLst>
        </pc:spChg>
        <pc:spChg chg="add">
          <ac:chgData name="Osama Salah" userId="59b259a29da0d6d3" providerId="LiveId" clId="{A0728DEC-D8FD-4999-849F-EA6A37FB1D65}" dt="2019-09-18T10:34:33.074" v="62"/>
          <ac:spMkLst>
            <pc:docMk/>
            <pc:sldMk cId="1249288797" sldId="280"/>
            <ac:spMk id="12" creationId="{EA776131-4436-4E65-873C-FEB745423415}"/>
          </ac:spMkLst>
        </pc:spChg>
        <pc:spChg chg="add">
          <ac:chgData name="Osama Salah" userId="59b259a29da0d6d3" providerId="LiveId" clId="{A0728DEC-D8FD-4999-849F-EA6A37FB1D65}" dt="2019-09-18T10:34:33.074" v="62"/>
          <ac:spMkLst>
            <pc:docMk/>
            <pc:sldMk cId="1249288797" sldId="280"/>
            <ac:spMk id="13" creationId="{FD334844-F8FA-4CF2-A17A-64C7148C9A9A}"/>
          </ac:spMkLst>
        </pc:spChg>
        <pc:spChg chg="add">
          <ac:chgData name="Osama Salah" userId="59b259a29da0d6d3" providerId="LiveId" clId="{A0728DEC-D8FD-4999-849F-EA6A37FB1D65}" dt="2019-09-18T10:34:33.074" v="62"/>
          <ac:spMkLst>
            <pc:docMk/>
            <pc:sldMk cId="1249288797" sldId="280"/>
            <ac:spMk id="14" creationId="{1B611D6F-54DB-407A-B336-85D9081E9D23}"/>
          </ac:spMkLst>
        </pc:spChg>
        <pc:spChg chg="add">
          <ac:chgData name="Osama Salah" userId="59b259a29da0d6d3" providerId="LiveId" clId="{A0728DEC-D8FD-4999-849F-EA6A37FB1D65}" dt="2019-09-18T10:34:33.074" v="62"/>
          <ac:spMkLst>
            <pc:docMk/>
            <pc:sldMk cId="1249288797" sldId="280"/>
            <ac:spMk id="15" creationId="{DA761F4A-FF1F-42F2-817D-A5231FCB8847}"/>
          </ac:spMkLst>
        </pc:spChg>
        <pc:spChg chg="add mod topLvl">
          <ac:chgData name="Osama Salah" userId="59b259a29da0d6d3" providerId="LiveId" clId="{A0728DEC-D8FD-4999-849F-EA6A37FB1D65}" dt="2019-09-18T10:36:58.199" v="91" actId="164"/>
          <ac:spMkLst>
            <pc:docMk/>
            <pc:sldMk cId="1249288797" sldId="280"/>
            <ac:spMk id="17" creationId="{38477CF6-4542-44C5-B31D-7E9C1DBAE3A9}"/>
          </ac:spMkLst>
        </pc:spChg>
        <pc:spChg chg="add mod topLvl">
          <ac:chgData name="Osama Salah" userId="59b259a29da0d6d3" providerId="LiveId" clId="{A0728DEC-D8FD-4999-849F-EA6A37FB1D65}" dt="2019-09-18T10:36:58.199" v="91" actId="164"/>
          <ac:spMkLst>
            <pc:docMk/>
            <pc:sldMk cId="1249288797" sldId="280"/>
            <ac:spMk id="19" creationId="{709CB351-9EE6-4A76-B342-5D19DACC75F4}"/>
          </ac:spMkLst>
        </pc:spChg>
        <pc:spChg chg="add">
          <ac:chgData name="Osama Salah" userId="59b259a29da0d6d3" providerId="LiveId" clId="{A0728DEC-D8FD-4999-849F-EA6A37FB1D65}" dt="2019-09-18T10:34:44.995" v="68"/>
          <ac:spMkLst>
            <pc:docMk/>
            <pc:sldMk cId="1249288797" sldId="280"/>
            <ac:spMk id="21" creationId="{9547C1F4-3F72-41F1-B671-3C17B8E2215C}"/>
          </ac:spMkLst>
        </pc:spChg>
        <pc:spChg chg="add mod">
          <ac:chgData name="Osama Salah" userId="59b259a29da0d6d3" providerId="LiveId" clId="{A0728DEC-D8FD-4999-849F-EA6A37FB1D65}" dt="2019-09-18T10:37:22.034" v="96" actId="404"/>
          <ac:spMkLst>
            <pc:docMk/>
            <pc:sldMk cId="1249288797" sldId="280"/>
            <ac:spMk id="22" creationId="{7D3846C6-9DBC-4E97-8E78-C08F980D79E5}"/>
          </ac:spMkLst>
        </pc:spChg>
        <pc:spChg chg="add mod">
          <ac:chgData name="Osama Salah" userId="59b259a29da0d6d3" providerId="LiveId" clId="{A0728DEC-D8FD-4999-849F-EA6A37FB1D65}" dt="2019-09-18T10:37:22.034" v="96" actId="404"/>
          <ac:spMkLst>
            <pc:docMk/>
            <pc:sldMk cId="1249288797" sldId="280"/>
            <ac:spMk id="23" creationId="{DC9E2143-97E1-4898-A874-44FE7553BB00}"/>
          </ac:spMkLst>
        </pc:spChg>
        <pc:spChg chg="add mod">
          <ac:chgData name="Osama Salah" userId="59b259a29da0d6d3" providerId="LiveId" clId="{A0728DEC-D8FD-4999-849F-EA6A37FB1D65}" dt="2019-09-18T10:37:22.034" v="96" actId="404"/>
          <ac:spMkLst>
            <pc:docMk/>
            <pc:sldMk cId="1249288797" sldId="280"/>
            <ac:spMk id="24" creationId="{13C74146-F889-4CD7-9ADB-7D4D0BE55275}"/>
          </ac:spMkLst>
        </pc:spChg>
        <pc:spChg chg="add mod topLvl">
          <ac:chgData name="Osama Salah" userId="59b259a29da0d6d3" providerId="LiveId" clId="{A0728DEC-D8FD-4999-849F-EA6A37FB1D65}" dt="2019-09-18T10:36:23.096" v="80" actId="2085"/>
          <ac:spMkLst>
            <pc:docMk/>
            <pc:sldMk cId="1249288797" sldId="280"/>
            <ac:spMk id="25" creationId="{D288B4CB-7DF9-42C3-B20A-7120EF948257}"/>
          </ac:spMkLst>
        </pc:spChg>
        <pc:spChg chg="add mod topLvl">
          <ac:chgData name="Osama Salah" userId="59b259a29da0d6d3" providerId="LiveId" clId="{A0728DEC-D8FD-4999-849F-EA6A37FB1D65}" dt="2019-09-18T10:37:22.034" v="96" actId="404"/>
          <ac:spMkLst>
            <pc:docMk/>
            <pc:sldMk cId="1249288797" sldId="280"/>
            <ac:spMk id="26" creationId="{F952CB67-DCB6-4516-A4ED-4B4824E7098E}"/>
          </ac:spMkLst>
        </pc:spChg>
        <pc:grpChg chg="add mod">
          <ac:chgData name="Osama Salah" userId="59b259a29da0d6d3" providerId="LiveId" clId="{A0728DEC-D8FD-4999-849F-EA6A37FB1D65}" dt="2019-09-18T10:34:37.149" v="63"/>
          <ac:grpSpMkLst>
            <pc:docMk/>
            <pc:sldMk cId="1249288797" sldId="280"/>
            <ac:grpSpMk id="5" creationId="{BA9D6623-91E0-4C14-A4F2-3535564DD4E3}"/>
          </ac:grpSpMkLst>
        </pc:grpChg>
        <pc:grpChg chg="add mod">
          <ac:chgData name="Osama Salah" userId="59b259a29da0d6d3" providerId="LiveId" clId="{A0728DEC-D8FD-4999-849F-EA6A37FB1D65}" dt="2019-09-18T10:34:37.149" v="63"/>
          <ac:grpSpMkLst>
            <pc:docMk/>
            <pc:sldMk cId="1249288797" sldId="280"/>
            <ac:grpSpMk id="7" creationId="{65BE68A3-A7D8-41B2-BB1B-F9FCC0808C82}"/>
          </ac:grpSpMkLst>
        </pc:grpChg>
        <pc:grpChg chg="add mod">
          <ac:chgData name="Osama Salah" userId="59b259a29da0d6d3" providerId="LiveId" clId="{A0728DEC-D8FD-4999-849F-EA6A37FB1D65}" dt="2019-09-18T10:34:37.149" v="63"/>
          <ac:grpSpMkLst>
            <pc:docMk/>
            <pc:sldMk cId="1249288797" sldId="280"/>
            <ac:grpSpMk id="9" creationId="{94DB9A5A-AA21-4DC4-AA9F-436D3BE89B89}"/>
          </ac:grpSpMkLst>
        </pc:grpChg>
        <pc:grpChg chg="add del mod topLvl">
          <ac:chgData name="Osama Salah" userId="59b259a29da0d6d3" providerId="LiveId" clId="{A0728DEC-D8FD-4999-849F-EA6A37FB1D65}" dt="2019-09-18T10:36:58.199" v="91" actId="164"/>
          <ac:grpSpMkLst>
            <pc:docMk/>
            <pc:sldMk cId="1249288797" sldId="280"/>
            <ac:grpSpMk id="16" creationId="{2FBD7C6F-56E6-4E98-ACE0-3F91FF7ED3D4}"/>
          </ac:grpSpMkLst>
        </pc:grpChg>
        <pc:grpChg chg="add mod topLvl">
          <ac:chgData name="Osama Salah" userId="59b259a29da0d6d3" providerId="LiveId" clId="{A0728DEC-D8FD-4999-849F-EA6A37FB1D65}" dt="2019-09-18T10:36:58.199" v="91" actId="164"/>
          <ac:grpSpMkLst>
            <pc:docMk/>
            <pc:sldMk cId="1249288797" sldId="280"/>
            <ac:grpSpMk id="18" creationId="{A1500624-C6E1-4422-9836-7A4D31357B25}"/>
          </ac:grpSpMkLst>
        </pc:grpChg>
        <pc:grpChg chg="add mod topLvl">
          <ac:chgData name="Osama Salah" userId="59b259a29da0d6d3" providerId="LiveId" clId="{A0728DEC-D8FD-4999-849F-EA6A37FB1D65}" dt="2019-09-18T10:36:58.199" v="91" actId="164"/>
          <ac:grpSpMkLst>
            <pc:docMk/>
            <pc:sldMk cId="1249288797" sldId="280"/>
            <ac:grpSpMk id="20" creationId="{1ED54A9D-8214-4298-AD6A-026D6C509318}"/>
          </ac:grpSpMkLst>
        </pc:grpChg>
        <pc:grpChg chg="add del mod">
          <ac:chgData name="Osama Salah" userId="59b259a29da0d6d3" providerId="LiveId" clId="{A0728DEC-D8FD-4999-849F-EA6A37FB1D65}" dt="2019-09-18T10:35:23.902" v="72" actId="165"/>
          <ac:grpSpMkLst>
            <pc:docMk/>
            <pc:sldMk cId="1249288797" sldId="280"/>
            <ac:grpSpMk id="27" creationId="{EB2A018F-6E4E-443A-9129-647705CC4D34}"/>
          </ac:grpSpMkLst>
        </pc:grpChg>
        <pc:grpChg chg="add del mod">
          <ac:chgData name="Osama Salah" userId="59b259a29da0d6d3" providerId="LiveId" clId="{A0728DEC-D8FD-4999-849F-EA6A37FB1D65}" dt="2019-09-18T10:38:01.067" v="104" actId="478"/>
          <ac:grpSpMkLst>
            <pc:docMk/>
            <pc:sldMk cId="1249288797" sldId="280"/>
            <ac:grpSpMk id="28" creationId="{2D800C98-74A8-400B-AEBD-24ED30623B1B}"/>
          </ac:grpSpMkLst>
        </pc:grpChg>
        <pc:picChg chg="add mod">
          <ac:chgData name="Osama Salah" userId="59b259a29da0d6d3" providerId="LiveId" clId="{A0728DEC-D8FD-4999-849F-EA6A37FB1D65}" dt="2019-09-18T10:37:46.658" v="103" actId="1076"/>
          <ac:picMkLst>
            <pc:docMk/>
            <pc:sldMk cId="1249288797" sldId="280"/>
            <ac:picMk id="29" creationId="{8BF54440-98C3-4158-8082-75A14167D000}"/>
          </ac:picMkLst>
        </pc:picChg>
      </pc:sldChg>
      <pc:sldChg chg="modSp">
        <pc:chgData name="Osama Salah" userId="59b259a29da0d6d3" providerId="LiveId" clId="{A0728DEC-D8FD-4999-849F-EA6A37FB1D65}" dt="2019-09-18T10:24:55.431" v="18" actId="20577"/>
        <pc:sldMkLst>
          <pc:docMk/>
          <pc:sldMk cId="1034419908" sldId="293"/>
        </pc:sldMkLst>
        <pc:spChg chg="mod">
          <ac:chgData name="Osama Salah" userId="59b259a29da0d6d3" providerId="LiveId" clId="{A0728DEC-D8FD-4999-849F-EA6A37FB1D65}" dt="2019-09-18T10:24:48.560" v="16" actId="5793"/>
          <ac:spMkLst>
            <pc:docMk/>
            <pc:sldMk cId="1034419908" sldId="293"/>
            <ac:spMk id="2" creationId="{00000000-0000-0000-0000-000000000000}"/>
          </ac:spMkLst>
        </pc:spChg>
        <pc:graphicFrameChg chg="modGraphic">
          <ac:chgData name="Osama Salah" userId="59b259a29da0d6d3" providerId="LiveId" clId="{A0728DEC-D8FD-4999-849F-EA6A37FB1D65}" dt="2019-09-18T10:24:55.431" v="18" actId="20577"/>
          <ac:graphicFrameMkLst>
            <pc:docMk/>
            <pc:sldMk cId="1034419908" sldId="293"/>
            <ac:graphicFrameMk id="4" creationId="{00000000-0000-0000-0000-000000000000}"/>
          </ac:graphicFrameMkLst>
        </pc:graphicFrameChg>
      </pc:sldChg>
      <pc:sldChg chg="modSp">
        <pc:chgData name="Osama Salah" userId="59b259a29da0d6d3" providerId="LiveId" clId="{A0728DEC-D8FD-4999-849F-EA6A37FB1D65}" dt="2019-09-18T10:33:06.233" v="61" actId="20577"/>
        <pc:sldMkLst>
          <pc:docMk/>
          <pc:sldMk cId="2998715801" sldId="358"/>
        </pc:sldMkLst>
        <pc:spChg chg="mod">
          <ac:chgData name="Osama Salah" userId="59b259a29da0d6d3" providerId="LiveId" clId="{A0728DEC-D8FD-4999-849F-EA6A37FB1D65}" dt="2019-09-18T10:33:06.233" v="61" actId="20577"/>
          <ac:spMkLst>
            <pc:docMk/>
            <pc:sldMk cId="2998715801" sldId="358"/>
            <ac:spMk id="2" creationId="{00000000-0000-0000-0000-000000000000}"/>
          </ac:spMkLst>
        </pc:spChg>
      </pc:sldChg>
      <pc:sldChg chg="modAnim">
        <pc:chgData name="Osama Salah" userId="59b259a29da0d6d3" providerId="LiveId" clId="{A0728DEC-D8FD-4999-849F-EA6A37FB1D65}" dt="2019-09-18T10:27:25.907" v="22"/>
        <pc:sldMkLst>
          <pc:docMk/>
          <pc:sldMk cId="31613765" sldId="464"/>
        </pc:sldMkLst>
      </pc:sldChg>
    </pc:docChg>
  </pc:docChgLst>
  <pc:docChgLst>
    <pc:chgData name="Osama Salah" userId="59b259a29da0d6d3" providerId="LiveId" clId="{8DBC00B6-851E-884C-B784-A996B9917A3D}"/>
    <pc:docChg chg="modSld">
      <pc:chgData name="Osama Salah" userId="59b259a29da0d6d3" providerId="LiveId" clId="{8DBC00B6-851E-884C-B784-A996B9917A3D}" dt="2019-09-21T10:28:31.793" v="37" actId="20577"/>
      <pc:docMkLst>
        <pc:docMk/>
      </pc:docMkLst>
      <pc:sldChg chg="modSp">
        <pc:chgData name="Osama Salah" userId="59b259a29da0d6d3" providerId="LiveId" clId="{8DBC00B6-851E-884C-B784-A996B9917A3D}" dt="2019-09-21T10:28:31.793" v="37" actId="20577"/>
        <pc:sldMkLst>
          <pc:docMk/>
          <pc:sldMk cId="1201511589" sldId="367"/>
        </pc:sldMkLst>
        <pc:spChg chg="mod">
          <ac:chgData name="Osama Salah" userId="59b259a29da0d6d3" providerId="LiveId" clId="{8DBC00B6-851E-884C-B784-A996B9917A3D}" dt="2019-09-21T10:28:31.793" v="37" actId="20577"/>
          <ac:spMkLst>
            <pc:docMk/>
            <pc:sldMk cId="1201511589" sldId="367"/>
            <ac:spMk id="2" creationId="{CA1A2D12-5878-1F4A-9BBE-5A6F88982307}"/>
          </ac:spMkLst>
        </pc:spChg>
      </pc:sldChg>
      <pc:sldChg chg="modSp">
        <pc:chgData name="Osama Salah" userId="59b259a29da0d6d3" providerId="LiveId" clId="{8DBC00B6-851E-884C-B784-A996B9917A3D}" dt="2019-09-15T14:45:00.844" v="34" actId="20577"/>
        <pc:sldMkLst>
          <pc:docMk/>
          <pc:sldMk cId="2567005088" sldId="454"/>
        </pc:sldMkLst>
        <pc:spChg chg="mod">
          <ac:chgData name="Osama Salah" userId="59b259a29da0d6d3" providerId="LiveId" clId="{8DBC00B6-851E-884C-B784-A996B9917A3D}" dt="2019-09-15T14:45:00.844" v="34" actId="20577"/>
          <ac:spMkLst>
            <pc:docMk/>
            <pc:sldMk cId="2567005088" sldId="454"/>
            <ac:spMk id="3" creationId="{A6F4C606-961B-614F-83BE-E7B48BE7F731}"/>
          </ac:spMkLst>
        </pc:spChg>
      </pc:sldChg>
      <pc:sldChg chg="modNotesTx">
        <pc:chgData name="Osama Salah" userId="59b259a29da0d6d3" providerId="LiveId" clId="{8DBC00B6-851E-884C-B784-A996B9917A3D}" dt="2019-09-15T14:46:00.815" v="35" actId="20577"/>
        <pc:sldMkLst>
          <pc:docMk/>
          <pc:sldMk cId="2989092141" sldId="459"/>
        </pc:sldMkLst>
      </pc:sldChg>
    </pc:docChg>
  </pc:docChgLst>
  <pc:docChgLst>
    <pc:chgData name="Osama Salah" userId="59b259a29da0d6d3" providerId="LiveId" clId="{577C780F-B9A0-274A-A874-A807597ED8E6}"/>
    <pc:docChg chg="undo custSel addSld delSld modSld sldOrd">
      <pc:chgData name="Osama Salah" userId="59b259a29da0d6d3" providerId="LiveId" clId="{577C780F-B9A0-274A-A874-A807597ED8E6}" dt="2019-07-02T14:11:21.025" v="10346" actId="20577"/>
      <pc:docMkLst>
        <pc:docMk/>
      </pc:docMkLst>
      <pc:sldChg chg="addSp delSp modSp modNotesTx">
        <pc:chgData name="Osama Salah" userId="59b259a29da0d6d3" providerId="LiveId" clId="{577C780F-B9A0-274A-A874-A807597ED8E6}" dt="2019-06-28T15:11:49.769" v="7106" actId="313"/>
        <pc:sldMkLst>
          <pc:docMk/>
          <pc:sldMk cId="2315391090" sldId="263"/>
        </pc:sldMkLst>
        <pc:spChg chg="mod">
          <ac:chgData name="Osama Salah" userId="59b259a29da0d6d3" providerId="LiveId" clId="{577C780F-B9A0-274A-A874-A807597ED8E6}" dt="2019-06-28T15:11:49.769" v="7106" actId="313"/>
          <ac:spMkLst>
            <pc:docMk/>
            <pc:sldMk cId="2315391090" sldId="263"/>
            <ac:spMk id="3" creationId="{00000000-0000-0000-0000-000000000000}"/>
          </ac:spMkLst>
        </pc:spChg>
        <pc:spChg chg="add del mod">
          <ac:chgData name="Osama Salah" userId="59b259a29da0d6d3" providerId="LiveId" clId="{577C780F-B9A0-274A-A874-A807597ED8E6}" dt="2019-06-03T08:22:07.291" v="1913"/>
          <ac:spMkLst>
            <pc:docMk/>
            <pc:sldMk cId="2315391090" sldId="263"/>
            <ac:spMk id="4" creationId="{7C332063-81DE-0C46-BDA9-207FBEB88A27}"/>
          </ac:spMkLst>
        </pc:spChg>
        <pc:spChg chg="add del mod">
          <ac:chgData name="Osama Salah" userId="59b259a29da0d6d3" providerId="LiveId" clId="{577C780F-B9A0-274A-A874-A807597ED8E6}" dt="2019-06-28T15:08:33.143" v="7060" actId="478"/>
          <ac:spMkLst>
            <pc:docMk/>
            <pc:sldMk cId="2315391090" sldId="263"/>
            <ac:spMk id="5" creationId="{B189053D-3D18-B240-9213-546FE7A710E2}"/>
          </ac:spMkLst>
        </pc:spChg>
        <pc:spChg chg="add del mod">
          <ac:chgData name="Osama Salah" userId="59b259a29da0d6d3" providerId="LiveId" clId="{577C780F-B9A0-274A-A874-A807597ED8E6}" dt="2019-06-03T08:22:07.291" v="1913"/>
          <ac:spMkLst>
            <pc:docMk/>
            <pc:sldMk cId="2315391090" sldId="263"/>
            <ac:spMk id="6" creationId="{5A6118A0-6E24-DA4B-96C6-7596A8D0DA12}"/>
          </ac:spMkLst>
        </pc:spChg>
        <pc:spChg chg="add">
          <ac:chgData name="Osama Salah" userId="59b259a29da0d6d3" providerId="LiveId" clId="{577C780F-B9A0-274A-A874-A807597ED8E6}" dt="2019-06-28T15:08:24.319" v="7058"/>
          <ac:spMkLst>
            <pc:docMk/>
            <pc:sldMk cId="2315391090" sldId="263"/>
            <ac:spMk id="8" creationId="{932716F4-B798-5E41-BFEC-815AAE98F746}"/>
          </ac:spMkLst>
        </pc:spChg>
        <pc:spChg chg="add">
          <ac:chgData name="Osama Salah" userId="59b259a29da0d6d3" providerId="LiveId" clId="{577C780F-B9A0-274A-A874-A807597ED8E6}" dt="2019-06-28T15:08:24.319" v="7058"/>
          <ac:spMkLst>
            <pc:docMk/>
            <pc:sldMk cId="2315391090" sldId="263"/>
            <ac:spMk id="9" creationId="{1FADD3CE-4D75-1446-80CF-C42A9A9195D1}"/>
          </ac:spMkLst>
        </pc:spChg>
        <pc:spChg chg="add">
          <ac:chgData name="Osama Salah" userId="59b259a29da0d6d3" providerId="LiveId" clId="{577C780F-B9A0-274A-A874-A807597ED8E6}" dt="2019-06-28T15:08:24.319" v="7058"/>
          <ac:spMkLst>
            <pc:docMk/>
            <pc:sldMk cId="2315391090" sldId="263"/>
            <ac:spMk id="10" creationId="{4C5D5F03-57CB-0F47-8CB2-587F6049FC7A}"/>
          </ac:spMkLst>
        </pc:spChg>
        <pc:spChg chg="add">
          <ac:chgData name="Osama Salah" userId="59b259a29da0d6d3" providerId="LiveId" clId="{577C780F-B9A0-274A-A874-A807597ED8E6}" dt="2019-06-28T15:08:24.319" v="7058"/>
          <ac:spMkLst>
            <pc:docMk/>
            <pc:sldMk cId="2315391090" sldId="263"/>
            <ac:spMk id="11" creationId="{F19BAF64-3151-974D-AF2A-F80FB412EC53}"/>
          </ac:spMkLst>
        </pc:spChg>
        <pc:spChg chg="add">
          <ac:chgData name="Osama Salah" userId="59b259a29da0d6d3" providerId="LiveId" clId="{577C780F-B9A0-274A-A874-A807597ED8E6}" dt="2019-06-28T15:08:24.319" v="7058"/>
          <ac:spMkLst>
            <pc:docMk/>
            <pc:sldMk cId="2315391090" sldId="263"/>
            <ac:spMk id="12" creationId="{7A9AD6D2-A834-9B4D-B918-7084F0B6D56E}"/>
          </ac:spMkLst>
        </pc:spChg>
        <pc:spChg chg="add">
          <ac:chgData name="Osama Salah" userId="59b259a29da0d6d3" providerId="LiveId" clId="{577C780F-B9A0-274A-A874-A807597ED8E6}" dt="2019-06-28T15:08:24.319" v="7058"/>
          <ac:spMkLst>
            <pc:docMk/>
            <pc:sldMk cId="2315391090" sldId="263"/>
            <ac:spMk id="13" creationId="{F9DC7464-E043-8A45-87B7-62DFE6C54301}"/>
          </ac:spMkLst>
        </pc:spChg>
        <pc:grpChg chg="add del mod">
          <ac:chgData name="Osama Salah" userId="59b259a29da0d6d3" providerId="LiveId" clId="{577C780F-B9A0-274A-A874-A807597ED8E6}" dt="2019-06-28T15:08:33.143" v="7060" actId="478"/>
          <ac:grpSpMkLst>
            <pc:docMk/>
            <pc:sldMk cId="2315391090" sldId="263"/>
            <ac:grpSpMk id="4" creationId="{DA1C4920-D919-EB46-9835-4096414E139B}"/>
          </ac:grpSpMkLst>
        </pc:grpChg>
        <pc:grpChg chg="add del mod">
          <ac:chgData name="Osama Salah" userId="59b259a29da0d6d3" providerId="LiveId" clId="{577C780F-B9A0-274A-A874-A807597ED8E6}" dt="2019-06-28T15:08:33.143" v="7060" actId="478"/>
          <ac:grpSpMkLst>
            <pc:docMk/>
            <pc:sldMk cId="2315391090" sldId="263"/>
            <ac:grpSpMk id="6" creationId="{14AC6AE1-62CE-A840-A86A-9D992E9B225E}"/>
          </ac:grpSpMkLst>
        </pc:grpChg>
        <pc:grpChg chg="add del mod">
          <ac:chgData name="Osama Salah" userId="59b259a29da0d6d3" providerId="LiveId" clId="{577C780F-B9A0-274A-A874-A807597ED8E6}" dt="2019-06-28T15:08:33.143" v="7060" actId="478"/>
          <ac:grpSpMkLst>
            <pc:docMk/>
            <pc:sldMk cId="2315391090" sldId="263"/>
            <ac:grpSpMk id="7" creationId="{F96B90CF-A60C-8642-9184-C85009861CAB}"/>
          </ac:grpSpMkLst>
        </pc:grpChg>
        <pc:graphicFrameChg chg="del">
          <ac:chgData name="Osama Salah" userId="59b259a29da0d6d3" providerId="LiveId" clId="{577C780F-B9A0-274A-A874-A807597ED8E6}" dt="2019-06-02T17:48:13.038" v="885" actId="478"/>
          <ac:graphicFrameMkLst>
            <pc:docMk/>
            <pc:sldMk cId="2315391090" sldId="263"/>
            <ac:graphicFrameMk id="4" creationId="{00000000-0000-0000-0000-000000000000}"/>
          </ac:graphicFrameMkLst>
        </pc:graphicFrameChg>
        <pc:graphicFrameChg chg="del modGraphic">
          <ac:chgData name="Osama Salah" userId="59b259a29da0d6d3" providerId="LiveId" clId="{577C780F-B9A0-274A-A874-A807597ED8E6}" dt="2019-06-03T08:20:21.341" v="1708" actId="478"/>
          <ac:graphicFrameMkLst>
            <pc:docMk/>
            <pc:sldMk cId="2315391090" sldId="263"/>
            <ac:graphicFrameMk id="5" creationId="{00000000-0000-0000-0000-000000000000}"/>
          </ac:graphicFrameMkLst>
        </pc:graphicFrameChg>
        <pc:picChg chg="add mod">
          <ac:chgData name="Osama Salah" userId="59b259a29da0d6d3" providerId="LiveId" clId="{577C780F-B9A0-274A-A874-A807597ED8E6}" dt="2019-06-28T15:10:59.259" v="7098" actId="1076"/>
          <ac:picMkLst>
            <pc:docMk/>
            <pc:sldMk cId="2315391090" sldId="263"/>
            <ac:picMk id="14" creationId="{8A308018-0F96-E14C-95D4-DB500A2BE5E6}"/>
          </ac:picMkLst>
        </pc:picChg>
      </pc:sldChg>
      <pc:sldChg chg="addSp delSp modSp modAnim modNotesTx">
        <pc:chgData name="Osama Salah" userId="59b259a29da0d6d3" providerId="LiveId" clId="{577C780F-B9A0-274A-A874-A807597ED8E6}" dt="2019-06-28T15:26:34.230" v="7467"/>
        <pc:sldMkLst>
          <pc:docMk/>
          <pc:sldMk cId="3145492983" sldId="265"/>
        </pc:sldMkLst>
        <pc:spChg chg="add mod">
          <ac:chgData name="Osama Salah" userId="59b259a29da0d6d3" providerId="LiveId" clId="{577C780F-B9A0-274A-A874-A807597ED8E6}" dt="2019-06-28T15:26:09.921" v="7464" actId="164"/>
          <ac:spMkLst>
            <pc:docMk/>
            <pc:sldMk cId="3145492983" sldId="265"/>
            <ac:spMk id="5" creationId="{083E638F-A0B4-CE4E-839C-3C36C96B60E5}"/>
          </ac:spMkLst>
        </pc:spChg>
        <pc:spChg chg="add mod">
          <ac:chgData name="Osama Salah" userId="59b259a29da0d6d3" providerId="LiveId" clId="{577C780F-B9A0-274A-A874-A807597ED8E6}" dt="2019-06-28T15:26:09.921" v="7464" actId="164"/>
          <ac:spMkLst>
            <pc:docMk/>
            <pc:sldMk cId="3145492983" sldId="265"/>
            <ac:spMk id="6" creationId="{DAA7091D-1C76-C940-AF51-A417A92CC143}"/>
          </ac:spMkLst>
        </pc:spChg>
        <pc:grpChg chg="add mod">
          <ac:chgData name="Osama Salah" userId="59b259a29da0d6d3" providerId="LiveId" clId="{577C780F-B9A0-274A-A874-A807597ED8E6}" dt="2019-06-28T15:26:26.036" v="7466" actId="14861"/>
          <ac:grpSpMkLst>
            <pc:docMk/>
            <pc:sldMk cId="3145492983" sldId="265"/>
            <ac:grpSpMk id="3" creationId="{B2AA05CD-CAD4-7344-A64C-75F51089F81D}"/>
          </ac:grpSpMkLst>
        </pc:grpChg>
        <pc:graphicFrameChg chg="add mod">
          <ac:chgData name="Osama Salah" userId="59b259a29da0d6d3" providerId="LiveId" clId="{577C780F-B9A0-274A-A874-A807597ED8E6}" dt="2019-06-03T12:32:09.915" v="4000" actId="108"/>
          <ac:graphicFrameMkLst>
            <pc:docMk/>
            <pc:sldMk cId="3145492983" sldId="265"/>
            <ac:graphicFrameMk id="4" creationId="{7EED3120-E399-7D4D-A708-3C8D1CAD8450}"/>
          </ac:graphicFrameMkLst>
        </pc:graphicFrameChg>
        <pc:graphicFrameChg chg="del">
          <ac:chgData name="Osama Salah" userId="59b259a29da0d6d3" providerId="LiveId" clId="{577C780F-B9A0-274A-A874-A807597ED8E6}" dt="2019-06-03T12:31:38.804" v="3994" actId="478"/>
          <ac:graphicFrameMkLst>
            <pc:docMk/>
            <pc:sldMk cId="3145492983" sldId="265"/>
            <ac:graphicFrameMk id="6" creationId="{00000000-0000-0000-0000-000000000000}"/>
          </ac:graphicFrameMkLst>
        </pc:graphicFrameChg>
      </pc:sldChg>
      <pc:sldChg chg="delSp modSp">
        <pc:chgData name="Osama Salah" userId="59b259a29da0d6d3" providerId="LiveId" clId="{577C780F-B9A0-274A-A874-A807597ED8E6}" dt="2019-06-28T15:27:09.618" v="7470" actId="113"/>
        <pc:sldMkLst>
          <pc:docMk/>
          <pc:sldMk cId="3356051963" sldId="266"/>
        </pc:sldMkLst>
        <pc:spChg chg="mod">
          <ac:chgData name="Osama Salah" userId="59b259a29da0d6d3" providerId="LiveId" clId="{577C780F-B9A0-274A-A874-A807597ED8E6}" dt="2019-06-28T15:27:09.618" v="7470" actId="113"/>
          <ac:spMkLst>
            <pc:docMk/>
            <pc:sldMk cId="3356051963" sldId="266"/>
            <ac:spMk id="3" creationId="{00000000-0000-0000-0000-000000000000}"/>
          </ac:spMkLst>
        </pc:spChg>
        <pc:graphicFrameChg chg="del">
          <ac:chgData name="Osama Salah" userId="59b259a29da0d6d3" providerId="LiveId" clId="{577C780F-B9A0-274A-A874-A807597ED8E6}" dt="2019-06-03T12:32:17.195" v="4001" actId="478"/>
          <ac:graphicFrameMkLst>
            <pc:docMk/>
            <pc:sldMk cId="3356051963" sldId="266"/>
            <ac:graphicFrameMk id="5" creationId="{00000000-0000-0000-0000-000000000000}"/>
          </ac:graphicFrameMkLst>
        </pc:graphicFrameChg>
      </pc:sldChg>
      <pc:sldChg chg="addSp delSp modSp modNotesTx">
        <pc:chgData name="Osama Salah" userId="59b259a29da0d6d3" providerId="LiveId" clId="{577C780F-B9A0-274A-A874-A807597ED8E6}" dt="2019-06-28T15:34:16.761" v="8112" actId="313"/>
        <pc:sldMkLst>
          <pc:docMk/>
          <pc:sldMk cId="3862093040" sldId="268"/>
        </pc:sldMkLst>
        <pc:spChg chg="mod">
          <ac:chgData name="Osama Salah" userId="59b259a29da0d6d3" providerId="LiveId" clId="{577C780F-B9A0-274A-A874-A807597ED8E6}" dt="2019-06-04T12:09:17.683" v="6258" actId="27636"/>
          <ac:spMkLst>
            <pc:docMk/>
            <pc:sldMk cId="3862093040" sldId="268"/>
            <ac:spMk id="3" creationId="{00000000-0000-0000-0000-000000000000}"/>
          </ac:spMkLst>
        </pc:spChg>
        <pc:spChg chg="add mod">
          <ac:chgData name="Osama Salah" userId="59b259a29da0d6d3" providerId="LiveId" clId="{577C780F-B9A0-274A-A874-A807597ED8E6}" dt="2019-06-28T15:29:21.883" v="7472" actId="1076"/>
          <ac:spMkLst>
            <pc:docMk/>
            <pc:sldMk cId="3862093040" sldId="268"/>
            <ac:spMk id="4" creationId="{E50DFFD5-DC7D-294D-8DB4-FF9038F9DE9B}"/>
          </ac:spMkLst>
        </pc:spChg>
        <pc:spChg chg="add mod">
          <ac:chgData name="Osama Salah" userId="59b259a29da0d6d3" providerId="LiveId" clId="{577C780F-B9A0-274A-A874-A807597ED8E6}" dt="2019-06-28T15:29:21.883" v="7472" actId="1076"/>
          <ac:spMkLst>
            <pc:docMk/>
            <pc:sldMk cId="3862093040" sldId="268"/>
            <ac:spMk id="5" creationId="{82097293-4BCE-8546-8FE0-9EB5D3E0DAA7}"/>
          </ac:spMkLst>
        </pc:spChg>
        <pc:spChg chg="add mod">
          <ac:chgData name="Osama Salah" userId="59b259a29da0d6d3" providerId="LiveId" clId="{577C780F-B9A0-274A-A874-A807597ED8E6}" dt="2019-06-28T15:29:21.883" v="7472" actId="1076"/>
          <ac:spMkLst>
            <pc:docMk/>
            <pc:sldMk cId="3862093040" sldId="268"/>
            <ac:spMk id="6" creationId="{03DAF449-8FBE-B040-B7BA-9352F8CE0C2E}"/>
          </ac:spMkLst>
        </pc:spChg>
        <pc:spChg chg="add mod">
          <ac:chgData name="Osama Salah" userId="59b259a29da0d6d3" providerId="LiveId" clId="{577C780F-B9A0-274A-A874-A807597ED8E6}" dt="2019-06-28T15:30:44.687" v="7489" actId="20577"/>
          <ac:spMkLst>
            <pc:docMk/>
            <pc:sldMk cId="3862093040" sldId="268"/>
            <ac:spMk id="7" creationId="{FA35D156-7C4D-FC40-9515-215A08824D0C}"/>
          </ac:spMkLst>
        </pc:spChg>
        <pc:graphicFrameChg chg="del">
          <ac:chgData name="Osama Salah" userId="59b259a29da0d6d3" providerId="LiveId" clId="{577C780F-B9A0-274A-A874-A807597ED8E6}" dt="2019-06-03T12:40:59.387" v="4656" actId="478"/>
          <ac:graphicFrameMkLst>
            <pc:docMk/>
            <pc:sldMk cId="3862093040" sldId="268"/>
            <ac:graphicFrameMk id="6" creationId="{00000000-0000-0000-0000-000000000000}"/>
          </ac:graphicFrameMkLst>
        </pc:graphicFrameChg>
      </pc:sldChg>
      <pc:sldChg chg="addSp delSp modSp ord">
        <pc:chgData name="Osama Salah" userId="59b259a29da0d6d3" providerId="LiveId" clId="{577C780F-B9A0-274A-A874-A807597ED8E6}" dt="2019-07-01T15:56:30.614" v="8471"/>
        <pc:sldMkLst>
          <pc:docMk/>
          <pc:sldMk cId="2668696872" sldId="270"/>
        </pc:sldMkLst>
        <pc:spChg chg="mod">
          <ac:chgData name="Osama Salah" userId="59b259a29da0d6d3" providerId="LiveId" clId="{577C780F-B9A0-274A-A874-A807597ED8E6}" dt="2019-06-28T15:17:33.477" v="7155" actId="113"/>
          <ac:spMkLst>
            <pc:docMk/>
            <pc:sldMk cId="2668696872" sldId="270"/>
            <ac:spMk id="2" creationId="{00000000-0000-0000-0000-000000000000}"/>
          </ac:spMkLst>
        </pc:spChg>
        <pc:spChg chg="mod">
          <ac:chgData name="Osama Salah" userId="59b259a29da0d6d3" providerId="LiveId" clId="{577C780F-B9A0-274A-A874-A807597ED8E6}" dt="2019-06-28T15:17:04.737" v="7153" actId="20577"/>
          <ac:spMkLst>
            <pc:docMk/>
            <pc:sldMk cId="2668696872" sldId="270"/>
            <ac:spMk id="3" creationId="{00000000-0000-0000-0000-000000000000}"/>
          </ac:spMkLst>
        </pc:spChg>
        <pc:spChg chg="add mod">
          <ac:chgData name="Osama Salah" userId="59b259a29da0d6d3" providerId="LiveId" clId="{577C780F-B9A0-274A-A874-A807597ED8E6}" dt="2019-07-01T15:56:30.055" v="8470" actId="1076"/>
          <ac:spMkLst>
            <pc:docMk/>
            <pc:sldMk cId="2668696872" sldId="270"/>
            <ac:spMk id="7" creationId="{0212D11F-8641-E04A-8C5F-B6BB0C9EEE27}"/>
          </ac:spMkLst>
        </pc:spChg>
        <pc:spChg chg="add del mod">
          <ac:chgData name="Osama Salah" userId="59b259a29da0d6d3" providerId="LiveId" clId="{577C780F-B9A0-274A-A874-A807597ED8E6}" dt="2019-07-01T15:56:30.055" v="8470" actId="1076"/>
          <ac:spMkLst>
            <pc:docMk/>
            <pc:sldMk cId="2668696872" sldId="270"/>
            <ac:spMk id="9" creationId="{5BC58E0C-D6E5-B548-AFA1-D1C7643986DC}"/>
          </ac:spMkLst>
        </pc:spChg>
        <pc:spChg chg="add">
          <ac:chgData name="Osama Salah" userId="59b259a29da0d6d3" providerId="LiveId" clId="{577C780F-B9A0-274A-A874-A807597ED8E6}" dt="2019-07-01T15:55:59.126" v="8454"/>
          <ac:spMkLst>
            <pc:docMk/>
            <pc:sldMk cId="2668696872" sldId="270"/>
            <ac:spMk id="11" creationId="{363538A3-8E39-624B-8FA1-C920CD97BAC8}"/>
          </ac:spMkLst>
        </pc:spChg>
        <pc:spChg chg="add mod">
          <ac:chgData name="Osama Salah" userId="59b259a29da0d6d3" providerId="LiveId" clId="{577C780F-B9A0-274A-A874-A807597ED8E6}" dt="2019-07-01T15:56:27.955" v="8464" actId="20577"/>
          <ac:spMkLst>
            <pc:docMk/>
            <pc:sldMk cId="2668696872" sldId="270"/>
            <ac:spMk id="12" creationId="{A1FD8EAF-6C94-FE44-8DF0-DD1A1188DA81}"/>
          </ac:spMkLst>
        </pc:spChg>
        <pc:spChg chg="add">
          <ac:chgData name="Osama Salah" userId="59b259a29da0d6d3" providerId="LiveId" clId="{577C780F-B9A0-274A-A874-A807597ED8E6}" dt="2019-07-01T15:55:59.126" v="8454"/>
          <ac:spMkLst>
            <pc:docMk/>
            <pc:sldMk cId="2668696872" sldId="270"/>
            <ac:spMk id="13" creationId="{7312B317-31CF-0943-B036-8855F6D92235}"/>
          </ac:spMkLst>
        </pc:spChg>
        <pc:spChg chg="add">
          <ac:chgData name="Osama Salah" userId="59b259a29da0d6d3" providerId="LiveId" clId="{577C780F-B9A0-274A-A874-A807597ED8E6}" dt="2019-07-01T15:55:59.126" v="8454"/>
          <ac:spMkLst>
            <pc:docMk/>
            <pc:sldMk cId="2668696872" sldId="270"/>
            <ac:spMk id="14" creationId="{1BC40CB3-C38F-564F-B6D2-4E4A062DB270}"/>
          </ac:spMkLst>
        </pc:spChg>
        <pc:spChg chg="add">
          <ac:chgData name="Osama Salah" userId="59b259a29da0d6d3" providerId="LiveId" clId="{577C780F-B9A0-274A-A874-A807597ED8E6}" dt="2019-07-01T15:55:59.126" v="8454"/>
          <ac:spMkLst>
            <pc:docMk/>
            <pc:sldMk cId="2668696872" sldId="270"/>
            <ac:spMk id="15" creationId="{28A41504-5F5B-4545-82D3-DDAF4E9B88A2}"/>
          </ac:spMkLst>
        </pc:spChg>
        <pc:spChg chg="add">
          <ac:chgData name="Osama Salah" userId="59b259a29da0d6d3" providerId="LiveId" clId="{577C780F-B9A0-274A-A874-A807597ED8E6}" dt="2019-07-01T15:55:59.126" v="8454"/>
          <ac:spMkLst>
            <pc:docMk/>
            <pc:sldMk cId="2668696872" sldId="270"/>
            <ac:spMk id="16" creationId="{3CBADD34-ED3B-224F-A2B2-C06D5CD7358E}"/>
          </ac:spMkLst>
        </pc:spChg>
        <pc:grpChg chg="add del mod">
          <ac:chgData name="Osama Salah" userId="59b259a29da0d6d3" providerId="LiveId" clId="{577C780F-B9A0-274A-A874-A807597ED8E6}" dt="2019-07-01T15:56:30.614" v="8471"/>
          <ac:grpSpMkLst>
            <pc:docMk/>
            <pc:sldMk cId="2668696872" sldId="270"/>
            <ac:grpSpMk id="6" creationId="{74A8FB47-7D7B-DB44-BFA7-9C34C47EBAB7}"/>
          </ac:grpSpMkLst>
        </pc:grpChg>
        <pc:grpChg chg="add mod">
          <ac:chgData name="Osama Salah" userId="59b259a29da0d6d3" providerId="LiveId" clId="{577C780F-B9A0-274A-A874-A807597ED8E6}" dt="2019-07-01T15:56:30.614" v="8471"/>
          <ac:grpSpMkLst>
            <pc:docMk/>
            <pc:sldMk cId="2668696872" sldId="270"/>
            <ac:grpSpMk id="8" creationId="{51C9FE59-2457-5F42-A2FC-DBE3A18CC2CC}"/>
          </ac:grpSpMkLst>
        </pc:grpChg>
        <pc:grpChg chg="add del mod">
          <ac:chgData name="Osama Salah" userId="59b259a29da0d6d3" providerId="LiveId" clId="{577C780F-B9A0-274A-A874-A807597ED8E6}" dt="2019-07-01T15:56:30.614" v="8471"/>
          <ac:grpSpMkLst>
            <pc:docMk/>
            <pc:sldMk cId="2668696872" sldId="270"/>
            <ac:grpSpMk id="10" creationId="{4E8DB0F3-BDB4-924F-A5C0-3A20BCC4CC5D}"/>
          </ac:grpSpMkLst>
        </pc:grpChg>
        <pc:graphicFrameChg chg="del">
          <ac:chgData name="Osama Salah" userId="59b259a29da0d6d3" providerId="LiveId" clId="{577C780F-B9A0-274A-A874-A807597ED8E6}" dt="2019-06-02T17:54:13.771" v="1104" actId="478"/>
          <ac:graphicFrameMkLst>
            <pc:docMk/>
            <pc:sldMk cId="2668696872" sldId="270"/>
            <ac:graphicFrameMk id="5" creationId="{00000000-0000-0000-0000-000000000000}"/>
          </ac:graphicFrameMkLst>
        </pc:graphicFrameChg>
        <pc:picChg chg="add mod">
          <ac:chgData name="Osama Salah" userId="59b259a29da0d6d3" providerId="LiveId" clId="{577C780F-B9A0-274A-A874-A807597ED8E6}" dt="2019-07-01T15:56:29.219" v="8468" actId="1076"/>
          <ac:picMkLst>
            <pc:docMk/>
            <pc:sldMk cId="2668696872" sldId="270"/>
            <ac:picMk id="4" creationId="{20F0CEC0-D19F-3F46-9BB2-E600C2CF59A5}"/>
          </ac:picMkLst>
        </pc:picChg>
        <pc:picChg chg="add del mod">
          <ac:chgData name="Osama Salah" userId="59b259a29da0d6d3" providerId="LiveId" clId="{577C780F-B9A0-274A-A874-A807597ED8E6}" dt="2019-06-28T15:16:23.647" v="7146" actId="478"/>
          <ac:picMkLst>
            <pc:docMk/>
            <pc:sldMk cId="2668696872" sldId="270"/>
            <ac:picMk id="4" creationId="{54476B6F-8701-704A-8976-45C41D177F75}"/>
          </ac:picMkLst>
        </pc:picChg>
        <pc:picChg chg="add del mod">
          <ac:chgData name="Osama Salah" userId="59b259a29da0d6d3" providerId="LiveId" clId="{577C780F-B9A0-274A-A874-A807597ED8E6}" dt="2019-07-01T15:55:17.699" v="8431" actId="478"/>
          <ac:picMkLst>
            <pc:docMk/>
            <pc:sldMk cId="2668696872" sldId="270"/>
            <ac:picMk id="5" creationId="{0E1388ED-B679-364C-9464-B0659F736C84}"/>
          </ac:picMkLst>
        </pc:picChg>
      </pc:sldChg>
      <pc:sldChg chg="addSp delSp modSp ord">
        <pc:chgData name="Osama Salah" userId="59b259a29da0d6d3" providerId="LiveId" clId="{577C780F-B9A0-274A-A874-A807597ED8E6}" dt="2019-06-28T15:18:35.840" v="7160" actId="313"/>
        <pc:sldMkLst>
          <pc:docMk/>
          <pc:sldMk cId="3550724709" sldId="272"/>
        </pc:sldMkLst>
        <pc:spChg chg="mod">
          <ac:chgData name="Osama Salah" userId="59b259a29da0d6d3" providerId="LiveId" clId="{577C780F-B9A0-274A-A874-A807597ED8E6}" dt="2019-06-28T15:18:35.840" v="7160" actId="313"/>
          <ac:spMkLst>
            <pc:docMk/>
            <pc:sldMk cId="3550724709" sldId="272"/>
            <ac:spMk id="3" creationId="{00000000-0000-0000-0000-000000000000}"/>
          </ac:spMkLst>
        </pc:spChg>
        <pc:graphicFrameChg chg="del">
          <ac:chgData name="Osama Salah" userId="59b259a29da0d6d3" providerId="LiveId" clId="{577C780F-B9A0-274A-A874-A807597ED8E6}" dt="2019-06-03T08:43:51.724" v="2801" actId="478"/>
          <ac:graphicFrameMkLst>
            <pc:docMk/>
            <pc:sldMk cId="3550724709" sldId="272"/>
            <ac:graphicFrameMk id="5" creationId="{00000000-0000-0000-0000-000000000000}"/>
          </ac:graphicFrameMkLst>
        </pc:graphicFrameChg>
        <pc:graphicFrameChg chg="add mod">
          <ac:chgData name="Osama Salah" userId="59b259a29da0d6d3" providerId="LiveId" clId="{577C780F-B9A0-274A-A874-A807597ED8E6}" dt="2019-06-03T08:44:33.485" v="2812" actId="1582"/>
          <ac:graphicFrameMkLst>
            <pc:docMk/>
            <pc:sldMk cId="3550724709" sldId="272"/>
            <ac:graphicFrameMk id="6" creationId="{8D8BFA24-F03C-EB47-95CE-2790F684EB7C}"/>
          </ac:graphicFrameMkLst>
        </pc:graphicFrameChg>
        <pc:graphicFrameChg chg="add del">
          <ac:chgData name="Osama Salah" userId="59b259a29da0d6d3" providerId="LiveId" clId="{577C780F-B9A0-274A-A874-A807597ED8E6}" dt="2019-06-03T08:44:53.044" v="2814"/>
          <ac:graphicFrameMkLst>
            <pc:docMk/>
            <pc:sldMk cId="3550724709" sldId="272"/>
            <ac:graphicFrameMk id="7" creationId="{1EC21F7F-02EA-CE41-B1E4-C4F3DA0EBF3D}"/>
          </ac:graphicFrameMkLst>
        </pc:graphicFrameChg>
      </pc:sldChg>
      <pc:sldChg chg="delSp modSp ord">
        <pc:chgData name="Osama Salah" userId="59b259a29da0d6d3" providerId="LiveId" clId="{577C780F-B9A0-274A-A874-A807597ED8E6}" dt="2019-07-01T16:19:21.412" v="9057" actId="20577"/>
        <pc:sldMkLst>
          <pc:docMk/>
          <pc:sldMk cId="3426283882" sldId="274"/>
        </pc:sldMkLst>
        <pc:spChg chg="mod">
          <ac:chgData name="Osama Salah" userId="59b259a29da0d6d3" providerId="LiveId" clId="{577C780F-B9A0-274A-A874-A807597ED8E6}" dt="2019-07-01T16:13:20.008" v="8797" actId="20577"/>
          <ac:spMkLst>
            <pc:docMk/>
            <pc:sldMk cId="3426283882" sldId="274"/>
            <ac:spMk id="2" creationId="{00000000-0000-0000-0000-000000000000}"/>
          </ac:spMkLst>
        </pc:spChg>
        <pc:spChg chg="mod">
          <ac:chgData name="Osama Salah" userId="59b259a29da0d6d3" providerId="LiveId" clId="{577C780F-B9A0-274A-A874-A807597ED8E6}" dt="2019-07-01T16:19:21.412" v="9057" actId="20577"/>
          <ac:spMkLst>
            <pc:docMk/>
            <pc:sldMk cId="3426283882" sldId="274"/>
            <ac:spMk id="3" creationId="{00000000-0000-0000-0000-000000000000}"/>
          </ac:spMkLst>
        </pc:spChg>
        <pc:graphicFrameChg chg="del">
          <ac:chgData name="Osama Salah" userId="59b259a29da0d6d3" providerId="LiveId" clId="{577C780F-B9A0-274A-A874-A807597ED8E6}" dt="2019-06-03T09:13:35.250" v="3046" actId="478"/>
          <ac:graphicFrameMkLst>
            <pc:docMk/>
            <pc:sldMk cId="3426283882" sldId="274"/>
            <ac:graphicFrameMk id="4" creationId="{00000000-0000-0000-0000-000000000000}"/>
          </ac:graphicFrameMkLst>
        </pc:graphicFrameChg>
      </pc:sldChg>
      <pc:sldChg chg="addSp delSp modSp ord">
        <pc:chgData name="Osama Salah" userId="59b259a29da0d6d3" providerId="LiveId" clId="{577C780F-B9A0-274A-A874-A807597ED8E6}" dt="2019-07-01T16:13:46.394" v="8819" actId="20577"/>
        <pc:sldMkLst>
          <pc:docMk/>
          <pc:sldMk cId="3311690111" sldId="275"/>
        </pc:sldMkLst>
        <pc:spChg chg="mod">
          <ac:chgData name="Osama Salah" userId="59b259a29da0d6d3" providerId="LiveId" clId="{577C780F-B9A0-274A-A874-A807597ED8E6}" dt="2019-07-01T16:13:46.394" v="8819" actId="20577"/>
          <ac:spMkLst>
            <pc:docMk/>
            <pc:sldMk cId="3311690111" sldId="275"/>
            <ac:spMk id="2" creationId="{00000000-0000-0000-0000-000000000000}"/>
          </ac:spMkLst>
        </pc:spChg>
        <pc:spChg chg="mod">
          <ac:chgData name="Osama Salah" userId="59b259a29da0d6d3" providerId="LiveId" clId="{577C780F-B9A0-274A-A874-A807597ED8E6}" dt="2019-06-03T12:26:40.141" v="3581" actId="20577"/>
          <ac:spMkLst>
            <pc:docMk/>
            <pc:sldMk cId="3311690111" sldId="275"/>
            <ac:spMk id="3" creationId="{00000000-0000-0000-0000-000000000000}"/>
          </ac:spMkLst>
        </pc:spChg>
        <pc:spChg chg="add mod">
          <ac:chgData name="Osama Salah" userId="59b259a29da0d6d3" providerId="LiveId" clId="{577C780F-B9A0-274A-A874-A807597ED8E6}" dt="2019-06-03T12:26:14.625" v="3576" actId="1037"/>
          <ac:spMkLst>
            <pc:docMk/>
            <pc:sldMk cId="3311690111" sldId="275"/>
            <ac:spMk id="6" creationId="{3B4C83DF-4A15-694F-BEE7-E63C29DC58CC}"/>
          </ac:spMkLst>
        </pc:spChg>
        <pc:graphicFrameChg chg="del">
          <ac:chgData name="Osama Salah" userId="59b259a29da0d6d3" providerId="LiveId" clId="{577C780F-B9A0-274A-A874-A807597ED8E6}" dt="2019-06-03T12:24:24.913" v="3549" actId="478"/>
          <ac:graphicFrameMkLst>
            <pc:docMk/>
            <pc:sldMk cId="3311690111" sldId="275"/>
            <ac:graphicFrameMk id="4" creationId="{00000000-0000-0000-0000-000000000000}"/>
          </ac:graphicFrameMkLst>
        </pc:graphicFrameChg>
        <pc:graphicFrameChg chg="modGraphic">
          <ac:chgData name="Osama Salah" userId="59b259a29da0d6d3" providerId="LiveId" clId="{577C780F-B9A0-274A-A874-A807597ED8E6}" dt="2019-06-03T12:26:25.190" v="3577" actId="122"/>
          <ac:graphicFrameMkLst>
            <pc:docMk/>
            <pc:sldMk cId="3311690111" sldId="275"/>
            <ac:graphicFrameMk id="5" creationId="{00000000-0000-0000-0000-000000000000}"/>
          </ac:graphicFrameMkLst>
        </pc:graphicFrameChg>
      </pc:sldChg>
      <pc:sldChg chg="addSp delSp modSp">
        <pc:chgData name="Osama Salah" userId="59b259a29da0d6d3" providerId="LiveId" clId="{577C780F-B9A0-274A-A874-A807597ED8E6}" dt="2019-06-28T15:38:46.774" v="8176" actId="20577"/>
        <pc:sldMkLst>
          <pc:docMk/>
          <pc:sldMk cId="2899847309" sldId="278"/>
        </pc:sldMkLst>
        <pc:spChg chg="mod">
          <ac:chgData name="Osama Salah" userId="59b259a29da0d6d3" providerId="LiveId" clId="{577C780F-B9A0-274A-A874-A807597ED8E6}" dt="2019-06-28T15:38:46.774" v="8176" actId="20577"/>
          <ac:spMkLst>
            <pc:docMk/>
            <pc:sldMk cId="2899847309" sldId="278"/>
            <ac:spMk id="3" creationId="{00000000-0000-0000-0000-000000000000}"/>
          </ac:spMkLst>
        </pc:spChg>
        <pc:spChg chg="add del mod">
          <ac:chgData name="Osama Salah" userId="59b259a29da0d6d3" providerId="LiveId" clId="{577C780F-B9A0-274A-A874-A807597ED8E6}" dt="2019-06-03T12:47:40.287" v="4775"/>
          <ac:spMkLst>
            <pc:docMk/>
            <pc:sldMk cId="2899847309" sldId="278"/>
            <ac:spMk id="5" creationId="{30CBBA78-1531-A645-ACCE-DEBF95C1452D}"/>
          </ac:spMkLst>
        </pc:spChg>
        <pc:spChg chg="add del mod">
          <ac:chgData name="Osama Salah" userId="59b259a29da0d6d3" providerId="LiveId" clId="{577C780F-B9A0-274A-A874-A807597ED8E6}" dt="2019-06-03T12:47:40.287" v="4775"/>
          <ac:spMkLst>
            <pc:docMk/>
            <pc:sldMk cId="2899847309" sldId="278"/>
            <ac:spMk id="6" creationId="{404AE469-0549-3F4F-949F-0E944F9FDE23}"/>
          </ac:spMkLst>
        </pc:spChg>
        <pc:graphicFrameChg chg="del">
          <ac:chgData name="Osama Salah" userId="59b259a29da0d6d3" providerId="LiveId" clId="{577C780F-B9A0-274A-A874-A807597ED8E6}" dt="2019-06-03T12:49:03.295" v="4778" actId="478"/>
          <ac:graphicFrameMkLst>
            <pc:docMk/>
            <pc:sldMk cId="2899847309" sldId="278"/>
            <ac:graphicFrameMk id="4" creationId="{00000000-0000-0000-0000-000000000000}"/>
          </ac:graphicFrameMkLst>
        </pc:graphicFrameChg>
      </pc:sldChg>
      <pc:sldChg chg="modSp">
        <pc:chgData name="Osama Salah" userId="59b259a29da0d6d3" providerId="LiveId" clId="{577C780F-B9A0-274A-A874-A807597ED8E6}" dt="2019-06-28T15:40:17.419" v="8182" actId="115"/>
        <pc:sldMkLst>
          <pc:docMk/>
          <pc:sldMk cId="1249288797" sldId="280"/>
        </pc:sldMkLst>
        <pc:spChg chg="mod">
          <ac:chgData name="Osama Salah" userId="59b259a29da0d6d3" providerId="LiveId" clId="{577C780F-B9A0-274A-A874-A807597ED8E6}" dt="2019-06-28T15:40:17.419" v="8182" actId="115"/>
          <ac:spMkLst>
            <pc:docMk/>
            <pc:sldMk cId="1249288797" sldId="280"/>
            <ac:spMk id="3" creationId="{00000000-0000-0000-0000-000000000000}"/>
          </ac:spMkLst>
        </pc:spChg>
      </pc:sldChg>
      <pc:sldChg chg="addSp delSp modSp ord modNotesTx">
        <pc:chgData name="Osama Salah" userId="59b259a29da0d6d3" providerId="LiveId" clId="{577C780F-B9A0-274A-A874-A807597ED8E6}" dt="2019-07-01T15:55:32.987" v="8434"/>
        <pc:sldMkLst>
          <pc:docMk/>
          <pc:sldMk cId="374078833" sldId="287"/>
        </pc:sldMkLst>
        <pc:spChg chg="mod">
          <ac:chgData name="Osama Salah" userId="59b259a29da0d6d3" providerId="LiveId" clId="{577C780F-B9A0-274A-A874-A807597ED8E6}" dt="2019-06-02T17:57:36.616" v="1139" actId="113"/>
          <ac:spMkLst>
            <pc:docMk/>
            <pc:sldMk cId="374078833" sldId="287"/>
            <ac:spMk id="3" creationId="{00000000-0000-0000-0000-000000000000}"/>
          </ac:spMkLst>
        </pc:spChg>
        <pc:graphicFrameChg chg="add del mod">
          <ac:chgData name="Osama Salah" userId="59b259a29da0d6d3" providerId="LiveId" clId="{577C780F-B9A0-274A-A874-A807597ED8E6}" dt="2019-07-01T15:55:31.682" v="8433" actId="478"/>
          <ac:graphicFrameMkLst>
            <pc:docMk/>
            <pc:sldMk cId="374078833" sldId="287"/>
            <ac:graphicFrameMk id="5" creationId="{7F756D36-014E-BF43-8F09-0135E2FB7E5B}"/>
          </ac:graphicFrameMkLst>
        </pc:graphicFrameChg>
        <pc:graphicFrameChg chg="del">
          <ac:chgData name="Osama Salah" userId="59b259a29da0d6d3" providerId="LiveId" clId="{577C780F-B9A0-274A-A874-A807597ED8E6}" dt="2019-06-02T17:55:10.143" v="1106" actId="478"/>
          <ac:graphicFrameMkLst>
            <pc:docMk/>
            <pc:sldMk cId="374078833" sldId="287"/>
            <ac:graphicFrameMk id="8" creationId="{00000000-0000-0000-0000-000000000000}"/>
          </ac:graphicFrameMkLst>
        </pc:graphicFrameChg>
        <pc:picChg chg="add">
          <ac:chgData name="Osama Salah" userId="59b259a29da0d6d3" providerId="LiveId" clId="{577C780F-B9A0-274A-A874-A807597ED8E6}" dt="2019-07-01T15:55:32.987" v="8434"/>
          <ac:picMkLst>
            <pc:docMk/>
            <pc:sldMk cId="374078833" sldId="287"/>
            <ac:picMk id="6" creationId="{9B033698-7356-4C48-8F17-53F00BF170EE}"/>
          </ac:picMkLst>
        </pc:picChg>
      </pc:sldChg>
      <pc:sldChg chg="addSp delSp modSp add">
        <pc:chgData name="Osama Salah" userId="59b259a29da0d6d3" providerId="LiveId" clId="{577C780F-B9A0-274A-A874-A807597ED8E6}" dt="2019-07-01T15:53:40.277" v="8370" actId="20577"/>
        <pc:sldMkLst>
          <pc:docMk/>
          <pc:sldMk cId="3043190166" sldId="340"/>
        </pc:sldMkLst>
        <pc:spChg chg="add del mod">
          <ac:chgData name="Osama Salah" userId="59b259a29da0d6d3" providerId="LiveId" clId="{577C780F-B9A0-274A-A874-A807597ED8E6}" dt="2019-06-02T17:32:17.523" v="36" actId="478"/>
          <ac:spMkLst>
            <pc:docMk/>
            <pc:sldMk cId="3043190166" sldId="340"/>
            <ac:spMk id="3" creationId="{94ACC3EC-8627-1042-B9AD-1A08AFAA8D2E}"/>
          </ac:spMkLst>
        </pc:spChg>
        <pc:spChg chg="add mod">
          <ac:chgData name="Osama Salah" userId="59b259a29da0d6d3" providerId="LiveId" clId="{577C780F-B9A0-274A-A874-A807597ED8E6}" dt="2019-06-03T12:18:17.340" v="3488" actId="20577"/>
          <ac:spMkLst>
            <pc:docMk/>
            <pc:sldMk cId="3043190166" sldId="340"/>
            <ac:spMk id="5" creationId="{C63CF5F3-D6A1-3F4E-8F9E-F250823379F5}"/>
          </ac:spMkLst>
        </pc:spChg>
        <pc:spChg chg="add del mod">
          <ac:chgData name="Osama Salah" userId="59b259a29da0d6d3" providerId="LiveId" clId="{577C780F-B9A0-274A-A874-A807597ED8E6}" dt="2019-06-02T17:32:51.348" v="52" actId="478"/>
          <ac:spMkLst>
            <pc:docMk/>
            <pc:sldMk cId="3043190166" sldId="340"/>
            <ac:spMk id="6" creationId="{BA022CCF-0982-2441-AB50-D4745CE5BEA4}"/>
          </ac:spMkLst>
        </pc:spChg>
        <pc:spChg chg="add del">
          <ac:chgData name="Osama Salah" userId="59b259a29da0d6d3" providerId="LiveId" clId="{577C780F-B9A0-274A-A874-A807597ED8E6}" dt="2019-06-02T17:32:15.636" v="35" actId="478"/>
          <ac:spMkLst>
            <pc:docMk/>
            <pc:sldMk cId="3043190166" sldId="340"/>
            <ac:spMk id="26" creationId="{68F4ACC5-5260-0544-897E-0377535848A3}"/>
          </ac:spMkLst>
        </pc:spChg>
        <pc:grpChg chg="add mod">
          <ac:chgData name="Osama Salah" userId="59b259a29da0d6d3" providerId="LiveId" clId="{577C780F-B9A0-274A-A874-A807597ED8E6}" dt="2019-06-02T17:32:59.626" v="53" actId="1076"/>
          <ac:grpSpMkLst>
            <pc:docMk/>
            <pc:sldMk cId="3043190166" sldId="340"/>
            <ac:grpSpMk id="4" creationId="{FAE53F2A-3548-664F-9446-20344DE0FCA7}"/>
          </ac:grpSpMkLst>
        </pc:grpChg>
        <pc:grpChg chg="mod">
          <ac:chgData name="Osama Salah" userId="59b259a29da0d6d3" providerId="LiveId" clId="{577C780F-B9A0-274A-A874-A807597ED8E6}" dt="2019-06-02T17:32:26.045" v="37" actId="164"/>
          <ac:grpSpMkLst>
            <pc:docMk/>
            <pc:sldMk cId="3043190166" sldId="340"/>
            <ac:grpSpMk id="11" creationId="{00000000-0000-0000-0000-000000000000}"/>
          </ac:grpSpMkLst>
        </pc:grpChg>
        <pc:graphicFrameChg chg="mod">
          <ac:chgData name="Osama Salah" userId="59b259a29da0d6d3" providerId="LiveId" clId="{577C780F-B9A0-274A-A874-A807597ED8E6}" dt="2019-07-01T15:53:40.277" v="8370" actId="20577"/>
          <ac:graphicFrameMkLst>
            <pc:docMk/>
            <pc:sldMk cId="3043190166" sldId="340"/>
            <ac:graphicFrameMk id="25" creationId="{00000000-0000-0000-0000-000000000000}"/>
          </ac:graphicFrameMkLst>
        </pc:graphicFrameChg>
      </pc:sldChg>
      <pc:sldChg chg="addSp delSp modSp add modAnim">
        <pc:chgData name="Osama Salah" userId="59b259a29da0d6d3" providerId="LiveId" clId="{577C780F-B9A0-274A-A874-A807597ED8E6}" dt="2019-06-28T15:37:24.938" v="8150" actId="1076"/>
        <pc:sldMkLst>
          <pc:docMk/>
          <pc:sldMk cId="3298134182" sldId="347"/>
        </pc:sldMkLst>
        <pc:spChg chg="mod">
          <ac:chgData name="Osama Salah" userId="59b259a29da0d6d3" providerId="LiveId" clId="{577C780F-B9A0-274A-A874-A807597ED8E6}" dt="2019-06-03T08:22:59.004" v="1922" actId="20577"/>
          <ac:spMkLst>
            <pc:docMk/>
            <pc:sldMk cId="3298134182" sldId="347"/>
            <ac:spMk id="3" creationId="{00000000-0000-0000-0000-000000000000}"/>
          </ac:spMkLst>
        </pc:spChg>
        <pc:spChg chg="add del mod">
          <ac:chgData name="Osama Salah" userId="59b259a29da0d6d3" providerId="LiveId" clId="{577C780F-B9A0-274A-A874-A807597ED8E6}" dt="2019-06-28T15:36:59.003" v="8144" actId="478"/>
          <ac:spMkLst>
            <pc:docMk/>
            <pc:sldMk cId="3298134182" sldId="347"/>
            <ac:spMk id="4" creationId="{B82BA81F-3922-E34E-B0B6-F9844A566A95}"/>
          </ac:spMkLst>
        </pc:spChg>
        <pc:spChg chg="add del mod">
          <ac:chgData name="Osama Salah" userId="59b259a29da0d6d3" providerId="LiveId" clId="{577C780F-B9A0-274A-A874-A807597ED8E6}" dt="2019-06-28T15:37:00.331" v="8145" actId="478"/>
          <ac:spMkLst>
            <pc:docMk/>
            <pc:sldMk cId="3298134182" sldId="347"/>
            <ac:spMk id="6" creationId="{1FE3A4A1-D1CE-424D-A27D-A2806624005C}"/>
          </ac:spMkLst>
        </pc:spChg>
        <pc:spChg chg="mod">
          <ac:chgData name="Osama Salah" userId="59b259a29da0d6d3" providerId="LiveId" clId="{577C780F-B9A0-274A-A874-A807597ED8E6}" dt="2019-06-28T15:37:14.955" v="8148" actId="403"/>
          <ac:spMkLst>
            <pc:docMk/>
            <pc:sldMk cId="3298134182" sldId="347"/>
            <ac:spMk id="8" creationId="{4A2325FC-E2E3-BE45-B8B4-DE7E0B6559F1}"/>
          </ac:spMkLst>
        </pc:spChg>
        <pc:spChg chg="mod">
          <ac:chgData name="Osama Salah" userId="59b259a29da0d6d3" providerId="LiveId" clId="{577C780F-B9A0-274A-A874-A807597ED8E6}" dt="2019-06-28T15:37:10.810" v="8147" actId="20577"/>
          <ac:spMkLst>
            <pc:docMk/>
            <pc:sldMk cId="3298134182" sldId="347"/>
            <ac:spMk id="9" creationId="{4B2FEB88-52A5-0747-A3F5-B8466ED16919}"/>
          </ac:spMkLst>
        </pc:spChg>
        <pc:grpChg chg="add mod">
          <ac:chgData name="Osama Salah" userId="59b259a29da0d6d3" providerId="LiveId" clId="{577C780F-B9A0-274A-A874-A807597ED8E6}" dt="2019-06-28T15:37:24.938" v="8150" actId="1076"/>
          <ac:grpSpMkLst>
            <pc:docMk/>
            <pc:sldMk cId="3298134182" sldId="347"/>
            <ac:grpSpMk id="7" creationId="{2286C9C8-9244-514C-9ADA-494E7CAF1BC2}"/>
          </ac:grpSpMkLst>
        </pc:grpChg>
        <pc:graphicFrameChg chg="mod modGraphic">
          <ac:chgData name="Osama Salah" userId="59b259a29da0d6d3" providerId="LiveId" clId="{577C780F-B9A0-274A-A874-A807597ED8E6}" dt="2019-06-28T15:36:43.408" v="8140" actId="14734"/>
          <ac:graphicFrameMkLst>
            <pc:docMk/>
            <pc:sldMk cId="3298134182" sldId="347"/>
            <ac:graphicFrameMk id="5" creationId="{00000000-0000-0000-0000-000000000000}"/>
          </ac:graphicFrameMkLst>
        </pc:graphicFrameChg>
      </pc:sldChg>
      <pc:sldChg chg="delSp modSp add">
        <pc:chgData name="Osama Salah" userId="59b259a29da0d6d3" providerId="LiveId" clId="{577C780F-B9A0-274A-A874-A807597ED8E6}" dt="2019-06-28T15:08:40.658" v="7062" actId="1076"/>
        <pc:sldMkLst>
          <pc:docMk/>
          <pc:sldMk cId="2866306442" sldId="348"/>
        </pc:sldMkLst>
        <pc:spChg chg="mod">
          <ac:chgData name="Osama Salah" userId="59b259a29da0d6d3" providerId="LiveId" clId="{577C780F-B9A0-274A-A874-A807597ED8E6}" dt="2019-06-28T15:06:15.887" v="6949" actId="20577"/>
          <ac:spMkLst>
            <pc:docMk/>
            <pc:sldMk cId="2866306442" sldId="348"/>
            <ac:spMk id="3" creationId="{00000000-0000-0000-0000-000000000000}"/>
          </ac:spMkLst>
        </pc:spChg>
        <pc:graphicFrameChg chg="del">
          <ac:chgData name="Osama Salah" userId="59b259a29da0d6d3" providerId="LiveId" clId="{577C780F-B9A0-274A-A874-A807597ED8E6}" dt="2019-06-03T08:31:35.353" v="2019" actId="478"/>
          <ac:graphicFrameMkLst>
            <pc:docMk/>
            <pc:sldMk cId="2866306442" sldId="348"/>
            <ac:graphicFrameMk id="4" creationId="{00000000-0000-0000-0000-000000000000}"/>
          </ac:graphicFrameMkLst>
        </pc:graphicFrameChg>
        <pc:picChg chg="mod">
          <ac:chgData name="Osama Salah" userId="59b259a29da0d6d3" providerId="LiveId" clId="{577C780F-B9A0-274A-A874-A807597ED8E6}" dt="2019-06-28T15:08:40.658" v="7062" actId="1076"/>
          <ac:picMkLst>
            <pc:docMk/>
            <pc:sldMk cId="2866306442" sldId="348"/>
            <ac:picMk id="7" creationId="{8B0AA510-FC5C-0E44-866F-C5AB289FE193}"/>
          </ac:picMkLst>
        </pc:picChg>
      </pc:sldChg>
      <pc:sldChg chg="addSp delSp modSp add ord modAnim">
        <pc:chgData name="Osama Salah" userId="59b259a29da0d6d3" providerId="LiveId" clId="{577C780F-B9A0-274A-A874-A807597ED8E6}" dt="2019-06-28T15:37:37.746" v="8151" actId="14100"/>
        <pc:sldMkLst>
          <pc:docMk/>
          <pc:sldMk cId="1238003897" sldId="349"/>
        </pc:sldMkLst>
        <pc:spChg chg="mod">
          <ac:chgData name="Osama Salah" userId="59b259a29da0d6d3" providerId="LiveId" clId="{577C780F-B9A0-274A-A874-A807597ED8E6}" dt="2019-06-04T12:02:45.872" v="6075" actId="313"/>
          <ac:spMkLst>
            <pc:docMk/>
            <pc:sldMk cId="1238003897" sldId="349"/>
            <ac:spMk id="3" creationId="{00000000-0000-0000-0000-000000000000}"/>
          </ac:spMkLst>
        </pc:spChg>
        <pc:spChg chg="add del">
          <ac:chgData name="Osama Salah" userId="59b259a29da0d6d3" providerId="LiveId" clId="{577C780F-B9A0-274A-A874-A807597ED8E6}" dt="2019-06-28T15:35:25.718" v="8124"/>
          <ac:spMkLst>
            <pc:docMk/>
            <pc:sldMk cId="1238003897" sldId="349"/>
            <ac:spMk id="4" creationId="{95A6234F-7A84-0841-818C-48C284E706CB}"/>
          </ac:spMkLst>
        </pc:spChg>
        <pc:spChg chg="add del mod">
          <ac:chgData name="Osama Salah" userId="59b259a29da0d6d3" providerId="LiveId" clId="{577C780F-B9A0-274A-A874-A807597ED8E6}" dt="2019-06-28T15:35:49.008" v="8131" actId="478"/>
          <ac:spMkLst>
            <pc:docMk/>
            <pc:sldMk cId="1238003897" sldId="349"/>
            <ac:spMk id="5" creationId="{85C3E134-BB43-8B4D-A623-8468E05547EC}"/>
          </ac:spMkLst>
        </pc:spChg>
        <pc:spChg chg="add del mod">
          <ac:chgData name="Osama Salah" userId="59b259a29da0d6d3" providerId="LiveId" clId="{577C780F-B9A0-274A-A874-A807597ED8E6}" dt="2019-06-28T15:35:48.108" v="8130" actId="478"/>
          <ac:spMkLst>
            <pc:docMk/>
            <pc:sldMk cId="1238003897" sldId="349"/>
            <ac:spMk id="7" creationId="{17258078-94A7-F145-92B8-41FFCD12EFC0}"/>
          </ac:spMkLst>
        </pc:spChg>
        <pc:spChg chg="mod">
          <ac:chgData name="Osama Salah" userId="59b259a29da0d6d3" providerId="LiveId" clId="{577C780F-B9A0-274A-A874-A807597ED8E6}" dt="2019-06-28T15:36:00.504" v="8135" actId="403"/>
          <ac:spMkLst>
            <pc:docMk/>
            <pc:sldMk cId="1238003897" sldId="349"/>
            <ac:spMk id="9" creationId="{5F2F5395-3BFF-9446-901B-102C3F96FBDE}"/>
          </ac:spMkLst>
        </pc:spChg>
        <pc:spChg chg="mod">
          <ac:chgData name="Osama Salah" userId="59b259a29da0d6d3" providerId="LiveId" clId="{577C780F-B9A0-274A-A874-A807597ED8E6}" dt="2019-06-28T15:36:29.797" v="8138" actId="20577"/>
          <ac:spMkLst>
            <pc:docMk/>
            <pc:sldMk cId="1238003897" sldId="349"/>
            <ac:spMk id="10" creationId="{C9EE23EF-160C-A047-AEFC-2A22EB38E28F}"/>
          </ac:spMkLst>
        </pc:spChg>
        <pc:grpChg chg="add mod">
          <ac:chgData name="Osama Salah" userId="59b259a29da0d6d3" providerId="LiveId" clId="{577C780F-B9A0-274A-A874-A807597ED8E6}" dt="2019-06-28T15:37:37.746" v="8151" actId="14100"/>
          <ac:grpSpMkLst>
            <pc:docMk/>
            <pc:sldMk cId="1238003897" sldId="349"/>
            <ac:grpSpMk id="8" creationId="{95E0263D-CC29-D948-A6B8-540C4544675F}"/>
          </ac:grpSpMkLst>
        </pc:grpChg>
      </pc:sldChg>
      <pc:sldChg chg="addSp delSp modSp add">
        <pc:chgData name="Osama Salah" userId="59b259a29da0d6d3" providerId="LiveId" clId="{577C780F-B9A0-274A-A874-A807597ED8E6}" dt="2019-07-01T15:57:58.522" v="8525" actId="20577"/>
        <pc:sldMkLst>
          <pc:docMk/>
          <pc:sldMk cId="2705067205" sldId="350"/>
        </pc:sldMkLst>
        <pc:spChg chg="add mod">
          <ac:chgData name="Osama Salah" userId="59b259a29da0d6d3" providerId="LiveId" clId="{577C780F-B9A0-274A-A874-A807597ED8E6}" dt="2019-07-01T15:57:49.536" v="8506" actId="20577"/>
          <ac:spMkLst>
            <pc:docMk/>
            <pc:sldMk cId="2705067205" sldId="350"/>
            <ac:spMk id="2" creationId="{4AA25845-8815-3648-9091-0786CA76C7A9}"/>
          </ac:spMkLst>
        </pc:spChg>
        <pc:spChg chg="add del mod">
          <ac:chgData name="Osama Salah" userId="59b259a29da0d6d3" providerId="LiveId" clId="{577C780F-B9A0-274A-A874-A807597ED8E6}" dt="2019-06-03T08:50:30.293" v="3007" actId="478"/>
          <ac:spMkLst>
            <pc:docMk/>
            <pc:sldMk cId="2705067205" sldId="350"/>
            <ac:spMk id="3" creationId="{B2E37DA7-EF3D-3B45-B2AE-30D3552C32BB}"/>
          </ac:spMkLst>
        </pc:spChg>
        <pc:grpChg chg="del">
          <ac:chgData name="Osama Salah" userId="59b259a29da0d6d3" providerId="LiveId" clId="{577C780F-B9A0-274A-A874-A807597ED8E6}" dt="2019-06-03T08:49:39.817" v="3002" actId="478"/>
          <ac:grpSpMkLst>
            <pc:docMk/>
            <pc:sldMk cId="2705067205" sldId="350"/>
            <ac:grpSpMk id="11" creationId="{00000000-0000-0000-0000-000000000000}"/>
          </ac:grpSpMkLst>
        </pc:grpChg>
        <pc:graphicFrameChg chg="mod">
          <ac:chgData name="Osama Salah" userId="59b259a29da0d6d3" providerId="LiveId" clId="{577C780F-B9A0-274A-A874-A807597ED8E6}" dt="2019-07-01T15:57:58.522" v="8525" actId="20577"/>
          <ac:graphicFrameMkLst>
            <pc:docMk/>
            <pc:sldMk cId="2705067205" sldId="350"/>
            <ac:graphicFrameMk id="25" creationId="{00000000-0000-0000-0000-000000000000}"/>
          </ac:graphicFrameMkLst>
        </pc:graphicFrameChg>
      </pc:sldChg>
      <pc:sldChg chg="modSp add modNotesTx">
        <pc:chgData name="Osama Salah" userId="59b259a29da0d6d3" providerId="LiveId" clId="{577C780F-B9A0-274A-A874-A807597ED8E6}" dt="2019-07-01T15:54:25.180" v="8429" actId="20577"/>
        <pc:sldMkLst>
          <pc:docMk/>
          <pc:sldMk cId="118221984" sldId="351"/>
        </pc:sldMkLst>
        <pc:spChg chg="mod">
          <ac:chgData name="Osama Salah" userId="59b259a29da0d6d3" providerId="LiveId" clId="{577C780F-B9A0-274A-A874-A807597ED8E6}" dt="2019-06-03T08:50:49.854" v="3031" actId="20577"/>
          <ac:spMkLst>
            <pc:docMk/>
            <pc:sldMk cId="118221984" sldId="351"/>
            <ac:spMk id="2" creationId="{4AA25845-8815-3648-9091-0786CA76C7A9}"/>
          </ac:spMkLst>
        </pc:spChg>
        <pc:graphicFrameChg chg="mod">
          <ac:chgData name="Osama Salah" userId="59b259a29da0d6d3" providerId="LiveId" clId="{577C780F-B9A0-274A-A874-A807597ED8E6}" dt="2019-07-01T15:54:25.180" v="8429" actId="20577"/>
          <ac:graphicFrameMkLst>
            <pc:docMk/>
            <pc:sldMk cId="118221984" sldId="351"/>
            <ac:graphicFrameMk id="25" creationId="{00000000-0000-0000-0000-000000000000}"/>
          </ac:graphicFrameMkLst>
        </pc:graphicFrameChg>
      </pc:sldChg>
      <pc:sldChg chg="addSp delSp modSp add">
        <pc:chgData name="Osama Salah" userId="59b259a29da0d6d3" providerId="LiveId" clId="{577C780F-B9A0-274A-A874-A807597ED8E6}" dt="2019-07-01T15:57:33.117" v="8487" actId="2085"/>
        <pc:sldMkLst>
          <pc:docMk/>
          <pc:sldMk cId="498608637" sldId="352"/>
        </pc:sldMkLst>
        <pc:spChg chg="del">
          <ac:chgData name="Osama Salah" userId="59b259a29da0d6d3" providerId="LiveId" clId="{577C780F-B9A0-274A-A874-A807597ED8E6}" dt="2019-06-03T09:55:56.805" v="3194" actId="478"/>
          <ac:spMkLst>
            <pc:docMk/>
            <pc:sldMk cId="498608637" sldId="352"/>
            <ac:spMk id="2" creationId="{089C0361-F943-4043-9FB9-0E1B3907F8F6}"/>
          </ac:spMkLst>
        </pc:spChg>
        <pc:spChg chg="del">
          <ac:chgData name="Osama Salah" userId="59b259a29da0d6d3" providerId="LiveId" clId="{577C780F-B9A0-274A-A874-A807597ED8E6}" dt="2019-06-03T09:55:53.415" v="3193" actId="478"/>
          <ac:spMkLst>
            <pc:docMk/>
            <pc:sldMk cId="498608637" sldId="352"/>
            <ac:spMk id="3" creationId="{B56FB469-30A2-9B43-A140-B26406664885}"/>
          </ac:spMkLst>
        </pc:spChg>
        <pc:spChg chg="add mod">
          <ac:chgData name="Osama Salah" userId="59b259a29da0d6d3" providerId="LiveId" clId="{577C780F-B9A0-274A-A874-A807597ED8E6}" dt="2019-06-03T10:14:05.114" v="3254" actId="1076"/>
          <ac:spMkLst>
            <pc:docMk/>
            <pc:sldMk cId="498608637" sldId="352"/>
            <ac:spMk id="4" creationId="{E57DEE43-34D2-8B4B-BCDE-A532F78194E3}"/>
          </ac:spMkLst>
        </pc:spChg>
        <pc:spChg chg="add mod">
          <ac:chgData name="Osama Salah" userId="59b259a29da0d6d3" providerId="LiveId" clId="{577C780F-B9A0-274A-A874-A807597ED8E6}" dt="2019-06-03T10:15:10.018" v="3272" actId="408"/>
          <ac:spMkLst>
            <pc:docMk/>
            <pc:sldMk cId="498608637" sldId="352"/>
            <ac:spMk id="5" creationId="{1E144C3A-C243-E446-A129-C37277E9B145}"/>
          </ac:spMkLst>
        </pc:spChg>
        <pc:spChg chg="add mod">
          <ac:chgData name="Osama Salah" userId="59b259a29da0d6d3" providerId="LiveId" clId="{577C780F-B9A0-274A-A874-A807597ED8E6}" dt="2019-06-03T10:15:10.018" v="3272" actId="408"/>
          <ac:spMkLst>
            <pc:docMk/>
            <pc:sldMk cId="498608637" sldId="352"/>
            <ac:spMk id="6" creationId="{49AB28B8-CAE2-6447-AB78-E2D49D2A16E6}"/>
          </ac:spMkLst>
        </pc:spChg>
        <pc:spChg chg="add mod">
          <ac:chgData name="Osama Salah" userId="59b259a29da0d6d3" providerId="LiveId" clId="{577C780F-B9A0-274A-A874-A807597ED8E6}" dt="2019-06-03T10:15:10.018" v="3272" actId="408"/>
          <ac:spMkLst>
            <pc:docMk/>
            <pc:sldMk cId="498608637" sldId="352"/>
            <ac:spMk id="7" creationId="{5E058FE9-CDFE-4446-A23B-C9F4EDA82063}"/>
          </ac:spMkLst>
        </pc:spChg>
        <pc:spChg chg="add mod">
          <ac:chgData name="Osama Salah" userId="59b259a29da0d6d3" providerId="LiveId" clId="{577C780F-B9A0-274A-A874-A807597ED8E6}" dt="2019-07-01T15:57:33.117" v="8487" actId="2085"/>
          <ac:spMkLst>
            <pc:docMk/>
            <pc:sldMk cId="498608637" sldId="352"/>
            <ac:spMk id="9" creationId="{0DE6D5A9-C902-8E4B-BDD5-D3C6B0A4DD29}"/>
          </ac:spMkLst>
        </pc:spChg>
        <pc:spChg chg="add mod">
          <ac:chgData name="Osama Salah" userId="59b259a29da0d6d3" providerId="LiveId" clId="{577C780F-B9A0-274A-A874-A807597ED8E6}" dt="2019-06-03T10:17:56.470" v="3294" actId="12789"/>
          <ac:spMkLst>
            <pc:docMk/>
            <pc:sldMk cId="498608637" sldId="352"/>
            <ac:spMk id="10" creationId="{326140C7-A9FE-034B-8D02-3447FA49B6E1}"/>
          </ac:spMkLst>
        </pc:spChg>
        <pc:spChg chg="add mod">
          <ac:chgData name="Osama Salah" userId="59b259a29da0d6d3" providerId="LiveId" clId="{577C780F-B9A0-274A-A874-A807597ED8E6}" dt="2019-07-01T15:57:01.730" v="8474" actId="1038"/>
          <ac:spMkLst>
            <pc:docMk/>
            <pc:sldMk cId="498608637" sldId="352"/>
            <ac:spMk id="11" creationId="{3D55F250-CC29-2143-B77C-536162EC2ECB}"/>
          </ac:spMkLst>
        </pc:spChg>
        <pc:spChg chg="add mod">
          <ac:chgData name="Osama Salah" userId="59b259a29da0d6d3" providerId="LiveId" clId="{577C780F-B9A0-274A-A874-A807597ED8E6}" dt="2019-06-03T10:17:56.470" v="3294" actId="12789"/>
          <ac:spMkLst>
            <pc:docMk/>
            <pc:sldMk cId="498608637" sldId="352"/>
            <ac:spMk id="12" creationId="{C5C2933E-7D0B-F642-987E-5D807FDD5859}"/>
          </ac:spMkLst>
        </pc:spChg>
        <pc:spChg chg="add mod">
          <ac:chgData name="Osama Salah" userId="59b259a29da0d6d3" providerId="LiveId" clId="{577C780F-B9A0-274A-A874-A807597ED8E6}" dt="2019-07-01T15:57:27.235" v="8485" actId="2085"/>
          <ac:spMkLst>
            <pc:docMk/>
            <pc:sldMk cId="498608637" sldId="352"/>
            <ac:spMk id="13" creationId="{160FE1B4-5524-A74B-8B97-BB48A55FB6F2}"/>
          </ac:spMkLst>
        </pc:spChg>
        <pc:spChg chg="add mod">
          <ac:chgData name="Osama Salah" userId="59b259a29da0d6d3" providerId="LiveId" clId="{577C780F-B9A0-274A-A874-A807597ED8E6}" dt="2019-06-03T10:17:49.358" v="3293" actId="12789"/>
          <ac:spMkLst>
            <pc:docMk/>
            <pc:sldMk cId="498608637" sldId="352"/>
            <ac:spMk id="14" creationId="{87BFE750-F040-6A4F-8EA7-EE31D4CB645F}"/>
          </ac:spMkLst>
        </pc:spChg>
        <pc:spChg chg="add mod">
          <ac:chgData name="Osama Salah" userId="59b259a29da0d6d3" providerId="LiveId" clId="{577C780F-B9A0-274A-A874-A807597ED8E6}" dt="2019-07-01T15:57:10.821" v="8483" actId="1037"/>
          <ac:spMkLst>
            <pc:docMk/>
            <pc:sldMk cId="498608637" sldId="352"/>
            <ac:spMk id="15" creationId="{C232BA9D-12B3-7A41-814B-C2F49B831BEA}"/>
          </ac:spMkLst>
        </pc:spChg>
        <pc:spChg chg="add mod">
          <ac:chgData name="Osama Salah" userId="59b259a29da0d6d3" providerId="LiveId" clId="{577C780F-B9A0-274A-A874-A807597ED8E6}" dt="2019-06-03T10:17:49.358" v="3293" actId="12789"/>
          <ac:spMkLst>
            <pc:docMk/>
            <pc:sldMk cId="498608637" sldId="352"/>
            <ac:spMk id="16" creationId="{79FE8DCC-C734-AC43-8C89-5997F954F9A0}"/>
          </ac:spMkLst>
        </pc:spChg>
        <pc:spChg chg="add mod">
          <ac:chgData name="Osama Salah" userId="59b259a29da0d6d3" providerId="LiveId" clId="{577C780F-B9A0-274A-A874-A807597ED8E6}" dt="2019-06-03T10:15:10.018" v="3272" actId="408"/>
          <ac:spMkLst>
            <pc:docMk/>
            <pc:sldMk cId="498608637" sldId="352"/>
            <ac:spMk id="17" creationId="{891B78EE-6051-0344-BE63-641320B22DD9}"/>
          </ac:spMkLst>
        </pc:spChg>
        <pc:spChg chg="add mod">
          <ac:chgData name="Osama Salah" userId="59b259a29da0d6d3" providerId="LiveId" clId="{577C780F-B9A0-274A-A874-A807597ED8E6}" dt="2019-06-03T10:15:10.018" v="3272" actId="408"/>
          <ac:spMkLst>
            <pc:docMk/>
            <pc:sldMk cId="498608637" sldId="352"/>
            <ac:spMk id="18" creationId="{9E9E7647-A539-1142-B8EC-668BE22F1DD0}"/>
          </ac:spMkLst>
        </pc:spChg>
        <pc:spChg chg="add mod">
          <ac:chgData name="Osama Salah" userId="59b259a29da0d6d3" providerId="LiveId" clId="{577C780F-B9A0-274A-A874-A807597ED8E6}" dt="2019-06-03T10:15:10.018" v="3272" actId="408"/>
          <ac:spMkLst>
            <pc:docMk/>
            <pc:sldMk cId="498608637" sldId="352"/>
            <ac:spMk id="19" creationId="{531FB1AF-5137-4F44-A7AF-02157475217B}"/>
          </ac:spMkLst>
        </pc:spChg>
        <pc:spChg chg="add mod">
          <ac:chgData name="Osama Salah" userId="59b259a29da0d6d3" providerId="LiveId" clId="{577C780F-B9A0-274A-A874-A807597ED8E6}" dt="2019-07-01T15:57:30.633" v="8486" actId="2085"/>
          <ac:spMkLst>
            <pc:docMk/>
            <pc:sldMk cId="498608637" sldId="352"/>
            <ac:spMk id="20" creationId="{9BB7C483-23A4-3B44-9158-D73063FED4D3}"/>
          </ac:spMkLst>
        </pc:spChg>
        <pc:spChg chg="add mod">
          <ac:chgData name="Osama Salah" userId="59b259a29da0d6d3" providerId="LiveId" clId="{577C780F-B9A0-274A-A874-A807597ED8E6}" dt="2019-06-03T10:21:00.201" v="3338" actId="1076"/>
          <ac:spMkLst>
            <pc:docMk/>
            <pc:sldMk cId="498608637" sldId="352"/>
            <ac:spMk id="21" creationId="{8C98D43F-DC67-F642-A00E-5636177B204D}"/>
          </ac:spMkLst>
        </pc:spChg>
        <pc:spChg chg="add mod">
          <ac:chgData name="Osama Salah" userId="59b259a29da0d6d3" providerId="LiveId" clId="{577C780F-B9A0-274A-A874-A807597ED8E6}" dt="2019-06-03T10:21:00.201" v="3338" actId="1076"/>
          <ac:spMkLst>
            <pc:docMk/>
            <pc:sldMk cId="498608637" sldId="352"/>
            <ac:spMk id="22" creationId="{07D96ACB-A898-3A45-9B24-7623C6DE2841}"/>
          </ac:spMkLst>
        </pc:spChg>
        <pc:spChg chg="add mod">
          <ac:chgData name="Osama Salah" userId="59b259a29da0d6d3" providerId="LiveId" clId="{577C780F-B9A0-274A-A874-A807597ED8E6}" dt="2019-06-03T10:21:00.201" v="3338" actId="1076"/>
          <ac:spMkLst>
            <pc:docMk/>
            <pc:sldMk cId="498608637" sldId="352"/>
            <ac:spMk id="23" creationId="{1B9404AC-62EB-2547-941D-484FC6A5CCFC}"/>
          </ac:spMkLst>
        </pc:spChg>
        <pc:spChg chg="add mod">
          <ac:chgData name="Osama Salah" userId="59b259a29da0d6d3" providerId="LiveId" clId="{577C780F-B9A0-274A-A874-A807597ED8E6}" dt="2019-06-04T12:05:07.586" v="6121" actId="1076"/>
          <ac:spMkLst>
            <pc:docMk/>
            <pc:sldMk cId="498608637" sldId="352"/>
            <ac:spMk id="24" creationId="{00253EA9-D76F-4B46-AAD3-B882F4CC0C38}"/>
          </ac:spMkLst>
        </pc:spChg>
        <pc:spChg chg="add mod">
          <ac:chgData name="Osama Salah" userId="59b259a29da0d6d3" providerId="LiveId" clId="{577C780F-B9A0-274A-A874-A807597ED8E6}" dt="2019-06-04T12:05:00.134" v="6120" actId="1076"/>
          <ac:spMkLst>
            <pc:docMk/>
            <pc:sldMk cId="498608637" sldId="352"/>
            <ac:spMk id="25" creationId="{EB8CC548-E3B3-514F-85F7-FEE3D2016533}"/>
          </ac:spMkLst>
        </pc:spChg>
        <pc:spChg chg="add mod">
          <ac:chgData name="Osama Salah" userId="59b259a29da0d6d3" providerId="LiveId" clId="{577C780F-B9A0-274A-A874-A807597ED8E6}" dt="2019-06-04T12:04:53.237" v="6119" actId="1076"/>
          <ac:spMkLst>
            <pc:docMk/>
            <pc:sldMk cId="498608637" sldId="352"/>
            <ac:spMk id="26" creationId="{7986F657-E053-D547-95D4-9762BC5A3CBE}"/>
          </ac:spMkLst>
        </pc:spChg>
        <pc:spChg chg="add mod">
          <ac:chgData name="Osama Salah" userId="59b259a29da0d6d3" providerId="LiveId" clId="{577C780F-B9A0-274A-A874-A807597ED8E6}" dt="2019-06-03T10:22:28.125" v="3357" actId="12789"/>
          <ac:spMkLst>
            <pc:docMk/>
            <pc:sldMk cId="498608637" sldId="352"/>
            <ac:spMk id="27" creationId="{C16E283D-6F70-3847-839A-B985F6FAD36C}"/>
          </ac:spMkLst>
        </pc:spChg>
        <pc:spChg chg="add mod">
          <ac:chgData name="Osama Salah" userId="59b259a29da0d6d3" providerId="LiveId" clId="{577C780F-B9A0-274A-A874-A807597ED8E6}" dt="2019-06-03T10:22:28.125" v="3357" actId="12789"/>
          <ac:spMkLst>
            <pc:docMk/>
            <pc:sldMk cId="498608637" sldId="352"/>
            <ac:spMk id="28" creationId="{89B55542-8546-4C45-A228-C61171CE9E19}"/>
          </ac:spMkLst>
        </pc:spChg>
        <pc:spChg chg="add mod">
          <ac:chgData name="Osama Salah" userId="59b259a29da0d6d3" providerId="LiveId" clId="{577C780F-B9A0-274A-A874-A807597ED8E6}" dt="2019-06-03T10:22:28.125" v="3357" actId="12789"/>
          <ac:spMkLst>
            <pc:docMk/>
            <pc:sldMk cId="498608637" sldId="352"/>
            <ac:spMk id="29" creationId="{33A14B87-4EB2-0942-9BA6-8F297B80DAF9}"/>
          </ac:spMkLst>
        </pc:spChg>
        <pc:spChg chg="add mod">
          <ac:chgData name="Osama Salah" userId="59b259a29da0d6d3" providerId="LiveId" clId="{577C780F-B9A0-274A-A874-A807597ED8E6}" dt="2019-06-03T10:22:20.722" v="3356" actId="12789"/>
          <ac:spMkLst>
            <pc:docMk/>
            <pc:sldMk cId="498608637" sldId="352"/>
            <ac:spMk id="30" creationId="{CB863953-C76C-BB45-9AD7-C884DED0F8FB}"/>
          </ac:spMkLst>
        </pc:spChg>
        <pc:spChg chg="add mod">
          <ac:chgData name="Osama Salah" userId="59b259a29da0d6d3" providerId="LiveId" clId="{577C780F-B9A0-274A-A874-A807597ED8E6}" dt="2019-06-03T10:22:20.722" v="3356" actId="12789"/>
          <ac:spMkLst>
            <pc:docMk/>
            <pc:sldMk cId="498608637" sldId="352"/>
            <ac:spMk id="31" creationId="{8A43B8F5-485E-284B-8880-CCEE31C6D69E}"/>
          </ac:spMkLst>
        </pc:spChg>
        <pc:spChg chg="add mod">
          <ac:chgData name="Osama Salah" userId="59b259a29da0d6d3" providerId="LiveId" clId="{577C780F-B9A0-274A-A874-A807597ED8E6}" dt="2019-06-03T10:22:20.722" v="3356" actId="12789"/>
          <ac:spMkLst>
            <pc:docMk/>
            <pc:sldMk cId="498608637" sldId="352"/>
            <ac:spMk id="32" creationId="{CD4EA56A-BAD3-4747-A459-140E1E5BFC37}"/>
          </ac:spMkLst>
        </pc:spChg>
        <pc:spChg chg="add mod">
          <ac:chgData name="Osama Salah" userId="59b259a29da0d6d3" providerId="LiveId" clId="{577C780F-B9A0-274A-A874-A807597ED8E6}" dt="2019-06-03T10:22:06.605" v="3355" actId="12789"/>
          <ac:spMkLst>
            <pc:docMk/>
            <pc:sldMk cId="498608637" sldId="352"/>
            <ac:spMk id="33" creationId="{E843DD8D-DFD5-1647-9455-254B6E335700}"/>
          </ac:spMkLst>
        </pc:spChg>
        <pc:spChg chg="add mod">
          <ac:chgData name="Osama Salah" userId="59b259a29da0d6d3" providerId="LiveId" clId="{577C780F-B9A0-274A-A874-A807597ED8E6}" dt="2019-06-03T10:22:06.605" v="3355" actId="12789"/>
          <ac:spMkLst>
            <pc:docMk/>
            <pc:sldMk cId="498608637" sldId="352"/>
            <ac:spMk id="34" creationId="{AA7C24D5-28B1-044C-9F43-78FC68804BE6}"/>
          </ac:spMkLst>
        </pc:spChg>
        <pc:spChg chg="add mod">
          <ac:chgData name="Osama Salah" userId="59b259a29da0d6d3" providerId="LiveId" clId="{577C780F-B9A0-274A-A874-A807597ED8E6}" dt="2019-06-03T10:22:06.605" v="3355" actId="12789"/>
          <ac:spMkLst>
            <pc:docMk/>
            <pc:sldMk cId="498608637" sldId="352"/>
            <ac:spMk id="35" creationId="{B4904A5B-E633-3141-8EF2-9A1BD7CB44A7}"/>
          </ac:spMkLst>
        </pc:spChg>
        <pc:spChg chg="add del mod">
          <ac:chgData name="Osama Salah" userId="59b259a29da0d6d3" providerId="LiveId" clId="{577C780F-B9A0-274A-A874-A807597ED8E6}" dt="2019-06-03T10:23:21.523" v="3399" actId="478"/>
          <ac:spMkLst>
            <pc:docMk/>
            <pc:sldMk cId="498608637" sldId="352"/>
            <ac:spMk id="36" creationId="{AB6EB148-97B1-A24B-9B5F-2A4474807A5C}"/>
          </ac:spMkLst>
        </pc:spChg>
        <pc:spChg chg="add mod">
          <ac:chgData name="Osama Salah" userId="59b259a29da0d6d3" providerId="LiveId" clId="{577C780F-B9A0-274A-A874-A807597ED8E6}" dt="2019-06-03T10:23:09.669" v="3396" actId="20577"/>
          <ac:spMkLst>
            <pc:docMk/>
            <pc:sldMk cId="498608637" sldId="352"/>
            <ac:spMk id="37" creationId="{06BC7F3C-769A-1B4D-9FBD-1A39C7F23374}"/>
          </ac:spMkLst>
        </pc:spChg>
        <pc:spChg chg="add del mod">
          <ac:chgData name="Osama Salah" userId="59b259a29da0d6d3" providerId="LiveId" clId="{577C780F-B9A0-274A-A874-A807597ED8E6}" dt="2019-06-03T10:23:25.429" v="3400"/>
          <ac:spMkLst>
            <pc:docMk/>
            <pc:sldMk cId="498608637" sldId="352"/>
            <ac:spMk id="38" creationId="{24F8AD0C-8947-EE48-84EE-50EF8546639A}"/>
          </ac:spMkLst>
        </pc:spChg>
        <pc:spChg chg="add del mod">
          <ac:chgData name="Osama Salah" userId="59b259a29da0d6d3" providerId="LiveId" clId="{577C780F-B9A0-274A-A874-A807597ED8E6}" dt="2019-06-03T10:23:25.429" v="3400"/>
          <ac:spMkLst>
            <pc:docMk/>
            <pc:sldMk cId="498608637" sldId="352"/>
            <ac:spMk id="39" creationId="{4BD22685-7C6C-6F40-9E6A-3881AD1A8078}"/>
          </ac:spMkLst>
        </pc:spChg>
        <pc:spChg chg="add mod">
          <ac:chgData name="Osama Salah" userId="59b259a29da0d6d3" providerId="LiveId" clId="{577C780F-B9A0-274A-A874-A807597ED8E6}" dt="2019-06-04T12:04:41.633" v="6118" actId="403"/>
          <ac:spMkLst>
            <pc:docMk/>
            <pc:sldMk cId="498608637" sldId="352"/>
            <ac:spMk id="40" creationId="{88115E20-1114-6D41-906B-6192A83A472B}"/>
          </ac:spMkLst>
        </pc:spChg>
        <pc:graphicFrameChg chg="add del mod modGraphic">
          <ac:chgData name="Osama Salah" userId="59b259a29da0d6d3" providerId="LiveId" clId="{577C780F-B9A0-274A-A874-A807597ED8E6}" dt="2019-06-03T10:22:34.746" v="3358" actId="478"/>
          <ac:graphicFrameMkLst>
            <pc:docMk/>
            <pc:sldMk cId="498608637" sldId="352"/>
            <ac:graphicFrameMk id="8" creationId="{24E857AB-BC0D-7E4D-AEA0-F15B3DB1FEBA}"/>
          </ac:graphicFrameMkLst>
        </pc:graphicFrameChg>
      </pc:sldChg>
      <pc:sldChg chg="modSp add modNotesTx">
        <pc:chgData name="Osama Salah" userId="59b259a29da0d6d3" providerId="LiveId" clId="{577C780F-B9A0-274A-A874-A807597ED8E6}" dt="2019-07-01T15:55:45.643" v="8453" actId="20577"/>
        <pc:sldMkLst>
          <pc:docMk/>
          <pc:sldMk cId="1325625562" sldId="355"/>
        </pc:sldMkLst>
        <pc:spChg chg="mod">
          <ac:chgData name="Osama Salah" userId="59b259a29da0d6d3" providerId="LiveId" clId="{577C780F-B9A0-274A-A874-A807597ED8E6}" dt="2019-06-03T12:39:13.153" v="4608" actId="20577"/>
          <ac:spMkLst>
            <pc:docMk/>
            <pc:sldMk cId="1325625562" sldId="355"/>
            <ac:spMk id="2" creationId="{4AA25845-8815-3648-9091-0786CA76C7A9}"/>
          </ac:spMkLst>
        </pc:spChg>
        <pc:graphicFrameChg chg="mod">
          <ac:chgData name="Osama Salah" userId="59b259a29da0d6d3" providerId="LiveId" clId="{577C780F-B9A0-274A-A874-A807597ED8E6}" dt="2019-07-01T15:55:45.643" v="8453" actId="20577"/>
          <ac:graphicFrameMkLst>
            <pc:docMk/>
            <pc:sldMk cId="1325625562" sldId="355"/>
            <ac:graphicFrameMk id="25" creationId="{00000000-0000-0000-0000-000000000000}"/>
          </ac:graphicFrameMkLst>
        </pc:graphicFrameChg>
      </pc:sldChg>
      <pc:sldChg chg="addSp delSp modSp add modAnim">
        <pc:chgData name="Osama Salah" userId="59b259a29da0d6d3" providerId="LiveId" clId="{577C780F-B9A0-274A-A874-A807597ED8E6}" dt="2019-06-28T15:35:05.764" v="8122" actId="403"/>
        <pc:sldMkLst>
          <pc:docMk/>
          <pc:sldMk cId="2550678902" sldId="357"/>
        </pc:sldMkLst>
        <pc:spChg chg="mod">
          <ac:chgData name="Osama Salah" userId="59b259a29da0d6d3" providerId="LiveId" clId="{577C780F-B9A0-274A-A874-A807597ED8E6}" dt="2019-06-03T12:42:44.951" v="4659" actId="27636"/>
          <ac:spMkLst>
            <pc:docMk/>
            <pc:sldMk cId="2550678902" sldId="357"/>
            <ac:spMk id="3" creationId="{00000000-0000-0000-0000-000000000000}"/>
          </ac:spMkLst>
        </pc:spChg>
        <pc:spChg chg="add del mod">
          <ac:chgData name="Osama Salah" userId="59b259a29da0d6d3" providerId="LiveId" clId="{577C780F-B9A0-274A-A874-A807597ED8E6}" dt="2019-06-28T15:34:37.274" v="8114" actId="478"/>
          <ac:spMkLst>
            <pc:docMk/>
            <pc:sldMk cId="2550678902" sldId="357"/>
            <ac:spMk id="4" creationId="{AAFDF614-81C4-C747-B4B4-1990144491ED}"/>
          </ac:spMkLst>
        </pc:spChg>
        <pc:spChg chg="add del mod">
          <ac:chgData name="Osama Salah" userId="59b259a29da0d6d3" providerId="LiveId" clId="{577C780F-B9A0-274A-A874-A807597ED8E6}" dt="2019-06-28T15:34:50.069" v="8117" actId="478"/>
          <ac:spMkLst>
            <pc:docMk/>
            <pc:sldMk cId="2550678902" sldId="357"/>
            <ac:spMk id="5" creationId="{587DE791-11A7-EC44-BB63-55CA93B348FE}"/>
          </ac:spMkLst>
        </pc:spChg>
        <pc:spChg chg="mod">
          <ac:chgData name="Osama Salah" userId="59b259a29da0d6d3" providerId="LiveId" clId="{577C780F-B9A0-274A-A874-A807597ED8E6}" dt="2019-06-28T15:35:05.764" v="8122" actId="403"/>
          <ac:spMkLst>
            <pc:docMk/>
            <pc:sldMk cId="2550678902" sldId="357"/>
            <ac:spMk id="7" creationId="{11083BCA-B3C4-014F-BDAE-B989EF5DE3C7}"/>
          </ac:spMkLst>
        </pc:spChg>
        <pc:spChg chg="mod">
          <ac:chgData name="Osama Salah" userId="59b259a29da0d6d3" providerId="LiveId" clId="{577C780F-B9A0-274A-A874-A807597ED8E6}" dt="2019-06-28T15:35:00.302" v="8120" actId="20577"/>
          <ac:spMkLst>
            <pc:docMk/>
            <pc:sldMk cId="2550678902" sldId="357"/>
            <ac:spMk id="8" creationId="{41D7D548-6279-7740-A73C-2B0E2731E42C}"/>
          </ac:spMkLst>
        </pc:spChg>
        <pc:grpChg chg="add mod">
          <ac:chgData name="Osama Salah" userId="59b259a29da0d6d3" providerId="LiveId" clId="{577C780F-B9A0-274A-A874-A807597ED8E6}" dt="2019-06-28T15:34:56.560" v="8119" actId="14100"/>
          <ac:grpSpMkLst>
            <pc:docMk/>
            <pc:sldMk cId="2550678902" sldId="357"/>
            <ac:grpSpMk id="6" creationId="{1D35D9BE-66EF-7E43-BC51-E04FE283E402}"/>
          </ac:grpSpMkLst>
        </pc:grpChg>
      </pc:sldChg>
      <pc:sldChg chg="addSp delSp modSp add">
        <pc:chgData name="Osama Salah" userId="59b259a29da0d6d3" providerId="LiveId" clId="{577C780F-B9A0-274A-A874-A807597ED8E6}" dt="2019-06-28T15:39:15.138" v="8177" actId="20577"/>
        <pc:sldMkLst>
          <pc:docMk/>
          <pc:sldMk cId="626401530" sldId="359"/>
        </pc:sldMkLst>
        <pc:spChg chg="mod">
          <ac:chgData name="Osama Salah" userId="59b259a29da0d6d3" providerId="LiveId" clId="{577C780F-B9A0-274A-A874-A807597ED8E6}" dt="2019-06-28T15:39:15.138" v="8177" actId="20577"/>
          <ac:spMkLst>
            <pc:docMk/>
            <pc:sldMk cId="626401530" sldId="359"/>
            <ac:spMk id="3" creationId="{00000000-0000-0000-0000-000000000000}"/>
          </ac:spMkLst>
        </pc:spChg>
        <pc:spChg chg="add del mod">
          <ac:chgData name="Osama Salah" userId="59b259a29da0d6d3" providerId="LiveId" clId="{577C780F-B9A0-274A-A874-A807597ED8E6}" dt="2019-06-03T12:49:34.819" v="4784"/>
          <ac:spMkLst>
            <pc:docMk/>
            <pc:sldMk cId="626401530" sldId="359"/>
            <ac:spMk id="5" creationId="{D08F8451-E3F8-8745-B12F-D68EB3D1F199}"/>
          </ac:spMkLst>
        </pc:spChg>
        <pc:spChg chg="add del mod">
          <ac:chgData name="Osama Salah" userId="59b259a29da0d6d3" providerId="LiveId" clId="{577C780F-B9A0-274A-A874-A807597ED8E6}" dt="2019-06-03T12:49:34.819" v="4784"/>
          <ac:spMkLst>
            <pc:docMk/>
            <pc:sldMk cId="626401530" sldId="359"/>
            <ac:spMk id="6" creationId="{C55FBAFA-A3CC-D948-B5AC-2C3DDB0A9D92}"/>
          </ac:spMkLst>
        </pc:spChg>
        <pc:graphicFrameChg chg="del">
          <ac:chgData name="Osama Salah" userId="59b259a29da0d6d3" providerId="LiveId" clId="{577C780F-B9A0-274A-A874-A807597ED8E6}" dt="2019-06-03T12:49:45.641" v="4788" actId="478"/>
          <ac:graphicFrameMkLst>
            <pc:docMk/>
            <pc:sldMk cId="626401530" sldId="359"/>
            <ac:graphicFrameMk id="4" creationId="{00000000-0000-0000-0000-000000000000}"/>
          </ac:graphicFrameMkLst>
        </pc:graphicFrameChg>
      </pc:sldChg>
      <pc:sldChg chg="addSp delSp modSp add">
        <pc:chgData name="Osama Salah" userId="59b259a29da0d6d3" providerId="LiveId" clId="{577C780F-B9A0-274A-A874-A807597ED8E6}" dt="2019-07-01T16:24:04.382" v="9113" actId="1076"/>
        <pc:sldMkLst>
          <pc:docMk/>
          <pc:sldMk cId="2648513447" sldId="361"/>
        </pc:sldMkLst>
        <pc:spChg chg="mod">
          <ac:chgData name="Osama Salah" userId="59b259a29da0d6d3" providerId="LiveId" clId="{577C780F-B9A0-274A-A874-A807597ED8E6}" dt="2019-06-03T13:07:18.444" v="4999" actId="20577"/>
          <ac:spMkLst>
            <pc:docMk/>
            <pc:sldMk cId="2648513447" sldId="361"/>
            <ac:spMk id="2" creationId="{D2ABA657-A5BB-A040-9F65-5AD2207CD36E}"/>
          </ac:spMkLst>
        </pc:spChg>
        <pc:spChg chg="del">
          <ac:chgData name="Osama Salah" userId="59b259a29da0d6d3" providerId="LiveId" clId="{577C780F-B9A0-274A-A874-A807597ED8E6}" dt="2019-06-03T13:06:26.571" v="4946" actId="478"/>
          <ac:spMkLst>
            <pc:docMk/>
            <pc:sldMk cId="2648513447" sldId="361"/>
            <ac:spMk id="3" creationId="{56A2D617-3032-0B41-9234-463FBA1AB990}"/>
          </ac:spMkLst>
        </pc:spChg>
        <pc:graphicFrameChg chg="add mod modGraphic">
          <ac:chgData name="Osama Salah" userId="59b259a29da0d6d3" providerId="LiveId" clId="{577C780F-B9A0-274A-A874-A807597ED8E6}" dt="2019-07-01T16:24:04.382" v="9113" actId="1076"/>
          <ac:graphicFrameMkLst>
            <pc:docMk/>
            <pc:sldMk cId="2648513447" sldId="361"/>
            <ac:graphicFrameMk id="4" creationId="{7017DACB-FB1A-4145-9A26-528699236E35}"/>
          </ac:graphicFrameMkLst>
        </pc:graphicFrameChg>
        <pc:picChg chg="add del mod">
          <ac:chgData name="Osama Salah" userId="59b259a29da0d6d3" providerId="LiveId" clId="{577C780F-B9A0-274A-A874-A807597ED8E6}" dt="2019-06-03T13:06:23.991" v="4945" actId="478"/>
          <ac:picMkLst>
            <pc:docMk/>
            <pc:sldMk cId="2648513447" sldId="361"/>
            <ac:picMk id="4" creationId="{F6ED79C6-CFED-FF4A-AAF0-61946078EE90}"/>
          </ac:picMkLst>
        </pc:picChg>
        <pc:picChg chg="add del mod">
          <ac:chgData name="Osama Salah" userId="59b259a29da0d6d3" providerId="LiveId" clId="{577C780F-B9A0-274A-A874-A807597ED8E6}" dt="2019-07-01T16:23:33.573" v="9105" actId="478"/>
          <ac:picMkLst>
            <pc:docMk/>
            <pc:sldMk cId="2648513447" sldId="361"/>
            <ac:picMk id="5" creationId="{90A4160A-74A2-1446-9D40-B2D6DDE23378}"/>
          </ac:picMkLst>
        </pc:picChg>
      </pc:sldChg>
      <pc:sldChg chg="modSp add modNotesTx">
        <pc:chgData name="Osama Salah" userId="59b259a29da0d6d3" providerId="LiveId" clId="{577C780F-B9A0-274A-A874-A807597ED8E6}" dt="2019-07-01T15:54:09.178" v="8408" actId="20577"/>
        <pc:sldMkLst>
          <pc:docMk/>
          <pc:sldMk cId="3311782231" sldId="363"/>
        </pc:sldMkLst>
        <pc:spChg chg="mod">
          <ac:chgData name="Osama Salah" userId="59b259a29da0d6d3" providerId="LiveId" clId="{577C780F-B9A0-274A-A874-A807597ED8E6}" dt="2019-06-04T11:56:41.868" v="5607" actId="20577"/>
          <ac:spMkLst>
            <pc:docMk/>
            <pc:sldMk cId="3311782231" sldId="363"/>
            <ac:spMk id="2" creationId="{4AA25845-8815-3648-9091-0786CA76C7A9}"/>
          </ac:spMkLst>
        </pc:spChg>
        <pc:graphicFrameChg chg="mod">
          <ac:chgData name="Osama Salah" userId="59b259a29da0d6d3" providerId="LiveId" clId="{577C780F-B9A0-274A-A874-A807597ED8E6}" dt="2019-07-01T15:54:09.178" v="8408" actId="20577"/>
          <ac:graphicFrameMkLst>
            <pc:docMk/>
            <pc:sldMk cId="3311782231" sldId="363"/>
            <ac:graphicFrameMk id="25" creationId="{00000000-0000-0000-0000-000000000000}"/>
          </ac:graphicFrameMkLst>
        </pc:graphicFrameChg>
      </pc:sldChg>
      <pc:sldChg chg="modSp add">
        <pc:chgData name="Osama Salah" userId="59b259a29da0d6d3" providerId="LiveId" clId="{577C780F-B9A0-274A-A874-A807597ED8E6}" dt="2019-06-28T15:42:09.720" v="8190" actId="108"/>
        <pc:sldMkLst>
          <pc:docMk/>
          <pc:sldMk cId="592547751" sldId="364"/>
        </pc:sldMkLst>
        <pc:graphicFrameChg chg="mod">
          <ac:chgData name="Osama Salah" userId="59b259a29da0d6d3" providerId="LiveId" clId="{577C780F-B9A0-274A-A874-A807597ED8E6}" dt="2019-06-28T15:42:09.720" v="8190" actId="108"/>
          <ac:graphicFrameMkLst>
            <pc:docMk/>
            <pc:sldMk cId="592547751" sldId="364"/>
            <ac:graphicFrameMk id="4" creationId="{7EED3120-E399-7D4D-A708-3C8D1CAD8450}"/>
          </ac:graphicFrameMkLst>
        </pc:graphicFrameChg>
      </pc:sldChg>
      <pc:sldChg chg="addSp delSp modSp add">
        <pc:chgData name="Osama Salah" userId="59b259a29da0d6d3" providerId="LiveId" clId="{577C780F-B9A0-274A-A874-A807597ED8E6}" dt="2019-07-02T14:11:12.069" v="10344" actId="20577"/>
        <pc:sldMkLst>
          <pc:docMk/>
          <pc:sldMk cId="1201511589" sldId="367"/>
        </pc:sldMkLst>
        <pc:spChg chg="mod">
          <ac:chgData name="Osama Salah" userId="59b259a29da0d6d3" providerId="LiveId" clId="{577C780F-B9A0-274A-A874-A807597ED8E6}" dt="2019-07-02T14:11:12.069" v="10344" actId="20577"/>
          <ac:spMkLst>
            <pc:docMk/>
            <pc:sldMk cId="1201511589" sldId="367"/>
            <ac:spMk id="2" creationId="{CA1A2D12-5878-1F4A-9BBE-5A6F88982307}"/>
          </ac:spMkLst>
        </pc:spChg>
        <pc:spChg chg="del mod">
          <ac:chgData name="Osama Salah" userId="59b259a29da0d6d3" providerId="LiveId" clId="{577C780F-B9A0-274A-A874-A807597ED8E6}" dt="2019-07-02T13:56:54.203" v="10150" actId="478"/>
          <ac:spMkLst>
            <pc:docMk/>
            <pc:sldMk cId="1201511589" sldId="367"/>
            <ac:spMk id="3" creationId="{6AB52ABB-503F-EF43-9E5E-8BFDDDADDBB4}"/>
          </ac:spMkLst>
        </pc:spChg>
        <pc:spChg chg="add del mod">
          <ac:chgData name="Osama Salah" userId="59b259a29da0d6d3" providerId="LiveId" clId="{577C780F-B9A0-274A-A874-A807597ED8E6}" dt="2019-07-02T13:56:58.176" v="10151" actId="478"/>
          <ac:spMkLst>
            <pc:docMk/>
            <pc:sldMk cId="1201511589" sldId="367"/>
            <ac:spMk id="6" creationId="{32DE1F92-3106-3746-A868-1ACED502D7C2}"/>
          </ac:spMkLst>
        </pc:spChg>
        <pc:picChg chg="add del mod">
          <ac:chgData name="Osama Salah" userId="59b259a29da0d6d3" providerId="LiveId" clId="{577C780F-B9A0-274A-A874-A807597ED8E6}" dt="2019-07-02T13:58:21.971" v="10199" actId="478"/>
          <ac:picMkLst>
            <pc:docMk/>
            <pc:sldMk cId="1201511589" sldId="367"/>
            <ac:picMk id="4" creationId="{CF0B435B-AF35-194A-8CD4-C6FB6647F58C}"/>
          </ac:picMkLst>
        </pc:picChg>
        <pc:picChg chg="add mod">
          <ac:chgData name="Osama Salah" userId="59b259a29da0d6d3" providerId="LiveId" clId="{577C780F-B9A0-274A-A874-A807597ED8E6}" dt="2019-07-02T14:10:27.958" v="10294" actId="1076"/>
          <ac:picMkLst>
            <pc:docMk/>
            <pc:sldMk cId="1201511589" sldId="367"/>
            <ac:picMk id="7" creationId="{CB8B0BF7-5C47-1B4A-99B4-00374B4FE9F1}"/>
          </ac:picMkLst>
        </pc:picChg>
      </pc:sldChg>
      <pc:sldChg chg="modSp add">
        <pc:chgData name="Osama Salah" userId="59b259a29da0d6d3" providerId="LiveId" clId="{577C780F-B9A0-274A-A874-A807597ED8E6}" dt="2019-07-02T13:47:56.012" v="10134" actId="20577"/>
        <pc:sldMkLst>
          <pc:docMk/>
          <pc:sldMk cId="4149286539" sldId="368"/>
        </pc:sldMkLst>
        <pc:spChg chg="mod">
          <ac:chgData name="Osama Salah" userId="59b259a29da0d6d3" providerId="LiveId" clId="{577C780F-B9A0-274A-A874-A807597ED8E6}" dt="2019-07-02T13:39:32.602" v="9445" actId="20577"/>
          <ac:spMkLst>
            <pc:docMk/>
            <pc:sldMk cId="4149286539" sldId="368"/>
            <ac:spMk id="2" creationId="{B39812A8-2EC5-2743-B618-79843935DD11}"/>
          </ac:spMkLst>
        </pc:spChg>
        <pc:spChg chg="mod">
          <ac:chgData name="Osama Salah" userId="59b259a29da0d6d3" providerId="LiveId" clId="{577C780F-B9A0-274A-A874-A807597ED8E6}" dt="2019-07-02T13:47:56.012" v="10134" actId="20577"/>
          <ac:spMkLst>
            <pc:docMk/>
            <pc:sldMk cId="4149286539" sldId="368"/>
            <ac:spMk id="3" creationId="{79D54069-67EF-B149-8311-6727AB61BA69}"/>
          </ac:spMkLst>
        </pc:spChg>
      </pc:sldChg>
      <pc:sldChg chg="addSp modSp add">
        <pc:chgData name="Osama Salah" userId="59b259a29da0d6d3" providerId="LiveId" clId="{577C780F-B9A0-274A-A874-A807597ED8E6}" dt="2019-07-01T16:15:37.303" v="9020" actId="27636"/>
        <pc:sldMkLst>
          <pc:docMk/>
          <pc:sldMk cId="930555549" sldId="369"/>
        </pc:sldMkLst>
        <pc:spChg chg="mod">
          <ac:chgData name="Osama Salah" userId="59b259a29da0d6d3" providerId="LiveId" clId="{577C780F-B9A0-274A-A874-A807597ED8E6}" dt="2019-07-01T16:15:37.303" v="9020" actId="27636"/>
          <ac:spMkLst>
            <pc:docMk/>
            <pc:sldMk cId="930555549" sldId="369"/>
            <ac:spMk id="3" creationId="{00000000-0000-0000-0000-000000000000}"/>
          </ac:spMkLst>
        </pc:spChg>
        <pc:picChg chg="add mod">
          <ac:chgData name="Osama Salah" userId="59b259a29da0d6d3" providerId="LiveId" clId="{577C780F-B9A0-274A-A874-A807597ED8E6}" dt="2019-07-01T16:15:35.155" v="9018" actId="1076"/>
          <ac:picMkLst>
            <pc:docMk/>
            <pc:sldMk cId="930555549" sldId="369"/>
            <ac:picMk id="5" creationId="{A38FECA8-033F-1C49-89AD-C9013664BBAC}"/>
          </ac:picMkLst>
        </pc:picChg>
      </pc:sldChg>
      <pc:sldChg chg="addSp modSp add">
        <pc:chgData name="Osama Salah" userId="59b259a29da0d6d3" providerId="LiveId" clId="{577C780F-B9A0-274A-A874-A807597ED8E6}" dt="2019-07-01T16:21:24.531" v="9100" actId="1076"/>
        <pc:sldMkLst>
          <pc:docMk/>
          <pc:sldMk cId="953843343" sldId="370"/>
        </pc:sldMkLst>
        <pc:spChg chg="mod">
          <ac:chgData name="Osama Salah" userId="59b259a29da0d6d3" providerId="LiveId" clId="{577C780F-B9A0-274A-A874-A807597ED8E6}" dt="2019-07-01T16:16:02.935" v="9039" actId="20577"/>
          <ac:spMkLst>
            <pc:docMk/>
            <pc:sldMk cId="953843343" sldId="370"/>
            <ac:spMk id="2" creationId="{00000000-0000-0000-0000-000000000000}"/>
          </ac:spMkLst>
        </pc:spChg>
        <pc:spChg chg="mod">
          <ac:chgData name="Osama Salah" userId="59b259a29da0d6d3" providerId="LiveId" clId="{577C780F-B9A0-274A-A874-A807597ED8E6}" dt="2019-07-01T16:21:05.877" v="9096" actId="20577"/>
          <ac:spMkLst>
            <pc:docMk/>
            <pc:sldMk cId="953843343" sldId="370"/>
            <ac:spMk id="3" creationId="{00000000-0000-0000-0000-000000000000}"/>
          </ac:spMkLst>
        </pc:spChg>
        <pc:spChg chg="add mod">
          <ac:chgData name="Osama Salah" userId="59b259a29da0d6d3" providerId="LiveId" clId="{577C780F-B9A0-274A-A874-A807597ED8E6}" dt="2019-07-01T16:19:41.884" v="9059" actId="1076"/>
          <ac:spMkLst>
            <pc:docMk/>
            <pc:sldMk cId="953843343" sldId="370"/>
            <ac:spMk id="6" creationId="{66B0D2D9-8F97-3348-A57E-47C97C1B70BA}"/>
          </ac:spMkLst>
        </pc:spChg>
        <pc:spChg chg="add mod">
          <ac:chgData name="Osama Salah" userId="59b259a29da0d6d3" providerId="LiveId" clId="{577C780F-B9A0-274A-A874-A807597ED8E6}" dt="2019-07-01T16:19:41.884" v="9059" actId="1076"/>
          <ac:spMkLst>
            <pc:docMk/>
            <pc:sldMk cId="953843343" sldId="370"/>
            <ac:spMk id="7" creationId="{7046F099-7558-D74A-A6CD-7AC2C322D489}"/>
          </ac:spMkLst>
        </pc:spChg>
        <pc:spChg chg="add mod">
          <ac:chgData name="Osama Salah" userId="59b259a29da0d6d3" providerId="LiveId" clId="{577C780F-B9A0-274A-A874-A807597ED8E6}" dt="2019-07-01T16:19:41.884" v="9059" actId="1076"/>
          <ac:spMkLst>
            <pc:docMk/>
            <pc:sldMk cId="953843343" sldId="370"/>
            <ac:spMk id="8" creationId="{2CF7DC1A-159A-AD41-AE5C-AB259E6B5114}"/>
          </ac:spMkLst>
        </pc:spChg>
        <pc:spChg chg="add mod">
          <ac:chgData name="Osama Salah" userId="59b259a29da0d6d3" providerId="LiveId" clId="{577C780F-B9A0-274A-A874-A807597ED8E6}" dt="2019-07-01T16:21:14.843" v="9097" actId="1076"/>
          <ac:spMkLst>
            <pc:docMk/>
            <pc:sldMk cId="953843343" sldId="370"/>
            <ac:spMk id="9" creationId="{0C1D56E5-B5FC-354F-8D93-4D2F342205CE}"/>
          </ac:spMkLst>
        </pc:spChg>
        <pc:picChg chg="mod">
          <ac:chgData name="Osama Salah" userId="59b259a29da0d6d3" providerId="LiveId" clId="{577C780F-B9A0-274A-A874-A807597ED8E6}" dt="2019-07-01T16:21:24.531" v="9100" actId="1076"/>
          <ac:picMkLst>
            <pc:docMk/>
            <pc:sldMk cId="953843343" sldId="370"/>
            <ac:picMk id="5" creationId="{A38FECA8-033F-1C49-89AD-C9013664BBAC}"/>
          </ac:picMkLst>
        </pc:picChg>
      </pc:sldChg>
      <pc:sldChg chg="modSp add ord setBg">
        <pc:chgData name="Osama Salah" userId="59b259a29da0d6d3" providerId="LiveId" clId="{577C780F-B9A0-274A-A874-A807597ED8E6}" dt="2019-07-02T14:11:21.025" v="10346" actId="20577"/>
        <pc:sldMkLst>
          <pc:docMk/>
          <pc:sldMk cId="1730917265" sldId="395"/>
        </pc:sldMkLst>
        <pc:spChg chg="mod">
          <ac:chgData name="Osama Salah" userId="59b259a29da0d6d3" providerId="LiveId" clId="{577C780F-B9A0-274A-A874-A807597ED8E6}" dt="2019-07-02T14:11:21.025" v="10346" actId="20577"/>
          <ac:spMkLst>
            <pc:docMk/>
            <pc:sldMk cId="1730917265" sldId="395"/>
            <ac:spMk id="6" creationId="{9E6DDC45-58AD-624B-802A-CE3D5EA80CA0}"/>
          </ac:spMkLst>
        </pc:spChg>
        <pc:picChg chg="mod">
          <ac:chgData name="Osama Salah" userId="59b259a29da0d6d3" providerId="LiveId" clId="{577C780F-B9A0-274A-A874-A807597ED8E6}" dt="2019-07-02T14:08:51.319" v="10291" actId="1076"/>
          <ac:picMkLst>
            <pc:docMk/>
            <pc:sldMk cId="1730917265" sldId="395"/>
            <ac:picMk id="1026" creationId="{89AF1215-9A98-E941-A83B-FDD2EC05AEE6}"/>
          </ac:picMkLst>
        </pc:picChg>
        <pc:picChg chg="mod">
          <ac:chgData name="Osama Salah" userId="59b259a29da0d6d3" providerId="LiveId" clId="{577C780F-B9A0-274A-A874-A807597ED8E6}" dt="2019-07-02T14:08:51.319" v="10291" actId="1076"/>
          <ac:picMkLst>
            <pc:docMk/>
            <pc:sldMk cId="1730917265" sldId="395"/>
            <ac:picMk id="1027" creationId="{14DDDDF4-B5E8-6446-8D84-15FA33F8B7D8}"/>
          </ac:picMkLst>
        </pc:picChg>
        <pc:picChg chg="mod">
          <ac:chgData name="Osama Salah" userId="59b259a29da0d6d3" providerId="LiveId" clId="{577C780F-B9A0-274A-A874-A807597ED8E6}" dt="2019-07-02T14:08:51.319" v="10291" actId="1076"/>
          <ac:picMkLst>
            <pc:docMk/>
            <pc:sldMk cId="1730917265" sldId="395"/>
            <ac:picMk id="1028" creationId="{B3DE4AB5-18D4-6E4E-915B-8FACB16FFE9B}"/>
          </ac:picMkLst>
        </pc:picChg>
      </pc:sldChg>
      <pc:sldChg chg="add">
        <pc:chgData name="Osama Salah" userId="59b259a29da0d6d3" providerId="LiveId" clId="{577C780F-B9A0-274A-A874-A807597ED8E6}" dt="2019-07-02T13:35:56.518" v="9114"/>
        <pc:sldMkLst>
          <pc:docMk/>
          <pc:sldMk cId="3439117538" sldId="447"/>
        </pc:sldMkLst>
      </pc:sldChg>
      <pc:sldChg chg="add">
        <pc:chgData name="Osama Salah" userId="59b259a29da0d6d3" providerId="LiveId" clId="{577C780F-B9A0-274A-A874-A807597ED8E6}" dt="2019-07-02T13:35:56.518" v="9114"/>
        <pc:sldMkLst>
          <pc:docMk/>
          <pc:sldMk cId="2191316459" sldId="448"/>
        </pc:sldMkLst>
      </pc:sldChg>
      <pc:sldChg chg="add">
        <pc:chgData name="Osama Salah" userId="59b259a29da0d6d3" providerId="LiveId" clId="{577C780F-B9A0-274A-A874-A807597ED8E6}" dt="2019-07-02T13:35:56.518" v="9114"/>
        <pc:sldMkLst>
          <pc:docMk/>
          <pc:sldMk cId="2919630115" sldId="449"/>
        </pc:sldMkLst>
      </pc:sldChg>
      <pc:sldChg chg="add">
        <pc:chgData name="Osama Salah" userId="59b259a29da0d6d3" providerId="LiveId" clId="{577C780F-B9A0-274A-A874-A807597ED8E6}" dt="2019-07-02T13:35:56.518" v="9114"/>
        <pc:sldMkLst>
          <pc:docMk/>
          <pc:sldMk cId="3919019034" sldId="450"/>
        </pc:sldMkLst>
      </pc:sldChg>
      <pc:sldChg chg="add">
        <pc:chgData name="Osama Salah" userId="59b259a29da0d6d3" providerId="LiveId" clId="{577C780F-B9A0-274A-A874-A807597ED8E6}" dt="2019-07-02T13:35:56.518" v="9114"/>
        <pc:sldMkLst>
          <pc:docMk/>
          <pc:sldMk cId="4047609002" sldId="451"/>
        </pc:sldMkLst>
      </pc:sldChg>
      <pc:sldChg chg="add">
        <pc:chgData name="Osama Salah" userId="59b259a29da0d6d3" providerId="LiveId" clId="{577C780F-B9A0-274A-A874-A807597ED8E6}" dt="2019-07-02T13:35:56.518" v="9114"/>
        <pc:sldMkLst>
          <pc:docMk/>
          <pc:sldMk cId="1720267868" sldId="452"/>
        </pc:sldMkLst>
      </pc:sldChg>
      <pc:sldChg chg="add">
        <pc:chgData name="Osama Salah" userId="59b259a29da0d6d3" providerId="LiveId" clId="{577C780F-B9A0-274A-A874-A807597ED8E6}" dt="2019-07-02T13:35:56.518" v="9114"/>
        <pc:sldMkLst>
          <pc:docMk/>
          <pc:sldMk cId="3379978288" sldId="453"/>
        </pc:sldMkLst>
      </pc:sldChg>
      <pc:sldChg chg="add">
        <pc:chgData name="Osama Salah" userId="59b259a29da0d6d3" providerId="LiveId" clId="{577C780F-B9A0-274A-A874-A807597ED8E6}" dt="2019-07-02T13:35:56.518" v="9114"/>
        <pc:sldMkLst>
          <pc:docMk/>
          <pc:sldMk cId="2567005088" sldId="454"/>
        </pc:sldMkLst>
      </pc:sldChg>
      <pc:sldChg chg="add">
        <pc:chgData name="Osama Salah" userId="59b259a29da0d6d3" providerId="LiveId" clId="{577C780F-B9A0-274A-A874-A807597ED8E6}" dt="2019-07-02T13:35:56.518" v="9114"/>
        <pc:sldMkLst>
          <pc:docMk/>
          <pc:sldMk cId="2245947773" sldId="455"/>
        </pc:sldMkLst>
      </pc:sldChg>
      <pc:sldChg chg="add">
        <pc:chgData name="Osama Salah" userId="59b259a29da0d6d3" providerId="LiveId" clId="{577C780F-B9A0-274A-A874-A807597ED8E6}" dt="2019-07-02T13:35:56.518" v="9114"/>
        <pc:sldMkLst>
          <pc:docMk/>
          <pc:sldMk cId="10441179" sldId="456"/>
        </pc:sldMkLst>
      </pc:sldChg>
      <pc:sldChg chg="modSp add">
        <pc:chgData name="Osama Salah" userId="59b259a29da0d6d3" providerId="LiveId" clId="{577C780F-B9A0-274A-A874-A807597ED8E6}" dt="2019-07-02T13:37:49.532" v="9164" actId="20577"/>
        <pc:sldMkLst>
          <pc:docMk/>
          <pc:sldMk cId="1501201086" sldId="457"/>
        </pc:sldMkLst>
        <pc:spChg chg="mod">
          <ac:chgData name="Osama Salah" userId="59b259a29da0d6d3" providerId="LiveId" clId="{577C780F-B9A0-274A-A874-A807597ED8E6}" dt="2019-07-02T13:37:49.532" v="9164" actId="20577"/>
          <ac:spMkLst>
            <pc:docMk/>
            <pc:sldMk cId="1501201086" sldId="457"/>
            <ac:spMk id="2" creationId="{207735C2-EFEF-FF4D-8ECC-8DBE283D957A}"/>
          </ac:spMkLst>
        </pc:spChg>
        <pc:spChg chg="mod">
          <ac:chgData name="Osama Salah" userId="59b259a29da0d6d3" providerId="LiveId" clId="{577C780F-B9A0-274A-A874-A807597ED8E6}" dt="2019-07-02T13:37:15.473" v="9163" actId="20577"/>
          <ac:spMkLst>
            <pc:docMk/>
            <pc:sldMk cId="1501201086" sldId="457"/>
            <ac:spMk id="3" creationId="{DAB741A6-B82A-E24F-9C27-16069264C13D}"/>
          </ac:spMkLst>
        </pc:spChg>
      </pc:sldChg>
      <pc:sldChg chg="modSp add">
        <pc:chgData name="Osama Salah" userId="59b259a29da0d6d3" providerId="LiveId" clId="{577C780F-B9A0-274A-A874-A807597ED8E6}" dt="2019-07-02T13:39:23.317" v="9421" actId="20577"/>
        <pc:sldMkLst>
          <pc:docMk/>
          <pc:sldMk cId="893842809" sldId="458"/>
        </pc:sldMkLst>
        <pc:spChg chg="mod">
          <ac:chgData name="Osama Salah" userId="59b259a29da0d6d3" providerId="LiveId" clId="{577C780F-B9A0-274A-A874-A807597ED8E6}" dt="2019-07-02T13:38:00.448" v="9166"/>
          <ac:spMkLst>
            <pc:docMk/>
            <pc:sldMk cId="893842809" sldId="458"/>
            <ac:spMk id="2" creationId="{1661ECAE-772F-1F48-863E-EDB79BD3AAED}"/>
          </ac:spMkLst>
        </pc:spChg>
        <pc:spChg chg="mod">
          <ac:chgData name="Osama Salah" userId="59b259a29da0d6d3" providerId="LiveId" clId="{577C780F-B9A0-274A-A874-A807597ED8E6}" dt="2019-07-02T13:39:23.317" v="9421" actId="20577"/>
          <ac:spMkLst>
            <pc:docMk/>
            <pc:sldMk cId="893842809" sldId="458"/>
            <ac:spMk id="3" creationId="{A0A29D1C-0BE0-0446-A218-182E5F277708}"/>
          </ac:spMkLst>
        </pc:spChg>
      </pc:sldChg>
      <pc:sldChg chg="addSp delSp modSp add modAnim modNotesTx">
        <pc:chgData name="Osama Salah" userId="59b259a29da0d6d3" providerId="LiveId" clId="{577C780F-B9A0-274A-A874-A807597ED8E6}" dt="2019-07-02T13:45:33.165" v="9819" actId="20577"/>
        <pc:sldMkLst>
          <pc:docMk/>
          <pc:sldMk cId="2989092141" sldId="459"/>
        </pc:sldMkLst>
        <pc:spChg chg="add del mod">
          <ac:chgData name="Osama Salah" userId="59b259a29da0d6d3" providerId="LiveId" clId="{577C780F-B9A0-274A-A874-A807597ED8E6}" dt="2019-07-02T13:41:48.794" v="9475" actId="478"/>
          <ac:spMkLst>
            <pc:docMk/>
            <pc:sldMk cId="2989092141" sldId="459"/>
            <ac:spMk id="3" creationId="{A1287DED-8433-2840-AB01-CBDC85D00DC8}"/>
          </ac:spMkLst>
        </pc:spChg>
        <pc:spChg chg="del">
          <ac:chgData name="Osama Salah" userId="59b259a29da0d6d3" providerId="LiveId" clId="{577C780F-B9A0-274A-A874-A807597ED8E6}" dt="2019-07-02T13:41:46.458" v="9474" actId="478"/>
          <ac:spMkLst>
            <pc:docMk/>
            <pc:sldMk cId="2989092141" sldId="459"/>
            <ac:spMk id="5" creationId="{C63CF5F3-D6A1-3F4E-8F9E-F250823379F5}"/>
          </ac:spMkLst>
        </pc:spChg>
        <pc:spChg chg="del">
          <ac:chgData name="Osama Salah" userId="59b259a29da0d6d3" providerId="LiveId" clId="{577C780F-B9A0-274A-A874-A807597ED8E6}" dt="2019-07-02T13:41:13.153" v="9468" actId="478"/>
          <ac:spMkLst>
            <pc:docMk/>
            <pc:sldMk cId="2989092141" sldId="459"/>
            <ac:spMk id="12" creationId="{00000000-0000-0000-0000-000000000000}"/>
          </ac:spMkLst>
        </pc:spChg>
        <pc:spChg chg="del">
          <ac:chgData name="Osama Salah" userId="59b259a29da0d6d3" providerId="LiveId" clId="{577C780F-B9A0-274A-A874-A807597ED8E6}" dt="2019-07-02T13:41:21.363" v="9471" actId="478"/>
          <ac:spMkLst>
            <pc:docMk/>
            <pc:sldMk cId="2989092141" sldId="459"/>
            <ac:spMk id="13" creationId="{00000000-0000-0000-0000-000000000000}"/>
          </ac:spMkLst>
        </pc:spChg>
        <pc:spChg chg="del">
          <ac:chgData name="Osama Salah" userId="59b259a29da0d6d3" providerId="LiveId" clId="{577C780F-B9A0-274A-A874-A807597ED8E6}" dt="2019-07-02T13:40:48.597" v="9459" actId="478"/>
          <ac:spMkLst>
            <pc:docMk/>
            <pc:sldMk cId="2989092141" sldId="459"/>
            <ac:spMk id="14" creationId="{00000000-0000-0000-0000-000000000000}"/>
          </ac:spMkLst>
        </pc:spChg>
        <pc:spChg chg="del">
          <ac:chgData name="Osama Salah" userId="59b259a29da0d6d3" providerId="LiveId" clId="{577C780F-B9A0-274A-A874-A807597ED8E6}" dt="2019-07-02T13:41:10.258" v="9467" actId="478"/>
          <ac:spMkLst>
            <pc:docMk/>
            <pc:sldMk cId="2989092141" sldId="459"/>
            <ac:spMk id="15" creationId="{00000000-0000-0000-0000-000000000000}"/>
          </ac:spMkLst>
        </pc:spChg>
        <pc:spChg chg="del">
          <ac:chgData name="Osama Salah" userId="59b259a29da0d6d3" providerId="LiveId" clId="{577C780F-B9A0-274A-A874-A807597ED8E6}" dt="2019-07-02T13:41:18.118" v="9470" actId="478"/>
          <ac:spMkLst>
            <pc:docMk/>
            <pc:sldMk cId="2989092141" sldId="459"/>
            <ac:spMk id="16" creationId="{00000000-0000-0000-0000-000000000000}"/>
          </ac:spMkLst>
        </pc:spChg>
        <pc:spChg chg="del">
          <ac:chgData name="Osama Salah" userId="59b259a29da0d6d3" providerId="LiveId" clId="{577C780F-B9A0-274A-A874-A807597ED8E6}" dt="2019-07-02T13:41:16.048" v="9469" actId="478"/>
          <ac:spMkLst>
            <pc:docMk/>
            <pc:sldMk cId="2989092141" sldId="459"/>
            <ac:spMk id="17" creationId="{00000000-0000-0000-0000-000000000000}"/>
          </ac:spMkLst>
        </pc:spChg>
        <pc:spChg chg="del">
          <ac:chgData name="Osama Salah" userId="59b259a29da0d6d3" providerId="LiveId" clId="{577C780F-B9A0-274A-A874-A807597ED8E6}" dt="2019-07-02T13:41:05.037" v="9465" actId="478"/>
          <ac:spMkLst>
            <pc:docMk/>
            <pc:sldMk cId="2989092141" sldId="459"/>
            <ac:spMk id="18" creationId="{00000000-0000-0000-0000-000000000000}"/>
          </ac:spMkLst>
        </pc:spChg>
        <pc:spChg chg="del topLvl">
          <ac:chgData name="Osama Salah" userId="59b259a29da0d6d3" providerId="LiveId" clId="{577C780F-B9A0-274A-A874-A807597ED8E6}" dt="2019-07-02T13:41:24.209" v="9472" actId="478"/>
          <ac:spMkLst>
            <pc:docMk/>
            <pc:sldMk cId="2989092141" sldId="459"/>
            <ac:spMk id="19" creationId="{00000000-0000-0000-0000-000000000000}"/>
          </ac:spMkLst>
        </pc:spChg>
        <pc:spChg chg="del">
          <ac:chgData name="Osama Salah" userId="59b259a29da0d6d3" providerId="LiveId" clId="{577C780F-B9A0-274A-A874-A807597ED8E6}" dt="2019-07-02T13:41:01.737" v="9464" actId="478"/>
          <ac:spMkLst>
            <pc:docMk/>
            <pc:sldMk cId="2989092141" sldId="459"/>
            <ac:spMk id="20" creationId="{00000000-0000-0000-0000-000000000000}"/>
          </ac:spMkLst>
        </pc:spChg>
        <pc:spChg chg="del">
          <ac:chgData name="Osama Salah" userId="59b259a29da0d6d3" providerId="LiveId" clId="{577C780F-B9A0-274A-A874-A807597ED8E6}" dt="2019-07-02T13:40:58.902" v="9463" actId="478"/>
          <ac:spMkLst>
            <pc:docMk/>
            <pc:sldMk cId="2989092141" sldId="459"/>
            <ac:spMk id="21" creationId="{00000000-0000-0000-0000-000000000000}"/>
          </ac:spMkLst>
        </pc:spChg>
        <pc:spChg chg="del">
          <ac:chgData name="Osama Salah" userId="59b259a29da0d6d3" providerId="LiveId" clId="{577C780F-B9A0-274A-A874-A807597ED8E6}" dt="2019-07-02T13:41:07.363" v="9466" actId="478"/>
          <ac:spMkLst>
            <pc:docMk/>
            <pc:sldMk cId="2989092141" sldId="459"/>
            <ac:spMk id="22" creationId="{00000000-0000-0000-0000-000000000000}"/>
          </ac:spMkLst>
        </pc:spChg>
        <pc:spChg chg="del">
          <ac:chgData name="Osama Salah" userId="59b259a29da0d6d3" providerId="LiveId" clId="{577C780F-B9A0-274A-A874-A807597ED8E6}" dt="2019-07-02T13:40:56.262" v="9462" actId="478"/>
          <ac:spMkLst>
            <pc:docMk/>
            <pc:sldMk cId="2989092141" sldId="459"/>
            <ac:spMk id="23" creationId="{00000000-0000-0000-0000-000000000000}"/>
          </ac:spMkLst>
        </pc:spChg>
        <pc:spChg chg="del mod">
          <ac:chgData name="Osama Salah" userId="59b259a29da0d6d3" providerId="LiveId" clId="{577C780F-B9A0-274A-A874-A807597ED8E6}" dt="2019-07-02T13:40:53.801" v="9461" actId="478"/>
          <ac:spMkLst>
            <pc:docMk/>
            <pc:sldMk cId="2989092141" sldId="459"/>
            <ac:spMk id="24" creationId="{00000000-0000-0000-0000-000000000000}"/>
          </ac:spMkLst>
        </pc:spChg>
        <pc:spChg chg="mod">
          <ac:chgData name="Osama Salah" userId="59b259a29da0d6d3" providerId="LiveId" clId="{577C780F-B9A0-274A-A874-A807597ED8E6}" dt="2019-07-02T13:45:33.165" v="9819" actId="20577"/>
          <ac:spMkLst>
            <pc:docMk/>
            <pc:sldMk cId="2989092141" sldId="459"/>
            <ac:spMk id="27" creationId="{22E96030-15AD-5541-8380-6C741B228FAE}"/>
          </ac:spMkLst>
        </pc:spChg>
        <pc:spChg chg="mod">
          <ac:chgData name="Osama Salah" userId="59b259a29da0d6d3" providerId="LiveId" clId="{577C780F-B9A0-274A-A874-A807597ED8E6}" dt="2019-07-02T13:43:18.658" v="9619" actId="404"/>
          <ac:spMkLst>
            <pc:docMk/>
            <pc:sldMk cId="2989092141" sldId="459"/>
            <ac:spMk id="28" creationId="{D231E925-DC46-EC4A-9FBF-612EACB020EA}"/>
          </ac:spMkLst>
        </pc:spChg>
        <pc:grpChg chg="del">
          <ac:chgData name="Osama Salah" userId="59b259a29da0d6d3" providerId="LiveId" clId="{577C780F-B9A0-274A-A874-A807597ED8E6}" dt="2019-07-02T13:41:24.209" v="9472" actId="478"/>
          <ac:grpSpMkLst>
            <pc:docMk/>
            <pc:sldMk cId="2989092141" sldId="459"/>
            <ac:grpSpMk id="4" creationId="{FAE53F2A-3548-664F-9446-20344DE0FCA7}"/>
          </ac:grpSpMkLst>
        </pc:grpChg>
        <pc:grpChg chg="del">
          <ac:chgData name="Osama Salah" userId="59b259a29da0d6d3" providerId="LiveId" clId="{577C780F-B9A0-274A-A874-A807597ED8E6}" dt="2019-07-02T13:41:21.363" v="9471" actId="478"/>
          <ac:grpSpMkLst>
            <pc:docMk/>
            <pc:sldMk cId="2989092141" sldId="459"/>
            <ac:grpSpMk id="11" creationId="{00000000-0000-0000-0000-000000000000}"/>
          </ac:grpSpMkLst>
        </pc:grpChg>
        <pc:grpChg chg="add mod">
          <ac:chgData name="Osama Salah" userId="59b259a29da0d6d3" providerId="LiveId" clId="{577C780F-B9A0-274A-A874-A807597ED8E6}" dt="2019-07-02T13:43:24.704" v="9620" actId="1076"/>
          <ac:grpSpMkLst>
            <pc:docMk/>
            <pc:sldMk cId="2989092141" sldId="459"/>
            <ac:grpSpMk id="26" creationId="{65D93F2E-4CCC-0548-ADCA-6B2CA4545340}"/>
          </ac:grpSpMkLst>
        </pc:grpChg>
        <pc:graphicFrameChg chg="mod topLvl">
          <ac:chgData name="Osama Salah" userId="59b259a29da0d6d3" providerId="LiveId" clId="{577C780F-B9A0-274A-A874-A807597ED8E6}" dt="2019-07-02T13:44:41.948" v="9702" actId="207"/>
          <ac:graphicFrameMkLst>
            <pc:docMk/>
            <pc:sldMk cId="2989092141" sldId="459"/>
            <ac:graphicFrameMk id="25" creationId="{00000000-0000-0000-0000-000000000000}"/>
          </ac:graphicFrameMkLst>
        </pc:graphicFrameChg>
      </pc:sldChg>
      <pc:sldChg chg="add">
        <pc:chgData name="Osama Salah" userId="59b259a29da0d6d3" providerId="LiveId" clId="{577C780F-B9A0-274A-A874-A807597ED8E6}" dt="2019-07-02T13:55:48.687" v="10135"/>
        <pc:sldMkLst>
          <pc:docMk/>
          <pc:sldMk cId="4212284296" sldId="4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000" b="1" dirty="0"/>
            <a:t>Risk</a:t>
          </a:r>
          <a:endParaRPr lang="en-US" sz="1600" b="1" dirty="0"/>
        </a:p>
      </dgm:t>
    </dgm:pt>
    <dgm:pt modelId="{71694C7D-DA81-4596-B0C1-828461C056F4}" type="parTrans" cxnId="{A87019C0-CE88-4E3E-BEE8-5609358273B9}">
      <dgm:prSet/>
      <dgm:spPr/>
      <dgm:t>
        <a:bodyPr/>
        <a:lstStyle/>
        <a:p>
          <a:endParaRPr lang="en-US" sz="2000" b="1"/>
        </a:p>
      </dgm:t>
    </dgm:pt>
    <dgm:pt modelId="{8233E83F-D774-4691-AA59-F7727B4DAB11}" type="sibTrans" cxnId="{A87019C0-CE88-4E3E-BEE8-5609358273B9}">
      <dgm:prSet/>
      <dgm:spPr/>
      <dgm:t>
        <a:bodyPr/>
        <a:lstStyle/>
        <a:p>
          <a:endParaRPr lang="en-US" sz="2000" b="1"/>
        </a:p>
      </dgm:t>
    </dgm:pt>
    <dgm:pt modelId="{65AD1340-D5EA-498A-85DF-6AC4729FDC2A}">
      <dgm:prSet phldrT="[Text]" custT="1"/>
      <dgm:spPr>
        <a:solidFill>
          <a:srgbClr val="294A80"/>
        </a:solidFill>
        <a:ln>
          <a:noFill/>
        </a:ln>
      </dgm:spPr>
      <dgm:t>
        <a:bodyPr/>
        <a:lstStyle/>
        <a:p>
          <a:r>
            <a:rPr lang="en-US" sz="16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000" b="1"/>
        </a:p>
      </dgm:t>
    </dgm:pt>
    <dgm:pt modelId="{223F38AE-0D78-4291-A4CB-570D26823AA6}" type="sibTrans" cxnId="{4C217AD7-5B11-4573-9483-1AABD31BBBB7}">
      <dgm:prSet/>
      <dgm:spPr/>
      <dgm:t>
        <a:bodyPr/>
        <a:lstStyle/>
        <a:p>
          <a:endParaRPr lang="en-US" sz="2000" b="1"/>
        </a:p>
      </dgm:t>
    </dgm:pt>
    <dgm:pt modelId="{F3046682-85DC-4880-8691-C44D8F2FCF1D}">
      <dgm:prSet phldrT="[Text]" custT="1"/>
      <dgm:spPr>
        <a:solidFill>
          <a:srgbClr val="294A80"/>
        </a:solidFill>
        <a:ln>
          <a:noFill/>
        </a:ln>
      </dgm:spPr>
      <dgm:t>
        <a:bodyPr/>
        <a:lstStyle/>
        <a:p>
          <a:r>
            <a:rPr lang="en-US" sz="16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000" b="1"/>
        </a:p>
      </dgm:t>
    </dgm:pt>
    <dgm:pt modelId="{130C73E2-9088-452B-843A-F5B628271869}" type="sibTrans" cxnId="{68C69D81-A753-42E4-8CD4-B35CC8AEA037}">
      <dgm:prSet/>
      <dgm:spPr/>
      <dgm:t>
        <a:bodyPr/>
        <a:lstStyle/>
        <a:p>
          <a:endParaRPr lang="en-US" sz="2000" b="1"/>
        </a:p>
      </dgm:t>
    </dgm:pt>
    <dgm:pt modelId="{7FA12B3F-3705-44ED-9BCF-F3C03622F627}">
      <dgm:prSet phldrT="[Text]" custT="1"/>
      <dgm:spPr>
        <a:solidFill>
          <a:srgbClr val="294A80"/>
        </a:solidFill>
        <a:ln>
          <a:noFill/>
        </a:ln>
      </dgm:spPr>
      <dgm:t>
        <a:bodyPr/>
        <a:lstStyle/>
        <a:p>
          <a:r>
            <a:rPr lang="en-US" sz="16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000" b="1"/>
        </a:p>
      </dgm:t>
    </dgm:pt>
    <dgm:pt modelId="{923E9F8E-D8E7-4C05-A96D-A4B94FA0EA2D}" type="sibTrans" cxnId="{14C6431C-E584-4213-9C10-B2C4F24D7557}">
      <dgm:prSet/>
      <dgm:spPr/>
      <dgm:t>
        <a:bodyPr/>
        <a:lstStyle/>
        <a:p>
          <a:endParaRPr lang="en-US" sz="2000" b="1"/>
        </a:p>
      </dgm:t>
    </dgm:pt>
    <dgm:pt modelId="{2CB02466-2F2D-4969-9244-B6A01052CF1D}">
      <dgm:prSet phldrT="[Text]" custT="1"/>
      <dgm:spPr>
        <a:solidFill>
          <a:srgbClr val="294A80"/>
        </a:solidFill>
        <a:ln>
          <a:noFill/>
        </a:ln>
      </dgm:spPr>
      <dgm:t>
        <a:bodyPr/>
        <a:lstStyle/>
        <a:p>
          <a:r>
            <a:rPr lang="en-US" sz="16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000" b="1"/>
        </a:p>
      </dgm:t>
    </dgm:pt>
    <dgm:pt modelId="{ECB9055D-4A37-404C-9D22-9A4962455B8F}" type="sibTrans" cxnId="{5B63514A-D0BF-4F84-83DA-25FE43A80C25}">
      <dgm:prSet/>
      <dgm:spPr/>
      <dgm:t>
        <a:bodyPr/>
        <a:lstStyle/>
        <a:p>
          <a:endParaRPr lang="en-US" sz="2000" b="1"/>
        </a:p>
      </dgm:t>
    </dgm:pt>
    <dgm:pt modelId="{08BE8C8E-98EE-474B-8C70-A92B7835C7EC}">
      <dgm:prSet phldrT="[Text]" custT="1"/>
      <dgm:spPr>
        <a:solidFill>
          <a:srgbClr val="294A80"/>
        </a:solidFill>
      </dgm:spPr>
      <dgm:t>
        <a:bodyPr/>
        <a:lstStyle/>
        <a:p>
          <a:r>
            <a:rPr lang="en-US" sz="1600" b="1" dirty="0"/>
            <a:t>Primary Loss</a:t>
          </a:r>
        </a:p>
      </dgm:t>
    </dgm:pt>
    <dgm:pt modelId="{0B0AEDD0-4FA1-4796-B978-DCA370BCA5D5}" type="parTrans" cxnId="{BA62F9E8-1056-4630-85DB-8A0920251300}">
      <dgm:prSet/>
      <dgm:spPr>
        <a:ln w="28575">
          <a:solidFill>
            <a:srgbClr val="294A80"/>
          </a:solidFill>
        </a:ln>
      </dgm:spPr>
      <dgm:t>
        <a:bodyPr/>
        <a:lstStyle/>
        <a:p>
          <a:endParaRPr lang="en-US" sz="2000" b="1"/>
        </a:p>
      </dgm:t>
    </dgm:pt>
    <dgm:pt modelId="{19AED7A8-4C48-4EAF-8149-86B57D0183A6}" type="sibTrans" cxnId="{BA62F9E8-1056-4630-85DB-8A0920251300}">
      <dgm:prSet/>
      <dgm:spPr/>
      <dgm:t>
        <a:bodyPr/>
        <a:lstStyle/>
        <a:p>
          <a:endParaRPr lang="en-US" sz="2000" b="1"/>
        </a:p>
      </dgm:t>
    </dgm:pt>
    <dgm:pt modelId="{A7AC340B-F1B4-440C-BED6-55C508C44A0F}">
      <dgm:prSet phldrT="[Text]" custT="1"/>
      <dgm:spPr>
        <a:solidFill>
          <a:srgbClr val="294A80"/>
        </a:solidFill>
      </dgm:spPr>
      <dgm:t>
        <a:bodyPr/>
        <a:lstStyle/>
        <a:p>
          <a:r>
            <a:rPr lang="en-US" sz="1600" b="1" dirty="0"/>
            <a:t>Secondary Risk</a:t>
          </a:r>
        </a:p>
      </dgm:t>
    </dgm:pt>
    <dgm:pt modelId="{4FAA2015-A26C-4A77-87B1-03509F42C2C2}" type="parTrans" cxnId="{D1D69B59-BEE7-4C58-9662-93A0BB36E5C3}">
      <dgm:prSet/>
      <dgm:spPr>
        <a:ln w="28575">
          <a:solidFill>
            <a:srgbClr val="294A80"/>
          </a:solidFill>
        </a:ln>
      </dgm:spPr>
      <dgm:t>
        <a:bodyPr/>
        <a:lstStyle/>
        <a:p>
          <a:endParaRPr lang="en-US" sz="2000" b="1"/>
        </a:p>
      </dgm:t>
    </dgm:pt>
    <dgm:pt modelId="{0D0DBDE4-7407-478B-AD2D-37F968C7C27C}" type="sibTrans" cxnId="{D1D69B59-BEE7-4C58-9662-93A0BB36E5C3}">
      <dgm:prSet/>
      <dgm:spPr/>
      <dgm:t>
        <a:bodyPr/>
        <a:lstStyle/>
        <a:p>
          <a:endParaRPr lang="en-US" sz="2000" b="1"/>
        </a:p>
      </dgm:t>
    </dgm:pt>
    <dgm:pt modelId="{C89810DC-D82C-43FD-9EA2-EE03C98AD88C}">
      <dgm:prSet phldrT="[Text]" custT="1"/>
      <dgm:spPr>
        <a:solidFill>
          <a:srgbClr val="294A80"/>
        </a:solidFill>
        <a:ln>
          <a:noFill/>
        </a:ln>
      </dgm:spPr>
      <dgm:t>
        <a:bodyPr/>
        <a:lstStyle/>
        <a:p>
          <a:r>
            <a:rPr lang="en-US" sz="16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000" b="1"/>
        </a:p>
      </dgm:t>
    </dgm:pt>
    <dgm:pt modelId="{5E88DAAD-6CBD-4A2C-9F52-15ECEBBD22C4}" type="sibTrans" cxnId="{8E26C131-660B-408C-9190-587971B83234}">
      <dgm:prSet/>
      <dgm:spPr/>
      <dgm:t>
        <a:bodyPr/>
        <a:lstStyle/>
        <a:p>
          <a:endParaRPr lang="en-US" sz="2000" b="1"/>
        </a:p>
      </dgm:t>
    </dgm:pt>
    <dgm:pt modelId="{D8350281-DAF2-4F33-9141-B2CC61603833}">
      <dgm:prSet phldrT="[Text]" custT="1"/>
      <dgm:spPr>
        <a:solidFill>
          <a:srgbClr val="294A80"/>
        </a:solidFill>
        <a:ln>
          <a:noFill/>
        </a:ln>
      </dgm:spPr>
      <dgm:t>
        <a:bodyPr/>
        <a:lstStyle/>
        <a:p>
          <a:r>
            <a:rPr lang="en-US" sz="16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000" b="1"/>
        </a:p>
      </dgm:t>
    </dgm:pt>
    <dgm:pt modelId="{75A7800B-E82F-47C4-A159-79D1668488AB}" type="sibTrans" cxnId="{D3C09314-99E0-4649-A919-046611465506}">
      <dgm:prSet/>
      <dgm:spPr/>
      <dgm:t>
        <a:bodyPr/>
        <a:lstStyle/>
        <a:p>
          <a:endParaRPr lang="en-US" sz="2000" b="1"/>
        </a:p>
      </dgm:t>
    </dgm:pt>
    <dgm:pt modelId="{B425A7EE-0C86-4388-A614-D3D1E9A7780E}">
      <dgm:prSet phldrT="[Text]" custT="1"/>
      <dgm:spPr>
        <a:solidFill>
          <a:srgbClr val="294A80"/>
        </a:solidFill>
        <a:ln>
          <a:noFill/>
        </a:ln>
      </dgm:spPr>
      <dgm:t>
        <a:bodyPr/>
        <a:lstStyle/>
        <a:p>
          <a:r>
            <a:rPr lang="en-US" sz="16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000" b="1"/>
        </a:p>
      </dgm:t>
    </dgm:pt>
    <dgm:pt modelId="{2EA0EBE1-0E89-402F-8E26-FE9E492741C9}" type="sibTrans" cxnId="{5CD4862A-9582-409A-9C2A-1DE565B8F53F}">
      <dgm:prSet/>
      <dgm:spPr/>
      <dgm:t>
        <a:bodyPr/>
        <a:lstStyle/>
        <a:p>
          <a:endParaRPr lang="en-US" sz="2000" b="1"/>
        </a:p>
      </dgm:t>
    </dgm:pt>
    <dgm:pt modelId="{75B8905B-C2C6-488A-999B-459042E8FB43}">
      <dgm:prSet phldrT="[Text]" custT="1"/>
      <dgm:spPr>
        <a:solidFill>
          <a:srgbClr val="294A80"/>
        </a:solidFill>
        <a:ln>
          <a:noFill/>
        </a:ln>
      </dgm:spPr>
      <dgm:t>
        <a:bodyPr/>
        <a:lstStyle/>
        <a:p>
          <a:r>
            <a:rPr lang="en-US" sz="16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000" b="1"/>
        </a:p>
      </dgm:t>
    </dgm:pt>
    <dgm:pt modelId="{82DCF83F-3001-4CD2-AF34-67B95C44EFC0}" type="sibTrans" cxnId="{8E0AA58C-8491-4368-8971-08690835F155}">
      <dgm:prSet/>
      <dgm:spPr/>
      <dgm:t>
        <a:bodyPr/>
        <a:lstStyle/>
        <a:p>
          <a:endParaRPr lang="en-US" sz="2000" b="1"/>
        </a:p>
      </dgm:t>
    </dgm:pt>
    <dgm:pt modelId="{3DB43582-72D4-4C0D-BD99-EE9E71EF3B91}">
      <dgm:prSet phldrT="[Text]" custT="1"/>
      <dgm:spPr>
        <a:solidFill>
          <a:srgbClr val="294A80"/>
        </a:solidFill>
        <a:ln>
          <a:noFill/>
        </a:ln>
      </dgm:spPr>
      <dgm:t>
        <a:bodyPr/>
        <a:lstStyle/>
        <a:p>
          <a:r>
            <a:rPr lang="en-US" sz="16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000" b="1"/>
        </a:p>
      </dgm:t>
    </dgm:pt>
    <dgm:pt modelId="{E05FC543-B269-45B9-ADF3-1962A01AEED6}" type="sibTrans" cxnId="{14B151DC-38CE-4570-96AD-627034630303}">
      <dgm:prSet/>
      <dgm:spPr/>
      <dgm:t>
        <a:bodyPr/>
        <a:lstStyle/>
        <a:p>
          <a:endParaRPr lang="en-US" sz="2000" b="1"/>
        </a:p>
      </dgm:t>
    </dgm:pt>
    <dgm:pt modelId="{FB4ECD5C-CDAA-4A3D-BAB7-6412471AA042}">
      <dgm:prSet phldrT="[Text]" custT="1"/>
      <dgm:spPr>
        <a:solidFill>
          <a:srgbClr val="294A80"/>
        </a:solidFill>
        <a:ln>
          <a:noFill/>
        </a:ln>
      </dgm:spPr>
      <dgm:t>
        <a:bodyPr/>
        <a:lstStyle/>
        <a:p>
          <a:r>
            <a:rPr lang="en-US" sz="1600" b="1" dirty="0"/>
            <a:t>Resistance Strength</a:t>
          </a:r>
        </a:p>
      </dgm:t>
    </dgm:pt>
    <dgm:pt modelId="{38AB64A2-AD70-4F3D-8436-C8BB206E21B9}" type="parTrans" cxnId="{9A93543A-2169-4612-90DF-D47A71A20E5B}">
      <dgm:prSet/>
      <dgm:spPr>
        <a:ln w="28575">
          <a:solidFill>
            <a:srgbClr val="294A80"/>
          </a:solidFill>
        </a:ln>
      </dgm:spPr>
      <dgm:t>
        <a:bodyPr/>
        <a:lstStyle/>
        <a:p>
          <a:endParaRPr lang="en-US" sz="2000" b="1"/>
        </a:p>
      </dgm:t>
    </dgm:pt>
    <dgm:pt modelId="{4FAAEB5C-2216-49CB-A017-0CBB09CEDD3A}" type="sibTrans" cxnId="{9A93543A-2169-4612-90DF-D47A71A20E5B}">
      <dgm:prSet/>
      <dgm:spPr/>
      <dgm:t>
        <a:bodyPr/>
        <a:lstStyle/>
        <a:p>
          <a:endParaRPr lang="en-US" sz="20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w="76200" cap="flat" cmpd="sng" algn="ctr">
          <a:solidFill>
            <a:srgbClr val="FFC000"/>
          </a:solid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a:xfrm>
          <a:off x="494017" y="3912529"/>
          <a:ext cx="1396725" cy="931150"/>
        </a:xfrm>
        <a:prstGeom prst="roundRect">
          <a:avLst>
            <a:gd name="adj" fmla="val 10000"/>
          </a:avLst>
        </a:prstGeom>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a:xfrm>
          <a:off x="5941247" y="3912529"/>
          <a:ext cx="1396725" cy="931150"/>
        </a:xfrm>
        <a:prstGeom prst="roundRect">
          <a:avLst>
            <a:gd name="adj" fmla="val 10000"/>
          </a:avLst>
        </a:prstGeom>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w="76200" cap="flat" cmpd="sng" algn="ctr">
          <a:solidFill>
            <a:srgbClr val="FFC000"/>
          </a:solid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a:xfrm>
          <a:off x="494017" y="3912529"/>
          <a:ext cx="1396725" cy="931150"/>
        </a:xfrm>
        <a:prstGeom prst="roundRect">
          <a:avLst>
            <a:gd name="adj" fmla="val 10000"/>
          </a:avLst>
        </a:prstGeom>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a:xfrm>
          <a:off x="2309760" y="3912529"/>
          <a:ext cx="1396725" cy="931150"/>
        </a:xfrm>
        <a:prstGeom prst="roundRect">
          <a:avLst>
            <a:gd name="adj" fmla="val 10000"/>
          </a:avLst>
        </a:prstGeom>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a:xfrm>
          <a:off x="5941247" y="3912529"/>
          <a:ext cx="1396725" cy="931150"/>
        </a:xfrm>
        <a:prstGeom prst="roundRect">
          <a:avLst>
            <a:gd name="adj" fmla="val 10000"/>
          </a:avLst>
        </a:prstGeom>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w="76200">
          <a:solidFill>
            <a:srgbClr val="FFC000"/>
          </a:solid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a:xfrm>
          <a:off x="494017" y="3912529"/>
          <a:ext cx="1396725" cy="931150"/>
        </a:xfrm>
        <a:prstGeom prst="roundRect">
          <a:avLst>
            <a:gd name="adj" fmla="val 10000"/>
          </a:avLst>
        </a:prstGeom>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a:xfrm>
          <a:off x="2309760" y="3912529"/>
          <a:ext cx="1396725" cy="931150"/>
        </a:xfrm>
        <a:prstGeom prst="roundRect">
          <a:avLst>
            <a:gd name="adj" fmla="val 10000"/>
          </a:avLst>
        </a:prstGeom>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a:xfrm>
          <a:off x="5941247" y="3912529"/>
          <a:ext cx="1396725" cy="931150"/>
        </a:xfrm>
        <a:prstGeom prst="roundRect">
          <a:avLst>
            <a:gd name="adj" fmla="val 10000"/>
          </a:avLst>
        </a:prstGeom>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a:ln w="76200">
          <a:solidFill>
            <a:srgbClr val="FFC000"/>
          </a:solidFill>
        </a:ln>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a:xfrm>
          <a:off x="494017" y="3912529"/>
          <a:ext cx="1396725" cy="931150"/>
        </a:xfrm>
        <a:prstGeom prst="roundRect">
          <a:avLst>
            <a:gd name="adj" fmla="val 10000"/>
          </a:avLst>
        </a:prstGeom>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a:xfrm>
          <a:off x="2309760" y="3912529"/>
          <a:ext cx="1396725" cy="931150"/>
        </a:xfrm>
        <a:prstGeom prst="roundRect">
          <a:avLst>
            <a:gd name="adj" fmla="val 10000"/>
          </a:avLst>
        </a:prstGeom>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a:xfrm>
          <a:off x="5941247" y="3912529"/>
          <a:ext cx="1396725" cy="931150"/>
        </a:xfrm>
        <a:prstGeom prst="roundRect">
          <a:avLst>
            <a:gd name="adj" fmla="val 10000"/>
          </a:avLst>
        </a:prstGeom>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a:xfrm>
          <a:off x="7945220" y="1305308"/>
          <a:ext cx="1396725" cy="931150"/>
        </a:xfrm>
        <a:prstGeom prst="roundRect">
          <a:avLst>
            <a:gd name="adj" fmla="val 10000"/>
          </a:avLst>
        </a:prstGeom>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a:ln w="76200" cap="flat" cmpd="sng" algn="ctr">
          <a:solidFill>
            <a:srgbClr val="FFC000"/>
          </a:solid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a:xfrm>
          <a:off x="494017" y="3912529"/>
          <a:ext cx="1396725" cy="931150"/>
        </a:xfrm>
        <a:prstGeom prst="roundRect">
          <a:avLst>
            <a:gd name="adj" fmla="val 10000"/>
          </a:avLst>
        </a:prstGeom>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a:xfrm>
          <a:off x="2309760" y="3912529"/>
          <a:ext cx="1396725" cy="931150"/>
        </a:xfrm>
        <a:prstGeom prst="roundRect">
          <a:avLst>
            <a:gd name="adj" fmla="val 10000"/>
          </a:avLst>
        </a:prstGeom>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a:xfrm>
          <a:off x="5941247" y="3912529"/>
          <a:ext cx="1396725" cy="931150"/>
        </a:xfrm>
        <a:prstGeom prst="roundRect">
          <a:avLst>
            <a:gd name="adj" fmla="val 10000"/>
          </a:avLst>
        </a:prstGeom>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a:xfrm>
          <a:off x="7945220" y="1305308"/>
          <a:ext cx="1396725" cy="931150"/>
        </a:xfrm>
        <a:prstGeom prst="roundRect">
          <a:avLst>
            <a:gd name="adj" fmla="val 10000"/>
          </a:avLst>
        </a:prstGeom>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a:xfrm>
          <a:off x="8853092" y="2608918"/>
          <a:ext cx="1396725" cy="931150"/>
        </a:xfrm>
        <a:prstGeom prst="roundRect">
          <a:avLst>
            <a:gd name="adj" fmla="val 10000"/>
          </a:avLst>
        </a:prstGeom>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a:xfrm>
          <a:off x="7945220" y="3912529"/>
          <a:ext cx="1396725" cy="931150"/>
        </a:xfrm>
        <a:prstGeom prst="roundRect">
          <a:avLst>
            <a:gd name="adj" fmla="val 10000"/>
          </a:avLst>
        </a:prstGeom>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a:xfrm>
          <a:off x="9760963" y="3912529"/>
          <a:ext cx="1396725" cy="931150"/>
        </a:xfrm>
        <a:prstGeom prst="roundRect">
          <a:avLst>
            <a:gd name="adj" fmla="val 10000"/>
          </a:avLst>
        </a:prstGeom>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000" b="1" dirty="0"/>
            <a:t>Risk</a:t>
          </a:r>
          <a:endParaRPr lang="en-US" sz="1600" b="1" dirty="0"/>
        </a:p>
      </dgm:t>
    </dgm:pt>
    <dgm:pt modelId="{71694C7D-DA81-4596-B0C1-828461C056F4}" type="parTrans" cxnId="{A87019C0-CE88-4E3E-BEE8-5609358273B9}">
      <dgm:prSet/>
      <dgm:spPr/>
      <dgm:t>
        <a:bodyPr/>
        <a:lstStyle/>
        <a:p>
          <a:endParaRPr lang="en-US" sz="2000" b="1"/>
        </a:p>
      </dgm:t>
    </dgm:pt>
    <dgm:pt modelId="{8233E83F-D774-4691-AA59-F7727B4DAB11}" type="sibTrans" cxnId="{A87019C0-CE88-4E3E-BEE8-5609358273B9}">
      <dgm:prSet/>
      <dgm:spPr/>
      <dgm:t>
        <a:bodyPr/>
        <a:lstStyle/>
        <a:p>
          <a:endParaRPr lang="en-US" sz="2000" b="1"/>
        </a:p>
      </dgm:t>
    </dgm:pt>
    <dgm:pt modelId="{65AD1340-D5EA-498A-85DF-6AC4729FDC2A}">
      <dgm:prSet phldrT="[Text]" custT="1"/>
      <dgm:spPr>
        <a:solidFill>
          <a:srgbClr val="294A80"/>
        </a:solidFill>
        <a:ln>
          <a:noFill/>
        </a:ln>
      </dgm:spPr>
      <dgm:t>
        <a:bodyPr/>
        <a:lstStyle/>
        <a:p>
          <a:r>
            <a:rPr lang="en-US" sz="16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000" b="1"/>
        </a:p>
      </dgm:t>
    </dgm:pt>
    <dgm:pt modelId="{223F38AE-0D78-4291-A4CB-570D26823AA6}" type="sibTrans" cxnId="{4C217AD7-5B11-4573-9483-1AABD31BBBB7}">
      <dgm:prSet/>
      <dgm:spPr/>
      <dgm:t>
        <a:bodyPr/>
        <a:lstStyle/>
        <a:p>
          <a:endParaRPr lang="en-US" sz="2000" b="1"/>
        </a:p>
      </dgm:t>
    </dgm:pt>
    <dgm:pt modelId="{F3046682-85DC-4880-8691-C44D8F2FCF1D}">
      <dgm:prSet phldrT="[Text]" custT="1"/>
      <dgm:spPr>
        <a:solidFill>
          <a:srgbClr val="294A80"/>
        </a:solidFill>
        <a:ln>
          <a:noFill/>
        </a:ln>
      </dgm:spPr>
      <dgm:t>
        <a:bodyPr/>
        <a:lstStyle/>
        <a:p>
          <a:r>
            <a:rPr lang="en-US" sz="16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000" b="1"/>
        </a:p>
      </dgm:t>
    </dgm:pt>
    <dgm:pt modelId="{130C73E2-9088-452B-843A-F5B628271869}" type="sibTrans" cxnId="{68C69D81-A753-42E4-8CD4-B35CC8AEA037}">
      <dgm:prSet/>
      <dgm:spPr/>
      <dgm:t>
        <a:bodyPr/>
        <a:lstStyle/>
        <a:p>
          <a:endParaRPr lang="en-US" sz="2000" b="1"/>
        </a:p>
      </dgm:t>
    </dgm:pt>
    <dgm:pt modelId="{7FA12B3F-3705-44ED-9BCF-F3C03622F627}">
      <dgm:prSet phldrT="[Text]" custT="1"/>
      <dgm:spPr>
        <a:solidFill>
          <a:srgbClr val="294A80"/>
        </a:solidFill>
        <a:ln>
          <a:noFill/>
        </a:ln>
      </dgm:spPr>
      <dgm:t>
        <a:bodyPr/>
        <a:lstStyle/>
        <a:p>
          <a:r>
            <a:rPr lang="en-US" sz="16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000" b="1"/>
        </a:p>
      </dgm:t>
    </dgm:pt>
    <dgm:pt modelId="{923E9F8E-D8E7-4C05-A96D-A4B94FA0EA2D}" type="sibTrans" cxnId="{14C6431C-E584-4213-9C10-B2C4F24D7557}">
      <dgm:prSet/>
      <dgm:spPr/>
      <dgm:t>
        <a:bodyPr/>
        <a:lstStyle/>
        <a:p>
          <a:endParaRPr lang="en-US" sz="2000" b="1"/>
        </a:p>
      </dgm:t>
    </dgm:pt>
    <dgm:pt modelId="{2CB02466-2F2D-4969-9244-B6A01052CF1D}">
      <dgm:prSet phldrT="[Text]" custT="1"/>
      <dgm:spPr>
        <a:solidFill>
          <a:srgbClr val="294A80"/>
        </a:solidFill>
        <a:ln>
          <a:noFill/>
        </a:ln>
      </dgm:spPr>
      <dgm:t>
        <a:bodyPr/>
        <a:lstStyle/>
        <a:p>
          <a:r>
            <a:rPr lang="en-US" sz="16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000" b="1"/>
        </a:p>
      </dgm:t>
    </dgm:pt>
    <dgm:pt modelId="{ECB9055D-4A37-404C-9D22-9A4962455B8F}" type="sibTrans" cxnId="{5B63514A-D0BF-4F84-83DA-25FE43A80C25}">
      <dgm:prSet/>
      <dgm:spPr/>
      <dgm:t>
        <a:bodyPr/>
        <a:lstStyle/>
        <a:p>
          <a:endParaRPr lang="en-US" sz="2000" b="1"/>
        </a:p>
      </dgm:t>
    </dgm:pt>
    <dgm:pt modelId="{08BE8C8E-98EE-474B-8C70-A92B7835C7EC}">
      <dgm:prSet phldrT="[Text]" custT="1"/>
      <dgm:spPr>
        <a:solidFill>
          <a:srgbClr val="294A80"/>
        </a:solidFill>
      </dgm:spPr>
      <dgm:t>
        <a:bodyPr/>
        <a:lstStyle/>
        <a:p>
          <a:r>
            <a:rPr lang="en-US" sz="1600" b="1" dirty="0"/>
            <a:t>Primary Loss</a:t>
          </a:r>
        </a:p>
      </dgm:t>
    </dgm:pt>
    <dgm:pt modelId="{0B0AEDD0-4FA1-4796-B978-DCA370BCA5D5}" type="parTrans" cxnId="{BA62F9E8-1056-4630-85DB-8A0920251300}">
      <dgm:prSet/>
      <dgm:spPr>
        <a:ln w="28575">
          <a:solidFill>
            <a:srgbClr val="294A80"/>
          </a:solidFill>
        </a:ln>
      </dgm:spPr>
      <dgm:t>
        <a:bodyPr/>
        <a:lstStyle/>
        <a:p>
          <a:endParaRPr lang="en-US" sz="2000" b="1"/>
        </a:p>
      </dgm:t>
    </dgm:pt>
    <dgm:pt modelId="{19AED7A8-4C48-4EAF-8149-86B57D0183A6}" type="sibTrans" cxnId="{BA62F9E8-1056-4630-85DB-8A0920251300}">
      <dgm:prSet/>
      <dgm:spPr/>
      <dgm:t>
        <a:bodyPr/>
        <a:lstStyle/>
        <a:p>
          <a:endParaRPr lang="en-US" sz="2000" b="1"/>
        </a:p>
      </dgm:t>
    </dgm:pt>
    <dgm:pt modelId="{A7AC340B-F1B4-440C-BED6-55C508C44A0F}">
      <dgm:prSet phldrT="[Text]" custT="1"/>
      <dgm:spPr>
        <a:solidFill>
          <a:srgbClr val="294A80"/>
        </a:solidFill>
      </dgm:spPr>
      <dgm:t>
        <a:bodyPr/>
        <a:lstStyle/>
        <a:p>
          <a:r>
            <a:rPr lang="en-US" sz="1600" b="1" dirty="0"/>
            <a:t>Secondary Risk</a:t>
          </a:r>
        </a:p>
      </dgm:t>
    </dgm:pt>
    <dgm:pt modelId="{4FAA2015-A26C-4A77-87B1-03509F42C2C2}" type="parTrans" cxnId="{D1D69B59-BEE7-4C58-9662-93A0BB36E5C3}">
      <dgm:prSet/>
      <dgm:spPr>
        <a:ln w="28575">
          <a:solidFill>
            <a:srgbClr val="294A80"/>
          </a:solidFill>
        </a:ln>
      </dgm:spPr>
      <dgm:t>
        <a:bodyPr/>
        <a:lstStyle/>
        <a:p>
          <a:endParaRPr lang="en-US" sz="2000" b="1"/>
        </a:p>
      </dgm:t>
    </dgm:pt>
    <dgm:pt modelId="{0D0DBDE4-7407-478B-AD2D-37F968C7C27C}" type="sibTrans" cxnId="{D1D69B59-BEE7-4C58-9662-93A0BB36E5C3}">
      <dgm:prSet/>
      <dgm:spPr/>
      <dgm:t>
        <a:bodyPr/>
        <a:lstStyle/>
        <a:p>
          <a:endParaRPr lang="en-US" sz="2000" b="1"/>
        </a:p>
      </dgm:t>
    </dgm:pt>
    <dgm:pt modelId="{C89810DC-D82C-43FD-9EA2-EE03C98AD88C}">
      <dgm:prSet phldrT="[Text]" custT="1"/>
      <dgm:spPr>
        <a:solidFill>
          <a:srgbClr val="294A80"/>
        </a:solidFill>
        <a:ln>
          <a:noFill/>
        </a:ln>
      </dgm:spPr>
      <dgm:t>
        <a:bodyPr/>
        <a:lstStyle/>
        <a:p>
          <a:r>
            <a:rPr lang="en-US" sz="16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000" b="1"/>
        </a:p>
      </dgm:t>
    </dgm:pt>
    <dgm:pt modelId="{5E88DAAD-6CBD-4A2C-9F52-15ECEBBD22C4}" type="sibTrans" cxnId="{8E26C131-660B-408C-9190-587971B83234}">
      <dgm:prSet/>
      <dgm:spPr/>
      <dgm:t>
        <a:bodyPr/>
        <a:lstStyle/>
        <a:p>
          <a:endParaRPr lang="en-US" sz="2000" b="1"/>
        </a:p>
      </dgm:t>
    </dgm:pt>
    <dgm:pt modelId="{D8350281-DAF2-4F33-9141-B2CC61603833}">
      <dgm:prSet phldrT="[Text]" custT="1"/>
      <dgm:spPr>
        <a:solidFill>
          <a:srgbClr val="294A80"/>
        </a:solidFill>
        <a:ln>
          <a:noFill/>
        </a:ln>
      </dgm:spPr>
      <dgm:t>
        <a:bodyPr/>
        <a:lstStyle/>
        <a:p>
          <a:r>
            <a:rPr lang="en-US" sz="16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000" b="1"/>
        </a:p>
      </dgm:t>
    </dgm:pt>
    <dgm:pt modelId="{75A7800B-E82F-47C4-A159-79D1668488AB}" type="sibTrans" cxnId="{D3C09314-99E0-4649-A919-046611465506}">
      <dgm:prSet/>
      <dgm:spPr/>
      <dgm:t>
        <a:bodyPr/>
        <a:lstStyle/>
        <a:p>
          <a:endParaRPr lang="en-US" sz="2000" b="1"/>
        </a:p>
      </dgm:t>
    </dgm:pt>
    <dgm:pt modelId="{B425A7EE-0C86-4388-A614-D3D1E9A7780E}">
      <dgm:prSet phldrT="[Text]" custT="1"/>
      <dgm:spPr>
        <a:solidFill>
          <a:srgbClr val="294A80"/>
        </a:solidFill>
        <a:ln>
          <a:noFill/>
        </a:ln>
      </dgm:spPr>
      <dgm:t>
        <a:bodyPr/>
        <a:lstStyle/>
        <a:p>
          <a:r>
            <a:rPr lang="en-US" sz="16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000" b="1"/>
        </a:p>
      </dgm:t>
    </dgm:pt>
    <dgm:pt modelId="{2EA0EBE1-0E89-402F-8E26-FE9E492741C9}" type="sibTrans" cxnId="{5CD4862A-9582-409A-9C2A-1DE565B8F53F}">
      <dgm:prSet/>
      <dgm:spPr/>
      <dgm:t>
        <a:bodyPr/>
        <a:lstStyle/>
        <a:p>
          <a:endParaRPr lang="en-US" sz="2000" b="1"/>
        </a:p>
      </dgm:t>
    </dgm:pt>
    <dgm:pt modelId="{75B8905B-C2C6-488A-999B-459042E8FB43}">
      <dgm:prSet phldrT="[Text]" custT="1"/>
      <dgm:spPr>
        <a:solidFill>
          <a:srgbClr val="294A80"/>
        </a:solidFill>
        <a:ln>
          <a:noFill/>
        </a:ln>
      </dgm:spPr>
      <dgm:t>
        <a:bodyPr/>
        <a:lstStyle/>
        <a:p>
          <a:r>
            <a:rPr lang="en-US" sz="16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000" b="1"/>
        </a:p>
      </dgm:t>
    </dgm:pt>
    <dgm:pt modelId="{82DCF83F-3001-4CD2-AF34-67B95C44EFC0}" type="sibTrans" cxnId="{8E0AA58C-8491-4368-8971-08690835F155}">
      <dgm:prSet/>
      <dgm:spPr/>
      <dgm:t>
        <a:bodyPr/>
        <a:lstStyle/>
        <a:p>
          <a:endParaRPr lang="en-US" sz="2000" b="1"/>
        </a:p>
      </dgm:t>
    </dgm:pt>
    <dgm:pt modelId="{3DB43582-72D4-4C0D-BD99-EE9E71EF3B91}">
      <dgm:prSet phldrT="[Text]" custT="1"/>
      <dgm:spPr>
        <a:solidFill>
          <a:srgbClr val="294A80"/>
        </a:solidFill>
        <a:ln>
          <a:noFill/>
        </a:ln>
      </dgm:spPr>
      <dgm:t>
        <a:bodyPr/>
        <a:lstStyle/>
        <a:p>
          <a:r>
            <a:rPr lang="en-US" sz="16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000" b="1"/>
        </a:p>
      </dgm:t>
    </dgm:pt>
    <dgm:pt modelId="{E05FC543-B269-45B9-ADF3-1962A01AEED6}" type="sibTrans" cxnId="{14B151DC-38CE-4570-96AD-627034630303}">
      <dgm:prSet/>
      <dgm:spPr/>
      <dgm:t>
        <a:bodyPr/>
        <a:lstStyle/>
        <a:p>
          <a:endParaRPr lang="en-US" sz="2000" b="1"/>
        </a:p>
      </dgm:t>
    </dgm:pt>
    <dgm:pt modelId="{FB4ECD5C-CDAA-4A3D-BAB7-6412471AA042}">
      <dgm:prSet phldrT="[Text]" custT="1"/>
      <dgm:spPr>
        <a:solidFill>
          <a:srgbClr val="294A80"/>
        </a:solidFill>
        <a:ln>
          <a:noFill/>
        </a:ln>
      </dgm:spPr>
      <dgm:t>
        <a:bodyPr/>
        <a:lstStyle/>
        <a:p>
          <a:r>
            <a:rPr lang="en-US" sz="1600" b="1" dirty="0"/>
            <a:t>Difficulty</a:t>
          </a:r>
        </a:p>
      </dgm:t>
    </dgm:pt>
    <dgm:pt modelId="{38AB64A2-AD70-4F3D-8436-C8BB206E21B9}" type="parTrans" cxnId="{9A93543A-2169-4612-90DF-D47A71A20E5B}">
      <dgm:prSet/>
      <dgm:spPr>
        <a:ln w="28575">
          <a:solidFill>
            <a:srgbClr val="294A80"/>
          </a:solidFill>
        </a:ln>
      </dgm:spPr>
      <dgm:t>
        <a:bodyPr/>
        <a:lstStyle/>
        <a:p>
          <a:endParaRPr lang="en-US" sz="2000" b="1"/>
        </a:p>
      </dgm:t>
    </dgm:pt>
    <dgm:pt modelId="{4FAAEB5C-2216-49CB-A017-0CBB09CEDD3A}" type="sibTrans" cxnId="{9A93543A-2169-4612-90DF-D47A71A20E5B}">
      <dgm:prSet/>
      <dgm:spPr/>
      <dgm:t>
        <a:bodyPr/>
        <a:lstStyle/>
        <a:p>
          <a:endParaRPr lang="en-US" sz="20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000" b="1" dirty="0"/>
            <a:t>Risk</a:t>
          </a:r>
          <a:endParaRPr lang="en-US" sz="1600" b="1" dirty="0"/>
        </a:p>
      </dgm:t>
    </dgm:pt>
    <dgm:pt modelId="{71694C7D-DA81-4596-B0C1-828461C056F4}" type="parTrans" cxnId="{A87019C0-CE88-4E3E-BEE8-5609358273B9}">
      <dgm:prSet/>
      <dgm:spPr/>
      <dgm:t>
        <a:bodyPr/>
        <a:lstStyle/>
        <a:p>
          <a:endParaRPr lang="en-US" sz="2000" b="1"/>
        </a:p>
      </dgm:t>
    </dgm:pt>
    <dgm:pt modelId="{8233E83F-D774-4691-AA59-F7727B4DAB11}" type="sibTrans" cxnId="{A87019C0-CE88-4E3E-BEE8-5609358273B9}">
      <dgm:prSet/>
      <dgm:spPr/>
      <dgm:t>
        <a:bodyPr/>
        <a:lstStyle/>
        <a:p>
          <a:endParaRPr lang="en-US" sz="2000" b="1"/>
        </a:p>
      </dgm:t>
    </dgm:pt>
    <dgm:pt modelId="{65AD1340-D5EA-498A-85DF-6AC4729FDC2A}">
      <dgm:prSet phldrT="[Text]" custT="1"/>
      <dgm:spPr>
        <a:solidFill>
          <a:srgbClr val="294A80"/>
        </a:solidFill>
        <a:ln>
          <a:noFill/>
        </a:ln>
      </dgm:spPr>
      <dgm:t>
        <a:bodyPr/>
        <a:lstStyle/>
        <a:p>
          <a:r>
            <a:rPr lang="en-US" sz="16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000" b="1"/>
        </a:p>
      </dgm:t>
    </dgm:pt>
    <dgm:pt modelId="{223F38AE-0D78-4291-A4CB-570D26823AA6}" type="sibTrans" cxnId="{4C217AD7-5B11-4573-9483-1AABD31BBBB7}">
      <dgm:prSet/>
      <dgm:spPr/>
      <dgm:t>
        <a:bodyPr/>
        <a:lstStyle/>
        <a:p>
          <a:endParaRPr lang="en-US" sz="2000" b="1"/>
        </a:p>
      </dgm:t>
    </dgm:pt>
    <dgm:pt modelId="{F3046682-85DC-4880-8691-C44D8F2FCF1D}">
      <dgm:prSet phldrT="[Text]" custT="1"/>
      <dgm:spPr>
        <a:solidFill>
          <a:srgbClr val="294A80"/>
        </a:solidFill>
        <a:ln>
          <a:noFill/>
        </a:ln>
      </dgm:spPr>
      <dgm:t>
        <a:bodyPr/>
        <a:lstStyle/>
        <a:p>
          <a:r>
            <a:rPr lang="en-US" sz="16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000" b="1"/>
        </a:p>
      </dgm:t>
    </dgm:pt>
    <dgm:pt modelId="{130C73E2-9088-452B-843A-F5B628271869}" type="sibTrans" cxnId="{68C69D81-A753-42E4-8CD4-B35CC8AEA037}">
      <dgm:prSet/>
      <dgm:spPr/>
      <dgm:t>
        <a:bodyPr/>
        <a:lstStyle/>
        <a:p>
          <a:endParaRPr lang="en-US" sz="2000" b="1"/>
        </a:p>
      </dgm:t>
    </dgm:pt>
    <dgm:pt modelId="{7FA12B3F-3705-44ED-9BCF-F3C03622F627}">
      <dgm:prSet phldrT="[Text]" custT="1"/>
      <dgm:spPr>
        <a:solidFill>
          <a:srgbClr val="294A80"/>
        </a:solidFill>
        <a:ln>
          <a:noFill/>
        </a:ln>
      </dgm:spPr>
      <dgm:t>
        <a:bodyPr/>
        <a:lstStyle/>
        <a:p>
          <a:r>
            <a:rPr lang="en-US" sz="16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000" b="1"/>
        </a:p>
      </dgm:t>
    </dgm:pt>
    <dgm:pt modelId="{923E9F8E-D8E7-4C05-A96D-A4B94FA0EA2D}" type="sibTrans" cxnId="{14C6431C-E584-4213-9C10-B2C4F24D7557}">
      <dgm:prSet/>
      <dgm:spPr/>
      <dgm:t>
        <a:bodyPr/>
        <a:lstStyle/>
        <a:p>
          <a:endParaRPr lang="en-US" sz="2000" b="1"/>
        </a:p>
      </dgm:t>
    </dgm:pt>
    <dgm:pt modelId="{2CB02466-2F2D-4969-9244-B6A01052CF1D}">
      <dgm:prSet phldrT="[Text]" custT="1"/>
      <dgm:spPr>
        <a:solidFill>
          <a:srgbClr val="294A80"/>
        </a:solidFill>
        <a:ln>
          <a:noFill/>
        </a:ln>
      </dgm:spPr>
      <dgm:t>
        <a:bodyPr/>
        <a:lstStyle/>
        <a:p>
          <a:r>
            <a:rPr lang="en-US" sz="16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000" b="1"/>
        </a:p>
      </dgm:t>
    </dgm:pt>
    <dgm:pt modelId="{ECB9055D-4A37-404C-9D22-9A4962455B8F}" type="sibTrans" cxnId="{5B63514A-D0BF-4F84-83DA-25FE43A80C25}">
      <dgm:prSet/>
      <dgm:spPr/>
      <dgm:t>
        <a:bodyPr/>
        <a:lstStyle/>
        <a:p>
          <a:endParaRPr lang="en-US" sz="2000" b="1"/>
        </a:p>
      </dgm:t>
    </dgm:pt>
    <dgm:pt modelId="{08BE8C8E-98EE-474B-8C70-A92B7835C7EC}">
      <dgm:prSet phldrT="[Text]" custT="1"/>
      <dgm:spPr>
        <a:solidFill>
          <a:srgbClr val="294A80"/>
        </a:solidFill>
      </dgm:spPr>
      <dgm:t>
        <a:bodyPr/>
        <a:lstStyle/>
        <a:p>
          <a:r>
            <a:rPr lang="en-US" sz="1600" b="1" dirty="0"/>
            <a:t>Primary Loss</a:t>
          </a:r>
        </a:p>
      </dgm:t>
    </dgm:pt>
    <dgm:pt modelId="{0B0AEDD0-4FA1-4796-B978-DCA370BCA5D5}" type="parTrans" cxnId="{BA62F9E8-1056-4630-85DB-8A0920251300}">
      <dgm:prSet/>
      <dgm:spPr>
        <a:ln w="28575">
          <a:solidFill>
            <a:srgbClr val="294A80"/>
          </a:solidFill>
        </a:ln>
      </dgm:spPr>
      <dgm:t>
        <a:bodyPr/>
        <a:lstStyle/>
        <a:p>
          <a:endParaRPr lang="en-US" sz="2000" b="1"/>
        </a:p>
      </dgm:t>
    </dgm:pt>
    <dgm:pt modelId="{19AED7A8-4C48-4EAF-8149-86B57D0183A6}" type="sibTrans" cxnId="{BA62F9E8-1056-4630-85DB-8A0920251300}">
      <dgm:prSet/>
      <dgm:spPr/>
      <dgm:t>
        <a:bodyPr/>
        <a:lstStyle/>
        <a:p>
          <a:endParaRPr lang="en-US" sz="2000" b="1"/>
        </a:p>
      </dgm:t>
    </dgm:pt>
    <dgm:pt modelId="{A7AC340B-F1B4-440C-BED6-55C508C44A0F}">
      <dgm:prSet phldrT="[Text]" custT="1"/>
      <dgm:spPr>
        <a:solidFill>
          <a:srgbClr val="294A80"/>
        </a:solidFill>
      </dgm:spPr>
      <dgm:t>
        <a:bodyPr/>
        <a:lstStyle/>
        <a:p>
          <a:r>
            <a:rPr lang="en-US" sz="1600" b="1" dirty="0"/>
            <a:t>Secondary Risk</a:t>
          </a:r>
        </a:p>
      </dgm:t>
    </dgm:pt>
    <dgm:pt modelId="{4FAA2015-A26C-4A77-87B1-03509F42C2C2}" type="parTrans" cxnId="{D1D69B59-BEE7-4C58-9662-93A0BB36E5C3}">
      <dgm:prSet/>
      <dgm:spPr>
        <a:ln w="28575">
          <a:solidFill>
            <a:srgbClr val="294A80"/>
          </a:solidFill>
        </a:ln>
      </dgm:spPr>
      <dgm:t>
        <a:bodyPr/>
        <a:lstStyle/>
        <a:p>
          <a:endParaRPr lang="en-US" sz="2000" b="1"/>
        </a:p>
      </dgm:t>
    </dgm:pt>
    <dgm:pt modelId="{0D0DBDE4-7407-478B-AD2D-37F968C7C27C}" type="sibTrans" cxnId="{D1D69B59-BEE7-4C58-9662-93A0BB36E5C3}">
      <dgm:prSet/>
      <dgm:spPr/>
      <dgm:t>
        <a:bodyPr/>
        <a:lstStyle/>
        <a:p>
          <a:endParaRPr lang="en-US" sz="2000" b="1"/>
        </a:p>
      </dgm:t>
    </dgm:pt>
    <dgm:pt modelId="{C89810DC-D82C-43FD-9EA2-EE03C98AD88C}">
      <dgm:prSet phldrT="[Text]" custT="1"/>
      <dgm:spPr>
        <a:solidFill>
          <a:srgbClr val="294A80"/>
        </a:solidFill>
        <a:ln>
          <a:noFill/>
        </a:ln>
      </dgm:spPr>
      <dgm:t>
        <a:bodyPr/>
        <a:lstStyle/>
        <a:p>
          <a:r>
            <a:rPr lang="en-US" sz="16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000" b="1"/>
        </a:p>
      </dgm:t>
    </dgm:pt>
    <dgm:pt modelId="{5E88DAAD-6CBD-4A2C-9F52-15ECEBBD22C4}" type="sibTrans" cxnId="{8E26C131-660B-408C-9190-587971B83234}">
      <dgm:prSet/>
      <dgm:spPr/>
      <dgm:t>
        <a:bodyPr/>
        <a:lstStyle/>
        <a:p>
          <a:endParaRPr lang="en-US" sz="2000" b="1"/>
        </a:p>
      </dgm:t>
    </dgm:pt>
    <dgm:pt modelId="{D8350281-DAF2-4F33-9141-B2CC61603833}">
      <dgm:prSet phldrT="[Text]" custT="1"/>
      <dgm:spPr>
        <a:solidFill>
          <a:srgbClr val="294A80"/>
        </a:solidFill>
        <a:ln>
          <a:noFill/>
        </a:ln>
      </dgm:spPr>
      <dgm:t>
        <a:bodyPr/>
        <a:lstStyle/>
        <a:p>
          <a:r>
            <a:rPr lang="en-US" sz="16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000" b="1"/>
        </a:p>
      </dgm:t>
    </dgm:pt>
    <dgm:pt modelId="{75A7800B-E82F-47C4-A159-79D1668488AB}" type="sibTrans" cxnId="{D3C09314-99E0-4649-A919-046611465506}">
      <dgm:prSet/>
      <dgm:spPr/>
      <dgm:t>
        <a:bodyPr/>
        <a:lstStyle/>
        <a:p>
          <a:endParaRPr lang="en-US" sz="2000" b="1"/>
        </a:p>
      </dgm:t>
    </dgm:pt>
    <dgm:pt modelId="{B425A7EE-0C86-4388-A614-D3D1E9A7780E}">
      <dgm:prSet phldrT="[Text]" custT="1"/>
      <dgm:spPr>
        <a:solidFill>
          <a:srgbClr val="294A80"/>
        </a:solidFill>
        <a:ln>
          <a:noFill/>
        </a:ln>
      </dgm:spPr>
      <dgm:t>
        <a:bodyPr/>
        <a:lstStyle/>
        <a:p>
          <a:r>
            <a:rPr lang="en-US" sz="16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000" b="1"/>
        </a:p>
      </dgm:t>
    </dgm:pt>
    <dgm:pt modelId="{2EA0EBE1-0E89-402F-8E26-FE9E492741C9}" type="sibTrans" cxnId="{5CD4862A-9582-409A-9C2A-1DE565B8F53F}">
      <dgm:prSet/>
      <dgm:spPr/>
      <dgm:t>
        <a:bodyPr/>
        <a:lstStyle/>
        <a:p>
          <a:endParaRPr lang="en-US" sz="2000" b="1"/>
        </a:p>
      </dgm:t>
    </dgm:pt>
    <dgm:pt modelId="{75B8905B-C2C6-488A-999B-459042E8FB43}">
      <dgm:prSet phldrT="[Text]" custT="1"/>
      <dgm:spPr>
        <a:solidFill>
          <a:srgbClr val="294A80"/>
        </a:solidFill>
        <a:ln>
          <a:noFill/>
        </a:ln>
      </dgm:spPr>
      <dgm:t>
        <a:bodyPr/>
        <a:lstStyle/>
        <a:p>
          <a:r>
            <a:rPr lang="en-US" sz="16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000" b="1"/>
        </a:p>
      </dgm:t>
    </dgm:pt>
    <dgm:pt modelId="{82DCF83F-3001-4CD2-AF34-67B95C44EFC0}" type="sibTrans" cxnId="{8E0AA58C-8491-4368-8971-08690835F155}">
      <dgm:prSet/>
      <dgm:spPr/>
      <dgm:t>
        <a:bodyPr/>
        <a:lstStyle/>
        <a:p>
          <a:endParaRPr lang="en-US" sz="2000" b="1"/>
        </a:p>
      </dgm:t>
    </dgm:pt>
    <dgm:pt modelId="{3DB43582-72D4-4C0D-BD99-EE9E71EF3B91}">
      <dgm:prSet phldrT="[Text]" custT="1"/>
      <dgm:spPr>
        <a:solidFill>
          <a:srgbClr val="294A80"/>
        </a:solidFill>
        <a:ln>
          <a:noFill/>
        </a:ln>
      </dgm:spPr>
      <dgm:t>
        <a:bodyPr/>
        <a:lstStyle/>
        <a:p>
          <a:r>
            <a:rPr lang="en-US" sz="16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000" b="1"/>
        </a:p>
      </dgm:t>
    </dgm:pt>
    <dgm:pt modelId="{E05FC543-B269-45B9-ADF3-1962A01AEED6}" type="sibTrans" cxnId="{14B151DC-38CE-4570-96AD-627034630303}">
      <dgm:prSet/>
      <dgm:spPr/>
      <dgm:t>
        <a:bodyPr/>
        <a:lstStyle/>
        <a:p>
          <a:endParaRPr lang="en-US" sz="2000" b="1"/>
        </a:p>
      </dgm:t>
    </dgm:pt>
    <dgm:pt modelId="{FB4ECD5C-CDAA-4A3D-BAB7-6412471AA042}">
      <dgm:prSet phldrT="[Text]" custT="1"/>
      <dgm:spPr>
        <a:solidFill>
          <a:srgbClr val="294A80"/>
        </a:solidFill>
        <a:ln>
          <a:noFill/>
        </a:ln>
      </dgm:spPr>
      <dgm:t>
        <a:bodyPr/>
        <a:lstStyle/>
        <a:p>
          <a:r>
            <a:rPr lang="en-US" sz="1600" b="1" dirty="0"/>
            <a:t>Difficulty</a:t>
          </a:r>
        </a:p>
      </dgm:t>
    </dgm:pt>
    <dgm:pt modelId="{38AB64A2-AD70-4F3D-8436-C8BB206E21B9}" type="parTrans" cxnId="{9A93543A-2169-4612-90DF-D47A71A20E5B}">
      <dgm:prSet/>
      <dgm:spPr>
        <a:ln w="28575">
          <a:solidFill>
            <a:srgbClr val="294A80"/>
          </a:solidFill>
        </a:ln>
      </dgm:spPr>
      <dgm:t>
        <a:bodyPr/>
        <a:lstStyle/>
        <a:p>
          <a:endParaRPr lang="en-US" sz="2000" b="1"/>
        </a:p>
      </dgm:t>
    </dgm:pt>
    <dgm:pt modelId="{4FAAEB5C-2216-49CB-A017-0CBB09CEDD3A}" type="sibTrans" cxnId="{9A93543A-2169-4612-90DF-D47A71A20E5B}">
      <dgm:prSet/>
      <dgm:spPr/>
      <dgm:t>
        <a:bodyPr/>
        <a:lstStyle/>
        <a:p>
          <a:endParaRPr lang="en-US" sz="20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noFill/>
        <a:ln w="38100">
          <a:solidFill>
            <a:srgbClr val="1A6BB0"/>
          </a:solidFill>
        </a:ln>
      </dgm:spPr>
      <dgm:t>
        <a:bodyPr/>
        <a:lstStyle/>
        <a:p>
          <a:r>
            <a:rPr lang="en-US" sz="2000" b="1" dirty="0">
              <a:solidFill>
                <a:schemeClr val="tx1"/>
              </a:solidFill>
            </a:rPr>
            <a:t>Risk</a:t>
          </a:r>
          <a:endParaRPr lang="en-US" sz="1600" b="1" dirty="0">
            <a:solidFill>
              <a:schemeClr val="tx1"/>
            </a:solidFill>
          </a:endParaRPr>
        </a:p>
      </dgm:t>
    </dgm:pt>
    <dgm:pt modelId="{71694C7D-DA81-4596-B0C1-828461C056F4}" type="parTrans" cxnId="{A87019C0-CE88-4E3E-BEE8-5609358273B9}">
      <dgm:prSet/>
      <dgm:spPr/>
      <dgm:t>
        <a:bodyPr/>
        <a:lstStyle/>
        <a:p>
          <a:endParaRPr lang="en-US" sz="2000" b="1"/>
        </a:p>
      </dgm:t>
    </dgm:pt>
    <dgm:pt modelId="{8233E83F-D774-4691-AA59-F7727B4DAB11}" type="sibTrans" cxnId="{A87019C0-CE88-4E3E-BEE8-5609358273B9}">
      <dgm:prSet/>
      <dgm:spPr/>
      <dgm:t>
        <a:bodyPr/>
        <a:lstStyle/>
        <a:p>
          <a:endParaRPr lang="en-US" sz="2000" b="1"/>
        </a:p>
      </dgm:t>
    </dgm:pt>
    <dgm:pt modelId="{65AD1340-D5EA-498A-85DF-6AC4729FDC2A}">
      <dgm:prSet phldrT="[Text]" custT="1"/>
      <dgm:spPr>
        <a:noFill/>
        <a:ln w="38100">
          <a:solidFill>
            <a:srgbClr val="1A6BB0"/>
          </a:solidFill>
        </a:ln>
      </dgm:spPr>
      <dgm:t>
        <a:bodyPr/>
        <a:lstStyle/>
        <a:p>
          <a:pPr rtl="0"/>
          <a:endParaRPr lang="en-US" sz="1600" b="1" dirty="0"/>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000" b="1"/>
        </a:p>
      </dgm:t>
    </dgm:pt>
    <dgm:pt modelId="{223F38AE-0D78-4291-A4CB-570D26823AA6}" type="sibTrans" cxnId="{4C217AD7-5B11-4573-9483-1AABD31BBBB7}">
      <dgm:prSet/>
      <dgm:spPr/>
      <dgm:t>
        <a:bodyPr/>
        <a:lstStyle/>
        <a:p>
          <a:endParaRPr lang="en-US" sz="2000" b="1"/>
        </a:p>
      </dgm:t>
    </dgm:pt>
    <dgm:pt modelId="{F3046682-85DC-4880-8691-C44D8F2FCF1D}">
      <dgm:prSet phldrT="[Text]" custT="1"/>
      <dgm:spPr>
        <a:noFill/>
        <a:ln w="38100">
          <a:solidFill>
            <a:srgbClr val="1A6BB0"/>
          </a:solidFill>
        </a:ln>
      </dgm:spPr>
      <dgm:t>
        <a:bodyPr/>
        <a:lstStyle/>
        <a:p>
          <a:pPr rtl="0"/>
          <a:endParaRPr lang="en-US" sz="1600" b="1" dirty="0"/>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000" b="1"/>
        </a:p>
      </dgm:t>
    </dgm:pt>
    <dgm:pt modelId="{130C73E2-9088-452B-843A-F5B628271869}" type="sibTrans" cxnId="{68C69D81-A753-42E4-8CD4-B35CC8AEA037}">
      <dgm:prSet/>
      <dgm:spPr/>
      <dgm:t>
        <a:bodyPr/>
        <a:lstStyle/>
        <a:p>
          <a:endParaRPr lang="en-US" sz="2000" b="1"/>
        </a:p>
      </dgm:t>
    </dgm:pt>
    <dgm:pt modelId="{7FA12B3F-3705-44ED-9BCF-F3C03622F627}">
      <dgm:prSet phldrT="[Text]" custT="1"/>
      <dgm:spPr>
        <a:noFill/>
        <a:ln w="38100">
          <a:solidFill>
            <a:srgbClr val="1A6BB0"/>
          </a:solidFill>
        </a:ln>
      </dgm:spPr>
      <dgm:t>
        <a:bodyPr/>
        <a:lstStyle/>
        <a:p>
          <a:pPr rtl="0"/>
          <a:endParaRPr lang="en-US" sz="1600" b="1" dirty="0"/>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000" b="1"/>
        </a:p>
      </dgm:t>
    </dgm:pt>
    <dgm:pt modelId="{923E9F8E-D8E7-4C05-A96D-A4B94FA0EA2D}" type="sibTrans" cxnId="{14C6431C-E584-4213-9C10-B2C4F24D7557}">
      <dgm:prSet/>
      <dgm:spPr/>
      <dgm:t>
        <a:bodyPr/>
        <a:lstStyle/>
        <a:p>
          <a:endParaRPr lang="en-US" sz="2000" b="1"/>
        </a:p>
      </dgm:t>
    </dgm:pt>
    <dgm:pt modelId="{2CB02466-2F2D-4969-9244-B6A01052CF1D}">
      <dgm:prSet phldrT="[Text]" custT="1"/>
      <dgm:spPr>
        <a:noFill/>
        <a:ln w="38100">
          <a:solidFill>
            <a:srgbClr val="1A6BB0"/>
          </a:solidFill>
        </a:ln>
      </dgm:spPr>
      <dgm:t>
        <a:bodyPr/>
        <a:lstStyle/>
        <a:p>
          <a:pPr rtl="0"/>
          <a:endParaRPr lang="en-US" sz="1600" b="1" dirty="0"/>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000" b="1"/>
        </a:p>
      </dgm:t>
    </dgm:pt>
    <dgm:pt modelId="{ECB9055D-4A37-404C-9D22-9A4962455B8F}" type="sibTrans" cxnId="{5B63514A-D0BF-4F84-83DA-25FE43A80C25}">
      <dgm:prSet/>
      <dgm:spPr/>
      <dgm:t>
        <a:bodyPr/>
        <a:lstStyle/>
        <a:p>
          <a:endParaRPr lang="en-US" sz="2000" b="1"/>
        </a:p>
      </dgm:t>
    </dgm:pt>
    <dgm:pt modelId="{08BE8C8E-98EE-474B-8C70-A92B7835C7EC}">
      <dgm:prSet phldrT="[Text]" custT="1"/>
      <dgm:spPr>
        <a:noFill/>
        <a:ln w="38100">
          <a:solidFill>
            <a:srgbClr val="1A6BB0"/>
          </a:solidFill>
        </a:ln>
      </dgm:spPr>
      <dgm:t>
        <a:bodyPr/>
        <a:lstStyle/>
        <a:p>
          <a:pPr rtl="0"/>
          <a:endParaRPr lang="en-US" sz="1600" b="1" dirty="0"/>
        </a:p>
      </dgm:t>
    </dgm:pt>
    <dgm:pt modelId="{0B0AEDD0-4FA1-4796-B978-DCA370BCA5D5}" type="parTrans" cxnId="{BA62F9E8-1056-4630-85DB-8A0920251300}">
      <dgm:prSet/>
      <dgm:spPr>
        <a:ln w="28575">
          <a:solidFill>
            <a:srgbClr val="294A80"/>
          </a:solidFill>
        </a:ln>
      </dgm:spPr>
      <dgm:t>
        <a:bodyPr/>
        <a:lstStyle/>
        <a:p>
          <a:endParaRPr lang="en-US" sz="2000" b="1"/>
        </a:p>
      </dgm:t>
    </dgm:pt>
    <dgm:pt modelId="{19AED7A8-4C48-4EAF-8149-86B57D0183A6}" type="sibTrans" cxnId="{BA62F9E8-1056-4630-85DB-8A0920251300}">
      <dgm:prSet/>
      <dgm:spPr/>
      <dgm:t>
        <a:bodyPr/>
        <a:lstStyle/>
        <a:p>
          <a:endParaRPr lang="en-US" sz="2000" b="1"/>
        </a:p>
      </dgm:t>
    </dgm:pt>
    <dgm:pt modelId="{A7AC340B-F1B4-440C-BED6-55C508C44A0F}">
      <dgm:prSet phldrT="[Text]" custT="1"/>
      <dgm:spPr>
        <a:noFill/>
        <a:ln w="38100">
          <a:solidFill>
            <a:srgbClr val="1A6BB0"/>
          </a:solidFill>
        </a:ln>
      </dgm:spPr>
      <dgm:t>
        <a:bodyPr/>
        <a:lstStyle/>
        <a:p>
          <a:pPr rtl="0"/>
          <a:endParaRPr lang="en-US" sz="1600" b="1" dirty="0"/>
        </a:p>
      </dgm:t>
    </dgm:pt>
    <dgm:pt modelId="{4FAA2015-A26C-4A77-87B1-03509F42C2C2}" type="parTrans" cxnId="{D1D69B59-BEE7-4C58-9662-93A0BB36E5C3}">
      <dgm:prSet/>
      <dgm:spPr>
        <a:ln w="28575">
          <a:solidFill>
            <a:srgbClr val="294A80"/>
          </a:solidFill>
        </a:ln>
      </dgm:spPr>
      <dgm:t>
        <a:bodyPr/>
        <a:lstStyle/>
        <a:p>
          <a:endParaRPr lang="en-US" sz="2000" b="1"/>
        </a:p>
      </dgm:t>
    </dgm:pt>
    <dgm:pt modelId="{0D0DBDE4-7407-478B-AD2D-37F968C7C27C}" type="sibTrans" cxnId="{D1D69B59-BEE7-4C58-9662-93A0BB36E5C3}">
      <dgm:prSet/>
      <dgm:spPr/>
      <dgm:t>
        <a:bodyPr/>
        <a:lstStyle/>
        <a:p>
          <a:endParaRPr lang="en-US" sz="2000" b="1"/>
        </a:p>
      </dgm:t>
    </dgm:pt>
    <dgm:pt modelId="{C89810DC-D82C-43FD-9EA2-EE03C98AD88C}">
      <dgm:prSet phldrT="[Text]" custT="1"/>
      <dgm:spPr>
        <a:noFill/>
        <a:ln w="38100">
          <a:solidFill>
            <a:srgbClr val="1A6BB0"/>
          </a:solidFill>
        </a:ln>
      </dgm:spPr>
      <dgm:t>
        <a:bodyPr/>
        <a:lstStyle/>
        <a:p>
          <a:pPr rtl="0"/>
          <a:endParaRPr lang="en-US" sz="1600" b="1" dirty="0"/>
        </a:p>
      </dgm:t>
    </dgm:pt>
    <dgm:pt modelId="{D88B9833-D809-49CB-A90E-A9B59A1CCF3F}" type="parTrans" cxnId="{8E26C131-660B-408C-9190-587971B83234}">
      <dgm:prSet/>
      <dgm:spPr>
        <a:ln w="28575">
          <a:solidFill>
            <a:srgbClr val="294A80"/>
          </a:solidFill>
        </a:ln>
      </dgm:spPr>
      <dgm:t>
        <a:bodyPr/>
        <a:lstStyle/>
        <a:p>
          <a:endParaRPr lang="en-US" sz="2000" b="1"/>
        </a:p>
      </dgm:t>
    </dgm:pt>
    <dgm:pt modelId="{5E88DAAD-6CBD-4A2C-9F52-15ECEBBD22C4}" type="sibTrans" cxnId="{8E26C131-660B-408C-9190-587971B83234}">
      <dgm:prSet/>
      <dgm:spPr/>
      <dgm:t>
        <a:bodyPr/>
        <a:lstStyle/>
        <a:p>
          <a:endParaRPr lang="en-US" sz="2000" b="1"/>
        </a:p>
      </dgm:t>
    </dgm:pt>
    <dgm:pt modelId="{D8350281-DAF2-4F33-9141-B2CC61603833}">
      <dgm:prSet phldrT="[Text]" custT="1"/>
      <dgm:spPr>
        <a:noFill/>
        <a:ln w="38100">
          <a:solidFill>
            <a:srgbClr val="1A6BB0"/>
          </a:solidFill>
        </a:ln>
      </dgm:spPr>
      <dgm:t>
        <a:bodyPr/>
        <a:lstStyle/>
        <a:p>
          <a:pPr rtl="0"/>
          <a:endParaRPr lang="en-US" sz="1600" b="1" dirty="0"/>
        </a:p>
      </dgm:t>
    </dgm:pt>
    <dgm:pt modelId="{9FCA798D-2486-4A95-8977-D205FCF99CBF}" type="parTrans" cxnId="{D3C09314-99E0-4649-A919-046611465506}">
      <dgm:prSet/>
      <dgm:spPr>
        <a:ln w="28575">
          <a:solidFill>
            <a:srgbClr val="294A80"/>
          </a:solidFill>
        </a:ln>
      </dgm:spPr>
      <dgm:t>
        <a:bodyPr/>
        <a:lstStyle/>
        <a:p>
          <a:endParaRPr lang="en-US" sz="2000" b="1"/>
        </a:p>
      </dgm:t>
    </dgm:pt>
    <dgm:pt modelId="{75A7800B-E82F-47C4-A159-79D1668488AB}" type="sibTrans" cxnId="{D3C09314-99E0-4649-A919-046611465506}">
      <dgm:prSet/>
      <dgm:spPr/>
      <dgm:t>
        <a:bodyPr/>
        <a:lstStyle/>
        <a:p>
          <a:endParaRPr lang="en-US" sz="2000" b="1"/>
        </a:p>
      </dgm:t>
    </dgm:pt>
    <dgm:pt modelId="{B425A7EE-0C86-4388-A614-D3D1E9A7780E}">
      <dgm:prSet phldrT="[Text]" custT="1"/>
      <dgm:spPr>
        <a:noFill/>
        <a:ln w="38100">
          <a:solidFill>
            <a:srgbClr val="1A6BB0"/>
          </a:solidFill>
        </a:ln>
      </dgm:spPr>
      <dgm:t>
        <a:bodyPr/>
        <a:lstStyle/>
        <a:p>
          <a:pPr rtl="0"/>
          <a:endParaRPr lang="en-US" sz="1600" b="1" dirty="0"/>
        </a:p>
      </dgm:t>
    </dgm:pt>
    <dgm:pt modelId="{8BA342BA-94F0-4677-944B-0A6C9750C516}" type="parTrans" cxnId="{5CD4862A-9582-409A-9C2A-1DE565B8F53F}">
      <dgm:prSet/>
      <dgm:spPr>
        <a:ln w="28575">
          <a:solidFill>
            <a:srgbClr val="294A80"/>
          </a:solidFill>
        </a:ln>
      </dgm:spPr>
      <dgm:t>
        <a:bodyPr/>
        <a:lstStyle/>
        <a:p>
          <a:endParaRPr lang="en-US" sz="2000" b="1"/>
        </a:p>
      </dgm:t>
    </dgm:pt>
    <dgm:pt modelId="{2EA0EBE1-0E89-402F-8E26-FE9E492741C9}" type="sibTrans" cxnId="{5CD4862A-9582-409A-9C2A-1DE565B8F53F}">
      <dgm:prSet/>
      <dgm:spPr/>
      <dgm:t>
        <a:bodyPr/>
        <a:lstStyle/>
        <a:p>
          <a:endParaRPr lang="en-US" sz="2000" b="1"/>
        </a:p>
      </dgm:t>
    </dgm:pt>
    <dgm:pt modelId="{75B8905B-C2C6-488A-999B-459042E8FB43}">
      <dgm:prSet phldrT="[Text]" custT="1"/>
      <dgm:spPr>
        <a:noFill/>
        <a:ln w="38100">
          <a:solidFill>
            <a:srgbClr val="1A6BB0"/>
          </a:solidFill>
        </a:ln>
      </dgm:spPr>
      <dgm:t>
        <a:bodyPr/>
        <a:lstStyle/>
        <a:p>
          <a:pPr rtl="0"/>
          <a:endParaRPr lang="en-US" sz="1600" b="1" dirty="0"/>
        </a:p>
      </dgm:t>
    </dgm:pt>
    <dgm:pt modelId="{FC9049D8-A0F5-429A-AB77-4D0E884BAB52}" type="parTrans" cxnId="{8E0AA58C-8491-4368-8971-08690835F155}">
      <dgm:prSet/>
      <dgm:spPr>
        <a:ln w="28575">
          <a:solidFill>
            <a:srgbClr val="294A80"/>
          </a:solidFill>
        </a:ln>
      </dgm:spPr>
      <dgm:t>
        <a:bodyPr/>
        <a:lstStyle/>
        <a:p>
          <a:endParaRPr lang="en-US" sz="2000" b="1"/>
        </a:p>
      </dgm:t>
    </dgm:pt>
    <dgm:pt modelId="{82DCF83F-3001-4CD2-AF34-67B95C44EFC0}" type="sibTrans" cxnId="{8E0AA58C-8491-4368-8971-08690835F155}">
      <dgm:prSet/>
      <dgm:spPr/>
      <dgm:t>
        <a:bodyPr/>
        <a:lstStyle/>
        <a:p>
          <a:endParaRPr lang="en-US" sz="2000" b="1"/>
        </a:p>
      </dgm:t>
    </dgm:pt>
    <dgm:pt modelId="{3DB43582-72D4-4C0D-BD99-EE9E71EF3B91}">
      <dgm:prSet phldrT="[Text]" custT="1"/>
      <dgm:spPr>
        <a:noFill/>
        <a:ln w="38100">
          <a:solidFill>
            <a:srgbClr val="1A6BB0"/>
          </a:solidFill>
        </a:ln>
      </dgm:spPr>
      <dgm:t>
        <a:bodyPr/>
        <a:lstStyle/>
        <a:p>
          <a:pPr rtl="0"/>
          <a:endParaRPr lang="en-US" sz="1600" b="1" dirty="0"/>
        </a:p>
      </dgm:t>
    </dgm:pt>
    <dgm:pt modelId="{B8A6490F-4A65-4428-A464-3FFC9708ED65}" type="parTrans" cxnId="{14B151DC-38CE-4570-96AD-627034630303}">
      <dgm:prSet/>
      <dgm:spPr>
        <a:ln w="28575">
          <a:solidFill>
            <a:srgbClr val="294A80"/>
          </a:solidFill>
        </a:ln>
      </dgm:spPr>
      <dgm:t>
        <a:bodyPr/>
        <a:lstStyle/>
        <a:p>
          <a:endParaRPr lang="en-US" sz="2000" b="1"/>
        </a:p>
      </dgm:t>
    </dgm:pt>
    <dgm:pt modelId="{E05FC543-B269-45B9-ADF3-1962A01AEED6}" type="sibTrans" cxnId="{14B151DC-38CE-4570-96AD-627034630303}">
      <dgm:prSet/>
      <dgm:spPr/>
      <dgm:t>
        <a:bodyPr/>
        <a:lstStyle/>
        <a:p>
          <a:endParaRPr lang="en-US" sz="2000" b="1"/>
        </a:p>
      </dgm:t>
    </dgm:pt>
    <dgm:pt modelId="{FB4ECD5C-CDAA-4A3D-BAB7-6412471AA042}">
      <dgm:prSet phldrT="[Text]" custT="1"/>
      <dgm:spPr>
        <a:noFill/>
        <a:ln w="38100">
          <a:solidFill>
            <a:srgbClr val="1A6BB0"/>
          </a:solidFill>
        </a:ln>
      </dgm:spPr>
      <dgm:t>
        <a:bodyPr/>
        <a:lstStyle/>
        <a:p>
          <a:pPr rtl="0"/>
          <a:endParaRPr lang="en-US" sz="1600" b="1" dirty="0"/>
        </a:p>
      </dgm:t>
    </dgm:pt>
    <dgm:pt modelId="{38AB64A2-AD70-4F3D-8436-C8BB206E21B9}" type="parTrans" cxnId="{9A93543A-2169-4612-90DF-D47A71A20E5B}">
      <dgm:prSet/>
      <dgm:spPr>
        <a:ln w="28575">
          <a:solidFill>
            <a:srgbClr val="294A80"/>
          </a:solidFill>
        </a:ln>
      </dgm:spPr>
      <dgm:t>
        <a:bodyPr/>
        <a:lstStyle/>
        <a:p>
          <a:endParaRPr lang="en-US" sz="2000" b="1"/>
        </a:p>
      </dgm:t>
    </dgm:pt>
    <dgm:pt modelId="{4FAAEB5C-2216-49CB-A017-0CBB09CEDD3A}" type="sibTrans" cxnId="{9A93543A-2169-4612-90DF-D47A71A20E5B}">
      <dgm:prSet/>
      <dgm:spPr/>
      <dgm:t>
        <a:bodyPr/>
        <a:lstStyle/>
        <a:p>
          <a:endParaRPr lang="en-US" sz="20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a:noFill/>
        </a:ln>
      </dgm:spPr>
      <dgm:t>
        <a:bodyPr/>
        <a:lstStyle/>
        <a:p>
          <a:r>
            <a:rPr lang="en-US" sz="18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a:noFill/>
        </a:ln>
      </dgm:spPr>
      <dgm:t>
        <a:bodyPr/>
        <a:lstStyle/>
        <a:p>
          <a:r>
            <a:rPr lang="en-US" sz="1800" b="1" dirty="0"/>
            <a:t>Resistance Strength</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w="76200">
          <a:solidFill>
            <a:srgbClr val="FFC000"/>
          </a:solidFill>
        </a:ln>
      </dgm:spPr>
      <dgm:t>
        <a:bodyPr/>
        <a:lstStyle/>
        <a:p>
          <a:r>
            <a:rPr lang="en-US" sz="3200" b="1" dirty="0"/>
            <a:t>Risk</a:t>
          </a:r>
          <a:endParaRPr lang="en-US" sz="2400" b="1" dirty="0"/>
        </a:p>
      </dgm:t>
    </dgm:pt>
    <dgm:pt modelId="{71694C7D-DA81-4596-B0C1-828461C056F4}" type="parTrans" cxnId="{A87019C0-CE88-4E3E-BEE8-5609358273B9}">
      <dgm:prSet/>
      <dgm:spPr/>
      <dgm:t>
        <a:bodyPr/>
        <a:lstStyle/>
        <a:p>
          <a:endParaRPr lang="en-US" sz="3200" b="1"/>
        </a:p>
      </dgm:t>
    </dgm:pt>
    <dgm:pt modelId="{8233E83F-D774-4691-AA59-F7727B4DAB11}" type="sibTrans" cxnId="{A87019C0-CE88-4E3E-BEE8-5609358273B9}">
      <dgm:prSet/>
      <dgm:spPr/>
      <dgm:t>
        <a:bodyPr/>
        <a:lstStyle/>
        <a:p>
          <a:endParaRPr lang="en-US" sz="3200" b="1"/>
        </a:p>
      </dgm:t>
    </dgm:pt>
    <dgm:pt modelId="{FB4ECD5C-CDAA-4A3D-BAB7-6412471AA042}">
      <dgm:prSet phldrT="[Text]" custT="1"/>
      <dgm:spPr>
        <a:solidFill>
          <a:srgbClr val="294A80"/>
        </a:solidFill>
        <a:ln>
          <a:noFill/>
        </a:ln>
      </dgm:spPr>
      <dgm:t>
        <a:bodyPr/>
        <a:lstStyle/>
        <a:p>
          <a:r>
            <a:rPr lang="en-US" sz="2400" b="1" dirty="0"/>
            <a:t>Loss Event Frequency</a:t>
          </a:r>
        </a:p>
      </dgm:t>
    </dgm:pt>
    <dgm:pt modelId="{38AB64A2-AD70-4F3D-8436-C8BB206E21B9}" type="parTrans" cxnId="{9A93543A-2169-4612-90DF-D47A71A20E5B}">
      <dgm:prSet/>
      <dgm:spPr>
        <a:ln w="28575">
          <a:solidFill>
            <a:srgbClr val="294A80"/>
          </a:solidFill>
        </a:ln>
      </dgm:spPr>
      <dgm:t>
        <a:bodyPr/>
        <a:lstStyle/>
        <a:p>
          <a:endParaRPr lang="en-US" sz="3200" b="1"/>
        </a:p>
      </dgm:t>
    </dgm:pt>
    <dgm:pt modelId="{4FAAEB5C-2216-49CB-A017-0CBB09CEDD3A}" type="sibTrans" cxnId="{9A93543A-2169-4612-90DF-D47A71A20E5B}">
      <dgm:prSet/>
      <dgm:spPr/>
      <dgm:t>
        <a:bodyPr/>
        <a:lstStyle/>
        <a:p>
          <a:endParaRPr lang="en-US" sz="3200" b="1"/>
        </a:p>
      </dgm:t>
    </dgm:pt>
    <dgm:pt modelId="{2CB02466-2F2D-4969-9244-B6A01052CF1D}">
      <dgm:prSet phldrT="[Text]" custT="1"/>
      <dgm:spPr>
        <a:solidFill>
          <a:srgbClr val="294A80"/>
        </a:solidFill>
        <a:ln>
          <a:noFill/>
        </a:ln>
      </dgm:spPr>
      <dgm:t>
        <a:bodyPr/>
        <a:lstStyle/>
        <a:p>
          <a:r>
            <a:rPr lang="en-US" sz="2400" b="1" dirty="0"/>
            <a:t>Loss Magnitude</a:t>
          </a:r>
        </a:p>
      </dgm:t>
    </dgm:pt>
    <dgm:pt modelId="{ECB9055D-4A37-404C-9D22-9A4962455B8F}" type="sibTrans" cxnId="{5B63514A-D0BF-4F84-83DA-25FE43A80C25}">
      <dgm:prSet/>
      <dgm:spPr/>
      <dgm:t>
        <a:bodyPr/>
        <a:lstStyle/>
        <a:p>
          <a:endParaRPr lang="en-US" sz="3200" b="1"/>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32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E0208217-5066-4E0A-897D-088FA5B6A528}" type="pres">
      <dgm:prSet presAssocID="{38AB64A2-AD70-4F3D-8436-C8BB206E21B9}" presName="Name19" presStyleLbl="parChTrans1D2" presStyleIdx="0" presStyleCnt="2"/>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2" presStyleIdx="0" presStyleCnt="2" custScaleX="277960"/>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custScaleX="287250"/>
      <dgm:spPr/>
    </dgm:pt>
    <dgm:pt modelId="{B30296A2-42F0-4A00-BDF1-49033427BE8F}" type="pres">
      <dgm:prSet presAssocID="{2CB02466-2F2D-4969-9244-B6A01052CF1D}" presName="hierChild3" presStyleCnt="0"/>
      <dgm:spPr/>
    </dgm:pt>
    <dgm:pt modelId="{A7649178-ADC2-4CD7-A363-03D9F39ABF41}" type="pres">
      <dgm:prSet presAssocID="{FE3BE2CA-3598-47C2-8BDD-1BFCE014D082}" presName="bgShapesFlow" presStyleCnt="0"/>
      <dgm:spPr/>
    </dgm:pt>
  </dgm:ptLst>
  <dgm:cxnLst>
    <dgm:cxn modelId="{9A93543A-2169-4612-90DF-D47A71A20E5B}" srcId="{F0BDE4A0-26EC-4431-8C3D-7432BB001C60}" destId="{FB4ECD5C-CDAA-4A3D-BAB7-6412471AA042}" srcOrd="0" destOrd="0" parTransId="{38AB64A2-AD70-4F3D-8436-C8BB206E21B9}" sibTransId="{4FAAEB5C-2216-49CB-A017-0CBB09CEDD3A}"/>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BD9DC56A-DD20-4254-98A0-D22C8C3A29C3}" type="presOf" srcId="{F0BDE4A0-26EC-4431-8C3D-7432BB001C60}" destId="{D3165DA1-D859-46D4-8130-6DC11111D4A2}"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794C5490-E2A3-774C-BDAA-276B0127249A}" type="presOf" srcId="{38AB64A2-AD70-4F3D-8436-C8BB206E21B9}" destId="{E0208217-5066-4E0A-897D-088FA5B6A528}"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9187ACA-04D7-FE41-9541-1F3BC3C9040B}"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E7016602-7C55-6F4A-8303-7A9135051544}" type="presParOf" srcId="{FE9A41D7-D255-47C6-ADAC-57A39504EDE7}" destId="{E0208217-5066-4E0A-897D-088FA5B6A528}" srcOrd="0" destOrd="0" presId="urn:microsoft.com/office/officeart/2005/8/layout/hierarchy6"/>
    <dgm:cxn modelId="{D16BC4E7-0AA7-104B-A6EF-D066A5C44F34}" type="presParOf" srcId="{FE9A41D7-D255-47C6-ADAC-57A39504EDE7}" destId="{1212687D-6DD2-48CA-9D83-97373D198403}" srcOrd="1" destOrd="0" presId="urn:microsoft.com/office/officeart/2005/8/layout/hierarchy6"/>
    <dgm:cxn modelId="{69CDAB04-E85D-E440-9788-155F84A117EB}" type="presParOf" srcId="{1212687D-6DD2-48CA-9D83-97373D198403}" destId="{26F37BE1-0D4B-48A3-9873-0B8971F53DED}" srcOrd="0" destOrd="0" presId="urn:microsoft.com/office/officeart/2005/8/layout/hierarchy6"/>
    <dgm:cxn modelId="{30DD36EE-A7AD-9642-84A3-60E7AAFC2D2A}"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w="76200" cap="flat" cmpd="sng" algn="ctr">
          <a:solidFill>
            <a:srgbClr val="FFC000"/>
          </a:solidFill>
          <a:prstDash val="solid"/>
          <a:miter lim="800000"/>
        </a:ln>
        <a:effectLst/>
      </dgm:spPr>
      <dgm:t>
        <a:bodyPr spcFirstLastPara="0" vert="horz" wrap="square" lIns="68580" tIns="68580" rIns="68580" bIns="68580" numCol="1" spcCol="1270" anchor="ctr" anchorCtr="0"/>
        <a:lstStyle/>
        <a:p>
          <a:r>
            <a:rPr lang="en-US" sz="1800" b="1" kern="1200" dirty="0">
              <a:solidFill>
                <a:prstClr val="white"/>
              </a:solidFill>
              <a:latin typeface="Calibri" panose="020F0502020204030204"/>
              <a:ea typeface="+mn-ea"/>
              <a:cs typeface="+mn-cs"/>
            </a:rPr>
            <a:t>Threat</a:t>
          </a:r>
          <a:r>
            <a:rPr lang="en-US" sz="1800" b="1" kern="1200" dirty="0"/>
            <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a:noFill/>
        </a:ln>
      </dgm:spPr>
      <dgm:t>
        <a:bodyPr/>
        <a:lstStyle/>
        <a:p>
          <a:r>
            <a:rPr lang="en-US" sz="18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76200">
          <a:noFill/>
        </a:ln>
      </dgm:spPr>
      <dgm:t>
        <a:bodyPr/>
        <a:lstStyle/>
        <a:p>
          <a:r>
            <a:rPr lang="en-US" sz="1800" b="1" dirty="0"/>
            <a:t>Resistance Strength</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a:xfrm>
          <a:off x="1401889" y="2608918"/>
          <a:ext cx="1396725" cy="931150"/>
        </a:xfrm>
        <a:prstGeom prst="roundRect">
          <a:avLst>
            <a:gd name="adj" fmla="val 10000"/>
          </a:avLst>
        </a:prstGeom>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a:xfrm>
          <a:off x="4845146" y="2608918"/>
          <a:ext cx="1773185" cy="931150"/>
        </a:xfrm>
        <a:prstGeom prst="roundRect">
          <a:avLst>
            <a:gd name="adj" fmla="val 10000"/>
          </a:avLst>
        </a:prstGeom>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w="76200">
          <a:solidFill>
            <a:srgbClr val="FFC000"/>
          </a:solid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a:noFill/>
        </a:ln>
      </dgm:spPr>
      <dgm:t>
        <a:bodyPr/>
        <a:lstStyle/>
        <a:p>
          <a:r>
            <a:rPr lang="en-US" sz="18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76200">
          <a:noFill/>
        </a:ln>
      </dgm:spPr>
      <dgm:t>
        <a:bodyPr/>
        <a:lstStyle/>
        <a:p>
          <a:r>
            <a:rPr lang="en-US" sz="1800" b="1" dirty="0"/>
            <a:t>Resistance Strength</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w="76200" cap="flat" cmpd="sng" algn="ctr">
          <a:no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a:noFill/>
        </a:ln>
      </dgm:spPr>
      <dgm:t>
        <a:bodyPr/>
        <a:lstStyle/>
        <a:p>
          <a:r>
            <a:rPr lang="en-US" sz="18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w="76200" cap="flat" cmpd="sng" algn="ctr">
          <a:solidFill>
            <a:srgbClr val="FFC000"/>
          </a:solidFill>
          <a:prstDash val="solid"/>
          <a:miter lim="800000"/>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76200">
          <a:noFill/>
        </a:ln>
      </dgm:spPr>
      <dgm:t>
        <a:bodyPr/>
        <a:lstStyle/>
        <a:p>
          <a:r>
            <a:rPr lang="en-US" sz="1800" b="1" dirty="0"/>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a:xfrm>
          <a:off x="4845146" y="2608918"/>
          <a:ext cx="1773185" cy="931150"/>
        </a:xfrm>
        <a:prstGeom prst="roundRect">
          <a:avLst>
            <a:gd name="adj" fmla="val 10000"/>
          </a:avLst>
        </a:prstGeom>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a:xfrm>
          <a:off x="4125504" y="3912529"/>
          <a:ext cx="1396725" cy="931150"/>
        </a:xfrm>
        <a:prstGeom prst="roundRect">
          <a:avLst>
            <a:gd name="adj" fmla="val 10000"/>
          </a:avLst>
        </a:prstGeom>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3DB43582-72D4-4C0D-BD99-EE9E71EF3B91}">
      <dgm:prSet phldrT="[Text]" custT="1"/>
      <dgm:spPr>
        <a:solidFill>
          <a:srgbClr val="294A80"/>
        </a:solidFill>
        <a:ln w="76200">
          <a:solidFill>
            <a:srgbClr val="FFC000"/>
          </a:solid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a:noFill/>
        </a:ln>
      </dgm:spPr>
      <dgm:t>
        <a:bodyPr/>
        <a:lstStyle/>
        <a:p>
          <a:r>
            <a:rPr lang="en-US" sz="1800" b="1" dirty="0"/>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F63CFC9A-9BE8-644A-9E3F-0CAF4B9CCA8D}" type="pres">
      <dgm:prSet presAssocID="{7FA12B3F-3705-44ED-9BCF-F3C03622F627}" presName="Name14" presStyleCnt="0"/>
      <dgm:spPr/>
    </dgm:pt>
    <dgm:pt modelId="{A3BDDD29-EF6D-7440-BBF6-428258E5E167}" type="pres">
      <dgm:prSet presAssocID="{7FA12B3F-3705-44ED-9BCF-F3C03622F627}" presName="level1Shape" presStyleLbl="node0" presStyleIdx="0" presStyleCnt="1" custScaleX="121748">
        <dgm:presLayoutVars>
          <dgm:chPref val="3"/>
        </dgm:presLayoutVars>
      </dgm:prSet>
      <dgm:spPr/>
    </dgm:pt>
    <dgm:pt modelId="{047D979C-6113-3A41-BD6B-0BFF5AD210A2}" type="pres">
      <dgm:prSet presAssocID="{7FA12B3F-3705-44ED-9BCF-F3C03622F627}" presName="hierChild2" presStyleCnt="0"/>
      <dgm:spPr/>
    </dgm:pt>
    <dgm:pt modelId="{0BD1840F-F530-43C4-BD21-0CC068181130}" type="pres">
      <dgm:prSet presAssocID="{B8A6490F-4A65-4428-A464-3FFC9708ED65}" presName="Name19" presStyleLbl="parChTrans1D2" presStyleIdx="0" presStyleCnt="2"/>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2" presStyleIdx="0" presStyleCnt="2"/>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2" presStyleIdx="1" presStyleCnt="2"/>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2" presStyleIdx="1" presStyleCnt="2"/>
      <dgm:spPr/>
    </dgm:pt>
    <dgm:pt modelId="{161579CF-E80A-4F25-84CE-B55FD8E783B7}" type="pres">
      <dgm:prSet presAssocID="{FB4ECD5C-CDAA-4A3D-BAB7-6412471AA042}" presName="hierChild3" presStyleCnt="0"/>
      <dgm:spPr/>
    </dgm:pt>
    <dgm:pt modelId="{A7649178-ADC2-4CD7-A363-03D9F39ABF41}" type="pres">
      <dgm:prSet presAssocID="{FE3BE2CA-3598-47C2-8BDD-1BFCE014D082}" presName="bgShapesFlow" presStyleCnt="0"/>
      <dgm:spPr/>
    </dgm:pt>
  </dgm:ptLst>
  <dgm:cxnLst>
    <dgm:cxn modelId="{14C6431C-E584-4213-9C10-B2C4F24D7557}" srcId="{FE3BE2CA-3598-47C2-8BDD-1BFCE014D082}" destId="{7FA12B3F-3705-44ED-9BCF-F3C03622F627}" srcOrd="0" destOrd="0" parTransId="{E4C4D93B-BE74-417D-B0F0-7531139E5948}" sibTransId="{923E9F8E-D8E7-4C05-A96D-A4B94FA0EA2D}"/>
    <dgm:cxn modelId="{9A93543A-2169-4612-90DF-D47A71A20E5B}" srcId="{7FA12B3F-3705-44ED-9BCF-F3C03622F627}" destId="{FB4ECD5C-CDAA-4A3D-BAB7-6412471AA042}" srcOrd="1" destOrd="0" parTransId="{38AB64A2-AD70-4F3D-8436-C8BB206E21B9}" sibTransId="{4FAAEB5C-2216-49CB-A017-0CBB09CEDD3A}"/>
    <dgm:cxn modelId="{2F80B743-909E-F74C-87AC-166BE7AA6E6D}" type="presOf" srcId="{38AB64A2-AD70-4F3D-8436-C8BB206E21B9}" destId="{E0208217-5066-4E0A-897D-088FA5B6A528}" srcOrd="0" destOrd="0" presId="urn:microsoft.com/office/officeart/2005/8/layout/hierarchy6"/>
    <dgm:cxn modelId="{80D1AB7E-57DC-214C-8493-B372EB52E194}" type="presOf" srcId="{7FA12B3F-3705-44ED-9BCF-F3C03622F627}" destId="{A3BDDD29-EF6D-7440-BBF6-428258E5E1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6D3209A9-74F4-024D-90A8-066438EBE769}" type="presOf" srcId="{FB4ECD5C-CDAA-4A3D-BAB7-6412471AA042}" destId="{26F37BE1-0D4B-48A3-9873-0B8971F53DED}" srcOrd="0" destOrd="0" presId="urn:microsoft.com/office/officeart/2005/8/layout/hierarchy6"/>
    <dgm:cxn modelId="{14B151DC-38CE-4570-96AD-627034630303}" srcId="{7FA12B3F-3705-44ED-9BCF-F3C03622F627}" destId="{3DB43582-72D4-4C0D-BD99-EE9E71EF3B91}" srcOrd="0" destOrd="0" parTransId="{B8A6490F-4A65-4428-A464-3FFC9708ED65}" sibTransId="{E05FC543-B269-45B9-ADF3-1962A01AEED6}"/>
    <dgm:cxn modelId="{185C2BDD-EED7-CE4A-8A63-271034A94249}" type="presOf" srcId="{3DB43582-72D4-4C0D-BD99-EE9E71EF3B91}" destId="{5C001821-C4C6-44DE-AE62-466BDA406221}" srcOrd="0" destOrd="0" presId="urn:microsoft.com/office/officeart/2005/8/layout/hierarchy6"/>
    <dgm:cxn modelId="{076FA0E3-2389-3449-BDF1-E161288B4817}" type="presOf" srcId="{B8A6490F-4A65-4428-A464-3FFC9708ED65}" destId="{0BD1840F-F530-43C4-BD21-0CC068181130}"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1E3DDD93-28EB-3746-B2A2-42860EB3BE4E}" type="presParOf" srcId="{BB6EC8EB-F0AF-4831-8DCC-164780DE5E6A}" destId="{F63CFC9A-9BE8-644A-9E3F-0CAF4B9CCA8D}" srcOrd="0" destOrd="0" presId="urn:microsoft.com/office/officeart/2005/8/layout/hierarchy6"/>
    <dgm:cxn modelId="{904D7FE1-CAE7-A649-942C-A05788892131}" type="presParOf" srcId="{F63CFC9A-9BE8-644A-9E3F-0CAF4B9CCA8D}" destId="{A3BDDD29-EF6D-7440-BBF6-428258E5E167}" srcOrd="0" destOrd="0" presId="urn:microsoft.com/office/officeart/2005/8/layout/hierarchy6"/>
    <dgm:cxn modelId="{0D9A4ADB-625C-7E44-A515-76EDA16C0111}" type="presParOf" srcId="{F63CFC9A-9BE8-644A-9E3F-0CAF4B9CCA8D}" destId="{047D979C-6113-3A41-BD6B-0BFF5AD210A2}" srcOrd="1" destOrd="0" presId="urn:microsoft.com/office/officeart/2005/8/layout/hierarchy6"/>
    <dgm:cxn modelId="{BEF6D451-3192-5341-B447-0DDF83172DF5}" type="presParOf" srcId="{047D979C-6113-3A41-BD6B-0BFF5AD210A2}" destId="{0BD1840F-F530-43C4-BD21-0CC068181130}" srcOrd="0" destOrd="0" presId="urn:microsoft.com/office/officeart/2005/8/layout/hierarchy6"/>
    <dgm:cxn modelId="{B648463A-5DF3-0943-97F2-BDAF18284632}" type="presParOf" srcId="{047D979C-6113-3A41-BD6B-0BFF5AD210A2}" destId="{F012F13F-8AA9-4006-A763-912C3D0B0B31}" srcOrd="1" destOrd="0" presId="urn:microsoft.com/office/officeart/2005/8/layout/hierarchy6"/>
    <dgm:cxn modelId="{667D4EEA-F70A-BA4A-8D8C-ABDCDC57AA08}" type="presParOf" srcId="{F012F13F-8AA9-4006-A763-912C3D0B0B31}" destId="{5C001821-C4C6-44DE-AE62-466BDA406221}" srcOrd="0" destOrd="0" presId="urn:microsoft.com/office/officeart/2005/8/layout/hierarchy6"/>
    <dgm:cxn modelId="{F0A5C7C5-BCA6-E643-8B6E-B7C3B14A3A40}" type="presParOf" srcId="{F012F13F-8AA9-4006-A763-912C3D0B0B31}" destId="{120F9FEA-03D8-4893-A7C7-6E46DB30A9C7}" srcOrd="1" destOrd="0" presId="urn:microsoft.com/office/officeart/2005/8/layout/hierarchy6"/>
    <dgm:cxn modelId="{5C567CAD-48A2-1245-8D02-43D62FBA0409}" type="presParOf" srcId="{047D979C-6113-3A41-BD6B-0BFF5AD210A2}" destId="{E0208217-5066-4E0A-897D-088FA5B6A528}" srcOrd="2" destOrd="0" presId="urn:microsoft.com/office/officeart/2005/8/layout/hierarchy6"/>
    <dgm:cxn modelId="{B50B42A5-E18D-1F42-A7DF-4A011E167C0A}" type="presParOf" srcId="{047D979C-6113-3A41-BD6B-0BFF5AD210A2}" destId="{1212687D-6DD2-48CA-9D83-97373D198403}" srcOrd="3" destOrd="0" presId="urn:microsoft.com/office/officeart/2005/8/layout/hierarchy6"/>
    <dgm:cxn modelId="{5987FDFC-AFC3-034D-B86C-D8F7A258C405}" type="presParOf" srcId="{1212687D-6DD2-48CA-9D83-97373D198403}" destId="{26F37BE1-0D4B-48A3-9873-0B8971F53DED}" srcOrd="0" destOrd="0" presId="urn:microsoft.com/office/officeart/2005/8/layout/hierarchy6"/>
    <dgm:cxn modelId="{3FA0DBAB-B955-F94F-81F6-88683AF0B6AD}" type="presParOf" srcId="{1212687D-6DD2-48CA-9D83-97373D198403}" destId="{161579CF-E80A-4F25-84CE-B55FD8E783B7}"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3DB43582-72D4-4C0D-BD99-EE9E71EF3B91}">
      <dgm:prSet phldrT="[Text]" custT="1"/>
      <dgm:spPr>
        <a:solidFill>
          <a:srgbClr val="294A80"/>
        </a:solidFill>
        <a:ln w="76200">
          <a:solidFill>
            <a:srgbClr val="FFC000"/>
          </a:solid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a:noFill/>
        </a:ln>
      </dgm:spPr>
      <dgm:t>
        <a:bodyPr/>
        <a:lstStyle/>
        <a:p>
          <a:r>
            <a:rPr lang="en-US" sz="1800" b="1" dirty="0"/>
            <a:t>Difficulty</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F63CFC9A-9BE8-644A-9E3F-0CAF4B9CCA8D}" type="pres">
      <dgm:prSet presAssocID="{7FA12B3F-3705-44ED-9BCF-F3C03622F627}" presName="Name14" presStyleCnt="0"/>
      <dgm:spPr/>
    </dgm:pt>
    <dgm:pt modelId="{A3BDDD29-EF6D-7440-BBF6-428258E5E167}" type="pres">
      <dgm:prSet presAssocID="{7FA12B3F-3705-44ED-9BCF-F3C03622F627}" presName="level1Shape" presStyleLbl="node0" presStyleIdx="0" presStyleCnt="1" custScaleX="121748">
        <dgm:presLayoutVars>
          <dgm:chPref val="3"/>
        </dgm:presLayoutVars>
      </dgm:prSet>
      <dgm:spPr/>
    </dgm:pt>
    <dgm:pt modelId="{047D979C-6113-3A41-BD6B-0BFF5AD210A2}" type="pres">
      <dgm:prSet presAssocID="{7FA12B3F-3705-44ED-9BCF-F3C03622F627}" presName="hierChild2" presStyleCnt="0"/>
      <dgm:spPr/>
    </dgm:pt>
    <dgm:pt modelId="{0BD1840F-F530-43C4-BD21-0CC068181130}" type="pres">
      <dgm:prSet presAssocID="{B8A6490F-4A65-4428-A464-3FFC9708ED65}" presName="Name19" presStyleLbl="parChTrans1D2" presStyleIdx="0" presStyleCnt="2"/>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2" presStyleIdx="0" presStyleCnt="2"/>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2" presStyleIdx="1" presStyleCnt="2"/>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2" presStyleIdx="1" presStyleCnt="2"/>
      <dgm:spPr/>
    </dgm:pt>
    <dgm:pt modelId="{161579CF-E80A-4F25-84CE-B55FD8E783B7}" type="pres">
      <dgm:prSet presAssocID="{FB4ECD5C-CDAA-4A3D-BAB7-6412471AA042}" presName="hierChild3" presStyleCnt="0"/>
      <dgm:spPr/>
    </dgm:pt>
    <dgm:pt modelId="{A7649178-ADC2-4CD7-A363-03D9F39ABF41}" type="pres">
      <dgm:prSet presAssocID="{FE3BE2CA-3598-47C2-8BDD-1BFCE014D082}" presName="bgShapesFlow" presStyleCnt="0"/>
      <dgm:spPr/>
    </dgm:pt>
  </dgm:ptLst>
  <dgm:cxnLst>
    <dgm:cxn modelId="{14C6431C-E584-4213-9C10-B2C4F24D7557}" srcId="{FE3BE2CA-3598-47C2-8BDD-1BFCE014D082}" destId="{7FA12B3F-3705-44ED-9BCF-F3C03622F627}" srcOrd="0" destOrd="0" parTransId="{E4C4D93B-BE74-417D-B0F0-7531139E5948}" sibTransId="{923E9F8E-D8E7-4C05-A96D-A4B94FA0EA2D}"/>
    <dgm:cxn modelId="{9A93543A-2169-4612-90DF-D47A71A20E5B}" srcId="{7FA12B3F-3705-44ED-9BCF-F3C03622F627}" destId="{FB4ECD5C-CDAA-4A3D-BAB7-6412471AA042}" srcOrd="1" destOrd="0" parTransId="{38AB64A2-AD70-4F3D-8436-C8BB206E21B9}" sibTransId="{4FAAEB5C-2216-49CB-A017-0CBB09CEDD3A}"/>
    <dgm:cxn modelId="{2F80B743-909E-F74C-87AC-166BE7AA6E6D}" type="presOf" srcId="{38AB64A2-AD70-4F3D-8436-C8BB206E21B9}" destId="{E0208217-5066-4E0A-897D-088FA5B6A528}" srcOrd="0" destOrd="0" presId="urn:microsoft.com/office/officeart/2005/8/layout/hierarchy6"/>
    <dgm:cxn modelId="{80D1AB7E-57DC-214C-8493-B372EB52E194}" type="presOf" srcId="{7FA12B3F-3705-44ED-9BCF-F3C03622F627}" destId="{A3BDDD29-EF6D-7440-BBF6-428258E5E1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6D3209A9-74F4-024D-90A8-066438EBE769}" type="presOf" srcId="{FB4ECD5C-CDAA-4A3D-BAB7-6412471AA042}" destId="{26F37BE1-0D4B-48A3-9873-0B8971F53DED}" srcOrd="0" destOrd="0" presId="urn:microsoft.com/office/officeart/2005/8/layout/hierarchy6"/>
    <dgm:cxn modelId="{14B151DC-38CE-4570-96AD-627034630303}" srcId="{7FA12B3F-3705-44ED-9BCF-F3C03622F627}" destId="{3DB43582-72D4-4C0D-BD99-EE9E71EF3B91}" srcOrd="0" destOrd="0" parTransId="{B8A6490F-4A65-4428-A464-3FFC9708ED65}" sibTransId="{E05FC543-B269-45B9-ADF3-1962A01AEED6}"/>
    <dgm:cxn modelId="{185C2BDD-EED7-CE4A-8A63-271034A94249}" type="presOf" srcId="{3DB43582-72D4-4C0D-BD99-EE9E71EF3B91}" destId="{5C001821-C4C6-44DE-AE62-466BDA406221}" srcOrd="0" destOrd="0" presId="urn:microsoft.com/office/officeart/2005/8/layout/hierarchy6"/>
    <dgm:cxn modelId="{076FA0E3-2389-3449-BDF1-E161288B4817}" type="presOf" srcId="{B8A6490F-4A65-4428-A464-3FFC9708ED65}" destId="{0BD1840F-F530-43C4-BD21-0CC068181130}"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1E3DDD93-28EB-3746-B2A2-42860EB3BE4E}" type="presParOf" srcId="{BB6EC8EB-F0AF-4831-8DCC-164780DE5E6A}" destId="{F63CFC9A-9BE8-644A-9E3F-0CAF4B9CCA8D}" srcOrd="0" destOrd="0" presId="urn:microsoft.com/office/officeart/2005/8/layout/hierarchy6"/>
    <dgm:cxn modelId="{904D7FE1-CAE7-A649-942C-A05788892131}" type="presParOf" srcId="{F63CFC9A-9BE8-644A-9E3F-0CAF4B9CCA8D}" destId="{A3BDDD29-EF6D-7440-BBF6-428258E5E167}" srcOrd="0" destOrd="0" presId="urn:microsoft.com/office/officeart/2005/8/layout/hierarchy6"/>
    <dgm:cxn modelId="{0D9A4ADB-625C-7E44-A515-76EDA16C0111}" type="presParOf" srcId="{F63CFC9A-9BE8-644A-9E3F-0CAF4B9CCA8D}" destId="{047D979C-6113-3A41-BD6B-0BFF5AD210A2}" srcOrd="1" destOrd="0" presId="urn:microsoft.com/office/officeart/2005/8/layout/hierarchy6"/>
    <dgm:cxn modelId="{BEF6D451-3192-5341-B447-0DDF83172DF5}" type="presParOf" srcId="{047D979C-6113-3A41-BD6B-0BFF5AD210A2}" destId="{0BD1840F-F530-43C4-BD21-0CC068181130}" srcOrd="0" destOrd="0" presId="urn:microsoft.com/office/officeart/2005/8/layout/hierarchy6"/>
    <dgm:cxn modelId="{B648463A-5DF3-0943-97F2-BDAF18284632}" type="presParOf" srcId="{047D979C-6113-3A41-BD6B-0BFF5AD210A2}" destId="{F012F13F-8AA9-4006-A763-912C3D0B0B31}" srcOrd="1" destOrd="0" presId="urn:microsoft.com/office/officeart/2005/8/layout/hierarchy6"/>
    <dgm:cxn modelId="{667D4EEA-F70A-BA4A-8D8C-ABDCDC57AA08}" type="presParOf" srcId="{F012F13F-8AA9-4006-A763-912C3D0B0B31}" destId="{5C001821-C4C6-44DE-AE62-466BDA406221}" srcOrd="0" destOrd="0" presId="urn:microsoft.com/office/officeart/2005/8/layout/hierarchy6"/>
    <dgm:cxn modelId="{F0A5C7C5-BCA6-E643-8B6E-B7C3B14A3A40}" type="presParOf" srcId="{F012F13F-8AA9-4006-A763-912C3D0B0B31}" destId="{120F9FEA-03D8-4893-A7C7-6E46DB30A9C7}" srcOrd="1" destOrd="0" presId="urn:microsoft.com/office/officeart/2005/8/layout/hierarchy6"/>
    <dgm:cxn modelId="{5C567CAD-48A2-1245-8D02-43D62FBA0409}" type="presParOf" srcId="{047D979C-6113-3A41-BD6B-0BFF5AD210A2}" destId="{E0208217-5066-4E0A-897D-088FA5B6A528}" srcOrd="2" destOrd="0" presId="urn:microsoft.com/office/officeart/2005/8/layout/hierarchy6"/>
    <dgm:cxn modelId="{B50B42A5-E18D-1F42-A7DF-4A011E167C0A}" type="presParOf" srcId="{047D979C-6113-3A41-BD6B-0BFF5AD210A2}" destId="{1212687D-6DD2-48CA-9D83-97373D198403}" srcOrd="3" destOrd="0" presId="urn:microsoft.com/office/officeart/2005/8/layout/hierarchy6"/>
    <dgm:cxn modelId="{5987FDFC-AFC3-034D-B86C-D8F7A258C405}" type="presParOf" srcId="{1212687D-6DD2-48CA-9D83-97373D198403}" destId="{26F37BE1-0D4B-48A3-9873-0B8971F53DED}" srcOrd="0" destOrd="0" presId="urn:microsoft.com/office/officeart/2005/8/layout/hierarchy6"/>
    <dgm:cxn modelId="{3FA0DBAB-B955-F94F-81F6-88683AF0B6AD}" type="presParOf" srcId="{1212687D-6DD2-48CA-9D83-97373D198403}" destId="{161579CF-E80A-4F25-84CE-B55FD8E783B7}"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400" b="1" dirty="0"/>
            <a:t>Risk</a:t>
          </a:r>
          <a:endParaRPr lang="en-US" sz="1800" b="1" dirty="0"/>
        </a:p>
      </dgm:t>
    </dgm:pt>
    <dgm:pt modelId="{71694C7D-DA81-4596-B0C1-828461C056F4}" type="parTrans" cxnId="{A87019C0-CE88-4E3E-BEE8-5609358273B9}">
      <dgm:prSet/>
      <dgm:spPr/>
      <dgm:t>
        <a:bodyPr/>
        <a:lstStyle/>
        <a:p>
          <a:endParaRPr lang="en-US" sz="2400" b="1"/>
        </a:p>
      </dgm:t>
    </dgm:pt>
    <dgm:pt modelId="{8233E83F-D774-4691-AA59-F7727B4DAB11}" type="sibTrans" cxnId="{A87019C0-CE88-4E3E-BEE8-5609358273B9}">
      <dgm:prSet/>
      <dgm:spPr/>
      <dgm:t>
        <a:bodyPr/>
        <a:lstStyle/>
        <a:p>
          <a:endParaRPr lang="en-US" sz="2400" b="1"/>
        </a:p>
      </dgm:t>
    </dgm:pt>
    <dgm:pt modelId="{65AD1340-D5EA-498A-85DF-6AC4729FDC2A}">
      <dgm:prSet phldrT="[Text]" custT="1"/>
      <dgm:spPr>
        <a:solidFill>
          <a:srgbClr val="294A80"/>
        </a:solidFill>
        <a:ln>
          <a:noFill/>
        </a:ln>
      </dgm:spPr>
      <dgm:t>
        <a:bodyPr/>
        <a:lstStyle/>
        <a:p>
          <a:r>
            <a:rPr lang="en-US" sz="18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2400" b="1"/>
        </a:p>
      </dgm:t>
    </dgm:pt>
    <dgm:pt modelId="{223F38AE-0D78-4291-A4CB-570D26823AA6}" type="sibTrans" cxnId="{4C217AD7-5B11-4573-9483-1AABD31BBBB7}">
      <dgm:prSet/>
      <dgm:spPr/>
      <dgm:t>
        <a:bodyPr/>
        <a:lstStyle/>
        <a:p>
          <a:endParaRPr lang="en-US" sz="2400" b="1"/>
        </a:p>
      </dgm:t>
    </dgm:pt>
    <dgm:pt modelId="{F3046682-85DC-4880-8691-C44D8F2FCF1D}">
      <dgm:prSet phldrT="[Text]" custT="1"/>
      <dgm:spPr>
        <a:solidFill>
          <a:srgbClr val="294A80"/>
        </a:solidFill>
        <a:ln>
          <a:noFill/>
        </a:ln>
      </dgm:spPr>
      <dgm:t>
        <a:bodyPr/>
        <a:lstStyle/>
        <a:p>
          <a:r>
            <a:rPr lang="en-US" sz="18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2400" b="1"/>
        </a:p>
      </dgm:t>
    </dgm:pt>
    <dgm:pt modelId="{130C73E2-9088-452B-843A-F5B628271869}" type="sibTrans" cxnId="{68C69D81-A753-42E4-8CD4-B35CC8AEA037}">
      <dgm:prSet/>
      <dgm:spPr/>
      <dgm:t>
        <a:bodyPr/>
        <a:lstStyle/>
        <a:p>
          <a:endParaRPr lang="en-US" sz="2400" b="1"/>
        </a:p>
      </dgm:t>
    </dgm:pt>
    <dgm:pt modelId="{7FA12B3F-3705-44ED-9BCF-F3C03622F627}">
      <dgm:prSet phldrT="[Text]" custT="1"/>
      <dgm:spPr>
        <a:solidFill>
          <a:srgbClr val="294A80"/>
        </a:solidFill>
        <a:ln>
          <a:noFill/>
        </a:ln>
      </dgm:spPr>
      <dgm:t>
        <a:bodyPr/>
        <a:lstStyle/>
        <a:p>
          <a:r>
            <a:rPr lang="en-US" sz="18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2400" b="1"/>
        </a:p>
      </dgm:t>
    </dgm:pt>
    <dgm:pt modelId="{923E9F8E-D8E7-4C05-A96D-A4B94FA0EA2D}" type="sibTrans" cxnId="{14C6431C-E584-4213-9C10-B2C4F24D7557}">
      <dgm:prSet/>
      <dgm:spPr/>
      <dgm:t>
        <a:bodyPr/>
        <a:lstStyle/>
        <a:p>
          <a:endParaRPr lang="en-US" sz="2400" b="1"/>
        </a:p>
      </dgm:t>
    </dgm:pt>
    <dgm:pt modelId="{2CB02466-2F2D-4969-9244-B6A01052CF1D}">
      <dgm:prSet phldrT="[Text]" custT="1"/>
      <dgm:spPr>
        <a:solidFill>
          <a:srgbClr val="294A80"/>
        </a:solidFill>
        <a:ln>
          <a:noFill/>
        </a:ln>
      </dgm:spPr>
      <dgm:t>
        <a:bodyPr/>
        <a:lstStyle/>
        <a:p>
          <a:r>
            <a:rPr lang="en-US" sz="18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400" b="1"/>
        </a:p>
      </dgm:t>
    </dgm:pt>
    <dgm:pt modelId="{ECB9055D-4A37-404C-9D22-9A4962455B8F}" type="sibTrans" cxnId="{5B63514A-D0BF-4F84-83DA-25FE43A80C25}">
      <dgm:prSet/>
      <dgm:spPr/>
      <dgm:t>
        <a:bodyPr/>
        <a:lstStyle/>
        <a:p>
          <a:endParaRPr lang="en-US" sz="2400" b="1"/>
        </a:p>
      </dgm:t>
    </dgm:pt>
    <dgm:pt modelId="{08BE8C8E-98EE-474B-8C70-A92B7835C7EC}">
      <dgm:prSet phldrT="[Text]" custT="1"/>
      <dgm:spPr>
        <a:solidFill>
          <a:srgbClr val="294A80"/>
        </a:solidFill>
      </dgm:spPr>
      <dgm:t>
        <a:bodyPr/>
        <a:lstStyle/>
        <a:p>
          <a:r>
            <a:rPr lang="en-US" sz="1800" b="1" dirty="0"/>
            <a:t>Primary Loss</a:t>
          </a:r>
        </a:p>
      </dgm:t>
    </dgm:pt>
    <dgm:pt modelId="{0B0AEDD0-4FA1-4796-B978-DCA370BCA5D5}" type="parTrans" cxnId="{BA62F9E8-1056-4630-85DB-8A0920251300}">
      <dgm:prSet/>
      <dgm:spPr>
        <a:ln w="28575">
          <a:solidFill>
            <a:srgbClr val="294A80"/>
          </a:solidFill>
        </a:ln>
      </dgm:spPr>
      <dgm:t>
        <a:bodyPr/>
        <a:lstStyle/>
        <a:p>
          <a:endParaRPr lang="en-US" sz="2400" b="1"/>
        </a:p>
      </dgm:t>
    </dgm:pt>
    <dgm:pt modelId="{19AED7A8-4C48-4EAF-8149-86B57D0183A6}" type="sibTrans" cxnId="{BA62F9E8-1056-4630-85DB-8A0920251300}">
      <dgm:prSet/>
      <dgm:spPr/>
      <dgm:t>
        <a:bodyPr/>
        <a:lstStyle/>
        <a:p>
          <a:endParaRPr lang="en-US" sz="2400" b="1"/>
        </a:p>
      </dgm:t>
    </dgm:pt>
    <dgm:pt modelId="{A7AC340B-F1B4-440C-BED6-55C508C44A0F}">
      <dgm:prSet phldrT="[Text]" custT="1"/>
      <dgm:spPr>
        <a:solidFill>
          <a:srgbClr val="294A80"/>
        </a:solidFill>
      </dgm:spPr>
      <dgm:t>
        <a:bodyPr/>
        <a:lstStyle/>
        <a:p>
          <a:r>
            <a:rPr lang="en-US" sz="1800" b="1" dirty="0"/>
            <a:t>Secondary Risk</a:t>
          </a:r>
        </a:p>
      </dgm:t>
    </dgm:pt>
    <dgm:pt modelId="{4FAA2015-A26C-4A77-87B1-03509F42C2C2}" type="parTrans" cxnId="{D1D69B59-BEE7-4C58-9662-93A0BB36E5C3}">
      <dgm:prSet/>
      <dgm:spPr>
        <a:ln w="28575">
          <a:solidFill>
            <a:srgbClr val="294A80"/>
          </a:solidFill>
        </a:ln>
      </dgm:spPr>
      <dgm:t>
        <a:bodyPr/>
        <a:lstStyle/>
        <a:p>
          <a:endParaRPr lang="en-US" sz="2400" b="1"/>
        </a:p>
      </dgm:t>
    </dgm:pt>
    <dgm:pt modelId="{0D0DBDE4-7407-478B-AD2D-37F968C7C27C}" type="sibTrans" cxnId="{D1D69B59-BEE7-4C58-9662-93A0BB36E5C3}">
      <dgm:prSet/>
      <dgm:spPr/>
      <dgm:t>
        <a:bodyPr/>
        <a:lstStyle/>
        <a:p>
          <a:endParaRPr lang="en-US" sz="2400" b="1"/>
        </a:p>
      </dgm:t>
    </dgm:pt>
    <dgm:pt modelId="{C89810DC-D82C-43FD-9EA2-EE03C98AD88C}">
      <dgm:prSet phldrT="[Text]" custT="1"/>
      <dgm:spPr>
        <a:solidFill>
          <a:srgbClr val="294A80"/>
        </a:solidFill>
        <a:ln>
          <a:noFill/>
        </a:ln>
      </dgm:spPr>
      <dgm:t>
        <a:bodyPr/>
        <a:lstStyle/>
        <a:p>
          <a:r>
            <a:rPr lang="en-US" sz="18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400" b="1"/>
        </a:p>
      </dgm:t>
    </dgm:pt>
    <dgm:pt modelId="{5E88DAAD-6CBD-4A2C-9F52-15ECEBBD22C4}" type="sibTrans" cxnId="{8E26C131-660B-408C-9190-587971B83234}">
      <dgm:prSet/>
      <dgm:spPr/>
      <dgm:t>
        <a:bodyPr/>
        <a:lstStyle/>
        <a:p>
          <a:endParaRPr lang="en-US" sz="2400" b="1"/>
        </a:p>
      </dgm:t>
    </dgm:pt>
    <dgm:pt modelId="{D8350281-DAF2-4F33-9141-B2CC61603833}">
      <dgm:prSet phldrT="[Text]" custT="1"/>
      <dgm:spPr>
        <a:solidFill>
          <a:srgbClr val="294A80"/>
        </a:solidFill>
        <a:ln>
          <a:noFill/>
        </a:ln>
      </dgm:spPr>
      <dgm:t>
        <a:bodyPr/>
        <a:lstStyle/>
        <a:p>
          <a:r>
            <a:rPr lang="en-US" sz="18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400" b="1"/>
        </a:p>
      </dgm:t>
    </dgm:pt>
    <dgm:pt modelId="{75A7800B-E82F-47C4-A159-79D1668488AB}" type="sibTrans" cxnId="{D3C09314-99E0-4649-A919-046611465506}">
      <dgm:prSet/>
      <dgm:spPr/>
      <dgm:t>
        <a:bodyPr/>
        <a:lstStyle/>
        <a:p>
          <a:endParaRPr lang="en-US" sz="2400" b="1"/>
        </a:p>
      </dgm:t>
    </dgm:pt>
    <dgm:pt modelId="{B425A7EE-0C86-4388-A614-D3D1E9A7780E}">
      <dgm:prSet phldrT="[Text]" custT="1"/>
      <dgm:spPr>
        <a:solidFill>
          <a:srgbClr val="294A80"/>
        </a:solidFill>
        <a:ln>
          <a:noFill/>
        </a:ln>
      </dgm:spPr>
      <dgm:t>
        <a:bodyPr/>
        <a:lstStyle/>
        <a:p>
          <a:r>
            <a:rPr lang="en-US" sz="1800" b="1" dirty="0"/>
            <a:t>Contact Frequency</a:t>
          </a:r>
        </a:p>
      </dgm:t>
    </dgm:pt>
    <dgm:pt modelId="{8BA342BA-94F0-4677-944B-0A6C9750C516}" type="parTrans" cxnId="{5CD4862A-9582-409A-9C2A-1DE565B8F53F}">
      <dgm:prSet/>
      <dgm:spPr>
        <a:ln w="28575">
          <a:solidFill>
            <a:srgbClr val="294A80"/>
          </a:solidFill>
        </a:ln>
      </dgm:spPr>
      <dgm:t>
        <a:bodyPr/>
        <a:lstStyle/>
        <a:p>
          <a:endParaRPr lang="en-US" sz="2400" b="1"/>
        </a:p>
      </dgm:t>
    </dgm:pt>
    <dgm:pt modelId="{2EA0EBE1-0E89-402F-8E26-FE9E492741C9}" type="sibTrans" cxnId="{5CD4862A-9582-409A-9C2A-1DE565B8F53F}">
      <dgm:prSet/>
      <dgm:spPr/>
      <dgm:t>
        <a:bodyPr/>
        <a:lstStyle/>
        <a:p>
          <a:endParaRPr lang="en-US" sz="2400" b="1"/>
        </a:p>
      </dgm:t>
    </dgm:pt>
    <dgm:pt modelId="{75B8905B-C2C6-488A-999B-459042E8FB43}">
      <dgm:prSet phldrT="[Text]" custT="1"/>
      <dgm:spPr>
        <a:solidFill>
          <a:srgbClr val="294A80"/>
        </a:solidFill>
        <a:ln>
          <a:noFill/>
        </a:ln>
      </dgm:spPr>
      <dgm:t>
        <a:bodyPr/>
        <a:lstStyle/>
        <a:p>
          <a:r>
            <a:rPr lang="en-US" sz="18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2400" b="1"/>
        </a:p>
      </dgm:t>
    </dgm:pt>
    <dgm:pt modelId="{82DCF83F-3001-4CD2-AF34-67B95C44EFC0}" type="sibTrans" cxnId="{8E0AA58C-8491-4368-8971-08690835F155}">
      <dgm:prSet/>
      <dgm:spPr/>
      <dgm:t>
        <a:bodyPr/>
        <a:lstStyle/>
        <a:p>
          <a:endParaRPr lang="en-US" sz="2400" b="1"/>
        </a:p>
      </dgm:t>
    </dgm:pt>
    <dgm:pt modelId="{3DB43582-72D4-4C0D-BD99-EE9E71EF3B91}">
      <dgm:prSet phldrT="[Text]" custT="1"/>
      <dgm:spPr>
        <a:solidFill>
          <a:srgbClr val="294A80"/>
        </a:solidFill>
        <a:ln>
          <a:noFill/>
        </a:ln>
      </dgm:spPr>
      <dgm:t>
        <a:bodyPr/>
        <a:lstStyle/>
        <a:p>
          <a:r>
            <a:rPr lang="en-US" sz="1800" b="1" dirty="0"/>
            <a:t>Threat Capability</a:t>
          </a:r>
        </a:p>
      </dgm:t>
    </dgm:pt>
    <dgm:pt modelId="{B8A6490F-4A65-4428-A464-3FFC9708ED65}" type="parTrans" cxnId="{14B151DC-38CE-4570-96AD-627034630303}">
      <dgm:prSet/>
      <dgm:spPr>
        <a:ln w="28575">
          <a:solidFill>
            <a:srgbClr val="294A80"/>
          </a:solidFill>
        </a:ln>
      </dgm:spPr>
      <dgm:t>
        <a:bodyPr/>
        <a:lstStyle/>
        <a:p>
          <a:endParaRPr lang="en-US" sz="2400" b="1"/>
        </a:p>
      </dgm:t>
    </dgm:pt>
    <dgm:pt modelId="{E05FC543-B269-45B9-ADF3-1962A01AEED6}" type="sibTrans" cxnId="{14B151DC-38CE-4570-96AD-627034630303}">
      <dgm:prSet/>
      <dgm:spPr/>
      <dgm:t>
        <a:bodyPr/>
        <a:lstStyle/>
        <a:p>
          <a:endParaRPr lang="en-US" sz="2400" b="1"/>
        </a:p>
      </dgm:t>
    </dgm:pt>
    <dgm:pt modelId="{FB4ECD5C-CDAA-4A3D-BAB7-6412471AA042}">
      <dgm:prSet phldrT="[Text]" custT="1"/>
      <dgm:spPr>
        <a:solidFill>
          <a:srgbClr val="294A80"/>
        </a:solidFill>
        <a:ln w="76200">
          <a:solidFill>
            <a:srgbClr val="FFC000"/>
          </a:solidFill>
        </a:ln>
      </dgm:spPr>
      <dgm:t>
        <a:bodyPr/>
        <a:lstStyle/>
        <a:p>
          <a:r>
            <a:rPr lang="en-US" sz="1800" b="1" dirty="0"/>
            <a:t>Resistance Strength</a:t>
          </a:r>
        </a:p>
      </dgm:t>
    </dgm:pt>
    <dgm:pt modelId="{38AB64A2-AD70-4F3D-8436-C8BB206E21B9}" type="parTrans" cxnId="{9A93543A-2169-4612-90DF-D47A71A20E5B}">
      <dgm:prSet/>
      <dgm:spPr>
        <a:ln w="28575">
          <a:solidFill>
            <a:srgbClr val="294A80"/>
          </a:solidFill>
        </a:ln>
      </dgm:spPr>
      <dgm:t>
        <a:bodyPr/>
        <a:lstStyle/>
        <a:p>
          <a:endParaRPr lang="en-US" sz="2400" b="1"/>
        </a:p>
      </dgm:t>
    </dgm:pt>
    <dgm:pt modelId="{4FAAEB5C-2216-49CB-A017-0CBB09CEDD3A}" type="sibTrans" cxnId="{9A93543A-2169-4612-90DF-D47A71A20E5B}">
      <dgm:prSet/>
      <dgm:spPr/>
      <dgm:t>
        <a:bodyPr/>
        <a:lstStyle/>
        <a:p>
          <a:endParaRPr lang="en-US" sz="24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Risk</a:t>
          </a:r>
          <a:endParaRPr lang="en-US" sz="16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Resistance Strength</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Magnitude</a:t>
          </a:r>
        </a:p>
      </dsp:txBody>
      <dsp:txXfrm>
        <a:off x="9788235" y="3939801"/>
        <a:ext cx="1342181" cy="8766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Secondary Loss Magnitude</a:t>
          </a:r>
        </a:p>
      </dsp:txBody>
      <dsp:txXfrm>
        <a:off x="9788235" y="3939801"/>
        <a:ext cx="1342181" cy="8766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Risk</a:t>
          </a:r>
          <a:endParaRPr lang="en-US" sz="16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Magnitude</a:t>
          </a:r>
        </a:p>
      </dsp:txBody>
      <dsp:txXfrm>
        <a:off x="9788235" y="3939801"/>
        <a:ext cx="1342181" cy="8766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Risk</a:t>
          </a:r>
          <a:endParaRPr lang="en-US" sz="16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Magnitude</a:t>
          </a:r>
        </a:p>
      </dsp:txBody>
      <dsp:txXfrm>
        <a:off x="9788235" y="3939801"/>
        <a:ext cx="1342181" cy="8766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Risk</a:t>
          </a:r>
          <a:endParaRPr lang="en-US" sz="1600" b="1" kern="1200" dirty="0">
            <a:solidFill>
              <a:schemeClr val="tx1"/>
            </a:solidFill>
          </a:endParaRPr>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noFill/>
        <a:ln w="38100" cap="flat" cmpd="sng" algn="ctr">
          <a:solidFill>
            <a:srgbClr val="1A6B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endParaRPr lang="en-US" sz="1600" b="1" kern="1200" dirty="0"/>
        </a:p>
      </dsp:txBody>
      <dsp:txXfrm>
        <a:off x="9788235" y="3939801"/>
        <a:ext cx="1342181" cy="8766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722448" y="3771"/>
          <a:ext cx="1525080"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752227" y="33550"/>
        <a:ext cx="1465522" cy="957162"/>
      </dsp:txXfrm>
    </dsp:sp>
    <dsp:sp modelId="{9A392CE1-D2C7-4CA7-88B2-D451ED4A30EE}">
      <dsp:nvSpPr>
        <dsp:cNvPr id="0" name=""/>
        <dsp:cNvSpPr/>
      </dsp:nvSpPr>
      <dsp:spPr>
        <a:xfrm>
          <a:off x="3955351" y="1020492"/>
          <a:ext cx="2529637" cy="406688"/>
        </a:xfrm>
        <a:custGeom>
          <a:avLst/>
          <a:gdLst/>
          <a:ahLst/>
          <a:cxnLst/>
          <a:rect l="0" t="0" r="0" b="0"/>
          <a:pathLst>
            <a:path>
              <a:moveTo>
                <a:pt x="2529637" y="0"/>
              </a:moveTo>
              <a:lnTo>
                <a:pt x="2529637" y="203344"/>
              </a:lnTo>
              <a:lnTo>
                <a:pt x="0" y="203344"/>
              </a:lnTo>
              <a:lnTo>
                <a:pt x="0"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192810" y="1427180"/>
          <a:ext cx="1525080"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222589" y="1456959"/>
        <a:ext cx="1465522" cy="957162"/>
      </dsp:txXfrm>
    </dsp:sp>
    <dsp:sp modelId="{45305714-C94E-4F12-B2EB-3A071E7ED17E}">
      <dsp:nvSpPr>
        <dsp:cNvPr id="0" name=""/>
        <dsp:cNvSpPr/>
      </dsp:nvSpPr>
      <dsp:spPr>
        <a:xfrm>
          <a:off x="1869982" y="2443900"/>
          <a:ext cx="2085368" cy="406688"/>
        </a:xfrm>
        <a:custGeom>
          <a:avLst/>
          <a:gdLst/>
          <a:ahLst/>
          <a:cxnLst/>
          <a:rect l="0" t="0" r="0" b="0"/>
          <a:pathLst>
            <a:path>
              <a:moveTo>
                <a:pt x="2085368" y="0"/>
              </a:moveTo>
              <a:lnTo>
                <a:pt x="2085368" y="203344"/>
              </a:lnTo>
              <a:lnTo>
                <a:pt x="0" y="203344"/>
              </a:lnTo>
              <a:lnTo>
                <a:pt x="0"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107442" y="2850588"/>
          <a:ext cx="1525080"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137221" y="2880367"/>
        <a:ext cx="1465522" cy="957162"/>
      </dsp:txXfrm>
    </dsp:sp>
    <dsp:sp modelId="{4C134293-500C-4739-956D-E4224E3163A4}">
      <dsp:nvSpPr>
        <dsp:cNvPr id="0" name=""/>
        <dsp:cNvSpPr/>
      </dsp:nvSpPr>
      <dsp:spPr>
        <a:xfrm>
          <a:off x="878680" y="3867308"/>
          <a:ext cx="991302" cy="406688"/>
        </a:xfrm>
        <a:custGeom>
          <a:avLst/>
          <a:gdLst/>
          <a:ahLst/>
          <a:cxnLst/>
          <a:rect l="0" t="0" r="0" b="0"/>
          <a:pathLst>
            <a:path>
              <a:moveTo>
                <a:pt x="991302" y="0"/>
              </a:moveTo>
              <a:lnTo>
                <a:pt x="991302" y="203344"/>
              </a:lnTo>
              <a:lnTo>
                <a:pt x="0" y="203344"/>
              </a:lnTo>
              <a:lnTo>
                <a:pt x="0"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116140" y="4273996"/>
          <a:ext cx="1525080"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Contact Frequency</a:t>
          </a:r>
        </a:p>
      </dsp:txBody>
      <dsp:txXfrm>
        <a:off x="145919" y="4303775"/>
        <a:ext cx="1465522" cy="957162"/>
      </dsp:txXfrm>
    </dsp:sp>
    <dsp:sp modelId="{97E9D4FE-AF04-436C-A8EB-2D223DA294CD}">
      <dsp:nvSpPr>
        <dsp:cNvPr id="0" name=""/>
        <dsp:cNvSpPr/>
      </dsp:nvSpPr>
      <dsp:spPr>
        <a:xfrm>
          <a:off x="1869982" y="3867308"/>
          <a:ext cx="991302" cy="406688"/>
        </a:xfrm>
        <a:custGeom>
          <a:avLst/>
          <a:gdLst/>
          <a:ahLst/>
          <a:cxnLst/>
          <a:rect l="0" t="0" r="0" b="0"/>
          <a:pathLst>
            <a:path>
              <a:moveTo>
                <a:pt x="0" y="0"/>
              </a:moveTo>
              <a:lnTo>
                <a:pt x="0" y="203344"/>
              </a:lnTo>
              <a:lnTo>
                <a:pt x="991302" y="203344"/>
              </a:lnTo>
              <a:lnTo>
                <a:pt x="991302"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098744" y="4273996"/>
          <a:ext cx="1525080"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128523" y="4303775"/>
        <a:ext cx="1465522" cy="957162"/>
      </dsp:txXfrm>
    </dsp:sp>
    <dsp:sp modelId="{3C397A87-3D47-409C-B324-4109B47539FC}">
      <dsp:nvSpPr>
        <dsp:cNvPr id="0" name=""/>
        <dsp:cNvSpPr/>
      </dsp:nvSpPr>
      <dsp:spPr>
        <a:xfrm>
          <a:off x="3955351" y="2443900"/>
          <a:ext cx="1879840" cy="406688"/>
        </a:xfrm>
        <a:custGeom>
          <a:avLst/>
          <a:gdLst/>
          <a:ahLst/>
          <a:cxnLst/>
          <a:rect l="0" t="0" r="0" b="0"/>
          <a:pathLst>
            <a:path>
              <a:moveTo>
                <a:pt x="0" y="0"/>
              </a:moveTo>
              <a:lnTo>
                <a:pt x="0" y="203344"/>
              </a:lnTo>
              <a:lnTo>
                <a:pt x="1879840" y="203344"/>
              </a:lnTo>
              <a:lnTo>
                <a:pt x="1879840"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67124" y="2850588"/>
          <a:ext cx="1936135"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96903" y="2880367"/>
        <a:ext cx="1876577" cy="957162"/>
      </dsp:txXfrm>
    </dsp:sp>
    <dsp:sp modelId="{0BD1840F-F530-43C4-BD21-0CC068181130}">
      <dsp:nvSpPr>
        <dsp:cNvPr id="0" name=""/>
        <dsp:cNvSpPr/>
      </dsp:nvSpPr>
      <dsp:spPr>
        <a:xfrm>
          <a:off x="4843889" y="3867308"/>
          <a:ext cx="991302" cy="406688"/>
        </a:xfrm>
        <a:custGeom>
          <a:avLst/>
          <a:gdLst/>
          <a:ahLst/>
          <a:cxnLst/>
          <a:rect l="0" t="0" r="0" b="0"/>
          <a:pathLst>
            <a:path>
              <a:moveTo>
                <a:pt x="991302" y="0"/>
              </a:moveTo>
              <a:lnTo>
                <a:pt x="991302" y="203344"/>
              </a:lnTo>
              <a:lnTo>
                <a:pt x="0" y="203344"/>
              </a:lnTo>
              <a:lnTo>
                <a:pt x="0"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081349" y="4273996"/>
          <a:ext cx="1525080"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11128" y="4303775"/>
        <a:ext cx="1465522" cy="957162"/>
      </dsp:txXfrm>
    </dsp:sp>
    <dsp:sp modelId="{E0208217-5066-4E0A-897D-088FA5B6A528}">
      <dsp:nvSpPr>
        <dsp:cNvPr id="0" name=""/>
        <dsp:cNvSpPr/>
      </dsp:nvSpPr>
      <dsp:spPr>
        <a:xfrm>
          <a:off x="5835191" y="3867308"/>
          <a:ext cx="991302" cy="406688"/>
        </a:xfrm>
        <a:custGeom>
          <a:avLst/>
          <a:gdLst/>
          <a:ahLst/>
          <a:cxnLst/>
          <a:rect l="0" t="0" r="0" b="0"/>
          <a:pathLst>
            <a:path>
              <a:moveTo>
                <a:pt x="0" y="0"/>
              </a:moveTo>
              <a:lnTo>
                <a:pt x="0" y="203344"/>
              </a:lnTo>
              <a:lnTo>
                <a:pt x="991302" y="203344"/>
              </a:lnTo>
              <a:lnTo>
                <a:pt x="991302"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6063953" y="4273996"/>
          <a:ext cx="1525080"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Resistance Strength</a:t>
          </a:r>
        </a:p>
      </dsp:txBody>
      <dsp:txXfrm>
        <a:off x="6093732" y="4303775"/>
        <a:ext cx="1465522" cy="957162"/>
      </dsp:txXfrm>
    </dsp:sp>
    <dsp:sp modelId="{FBEF2299-22F7-4066-B72C-819354196D59}">
      <dsp:nvSpPr>
        <dsp:cNvPr id="0" name=""/>
        <dsp:cNvSpPr/>
      </dsp:nvSpPr>
      <dsp:spPr>
        <a:xfrm>
          <a:off x="6484988" y="1020492"/>
          <a:ext cx="2529637" cy="406688"/>
        </a:xfrm>
        <a:custGeom>
          <a:avLst/>
          <a:gdLst/>
          <a:ahLst/>
          <a:cxnLst/>
          <a:rect l="0" t="0" r="0" b="0"/>
          <a:pathLst>
            <a:path>
              <a:moveTo>
                <a:pt x="0" y="0"/>
              </a:moveTo>
              <a:lnTo>
                <a:pt x="0" y="203344"/>
              </a:lnTo>
              <a:lnTo>
                <a:pt x="2529637" y="203344"/>
              </a:lnTo>
              <a:lnTo>
                <a:pt x="2529637"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8252085" y="1427180"/>
          <a:ext cx="1525080"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8281864" y="1456959"/>
        <a:ext cx="1465522" cy="957162"/>
      </dsp:txXfrm>
    </dsp:sp>
    <dsp:sp modelId="{19DAACC1-23C3-4277-B3C4-64669EF945BD}">
      <dsp:nvSpPr>
        <dsp:cNvPr id="0" name=""/>
        <dsp:cNvSpPr/>
      </dsp:nvSpPr>
      <dsp:spPr>
        <a:xfrm>
          <a:off x="8023323" y="2443900"/>
          <a:ext cx="991302" cy="406688"/>
        </a:xfrm>
        <a:custGeom>
          <a:avLst/>
          <a:gdLst/>
          <a:ahLst/>
          <a:cxnLst/>
          <a:rect l="0" t="0" r="0" b="0"/>
          <a:pathLst>
            <a:path>
              <a:moveTo>
                <a:pt x="991302" y="0"/>
              </a:moveTo>
              <a:lnTo>
                <a:pt x="991302" y="203344"/>
              </a:lnTo>
              <a:lnTo>
                <a:pt x="0" y="203344"/>
              </a:lnTo>
              <a:lnTo>
                <a:pt x="0"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260783" y="2850588"/>
          <a:ext cx="1525080" cy="101672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290562" y="2880367"/>
        <a:ext cx="1465522" cy="957162"/>
      </dsp:txXfrm>
    </dsp:sp>
    <dsp:sp modelId="{8078363E-A27E-48B5-8673-EFD45B83E7EC}">
      <dsp:nvSpPr>
        <dsp:cNvPr id="0" name=""/>
        <dsp:cNvSpPr/>
      </dsp:nvSpPr>
      <dsp:spPr>
        <a:xfrm>
          <a:off x="9014625" y="2443900"/>
          <a:ext cx="991302" cy="406688"/>
        </a:xfrm>
        <a:custGeom>
          <a:avLst/>
          <a:gdLst/>
          <a:ahLst/>
          <a:cxnLst/>
          <a:rect l="0" t="0" r="0" b="0"/>
          <a:pathLst>
            <a:path>
              <a:moveTo>
                <a:pt x="0" y="0"/>
              </a:moveTo>
              <a:lnTo>
                <a:pt x="0" y="203344"/>
              </a:lnTo>
              <a:lnTo>
                <a:pt x="991302" y="203344"/>
              </a:lnTo>
              <a:lnTo>
                <a:pt x="991302"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9243387" y="2850588"/>
          <a:ext cx="1525080" cy="101672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9273166" y="2880367"/>
        <a:ext cx="1465522" cy="957162"/>
      </dsp:txXfrm>
    </dsp:sp>
    <dsp:sp modelId="{4779242B-0BAC-4238-BD3D-E332B14A6793}">
      <dsp:nvSpPr>
        <dsp:cNvPr id="0" name=""/>
        <dsp:cNvSpPr/>
      </dsp:nvSpPr>
      <dsp:spPr>
        <a:xfrm>
          <a:off x="9014625" y="3867308"/>
          <a:ext cx="991302" cy="406688"/>
        </a:xfrm>
        <a:custGeom>
          <a:avLst/>
          <a:gdLst/>
          <a:ahLst/>
          <a:cxnLst/>
          <a:rect l="0" t="0" r="0" b="0"/>
          <a:pathLst>
            <a:path>
              <a:moveTo>
                <a:pt x="991302" y="0"/>
              </a:moveTo>
              <a:lnTo>
                <a:pt x="991302" y="203344"/>
              </a:lnTo>
              <a:lnTo>
                <a:pt x="0" y="203344"/>
              </a:lnTo>
              <a:lnTo>
                <a:pt x="0"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8252085" y="4273996"/>
          <a:ext cx="1525080"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8281864" y="4303775"/>
        <a:ext cx="1465522" cy="957162"/>
      </dsp:txXfrm>
    </dsp:sp>
    <dsp:sp modelId="{6E52C6DA-2D59-4AEC-87BC-785D6A4215E4}">
      <dsp:nvSpPr>
        <dsp:cNvPr id="0" name=""/>
        <dsp:cNvSpPr/>
      </dsp:nvSpPr>
      <dsp:spPr>
        <a:xfrm>
          <a:off x="10005928" y="3867308"/>
          <a:ext cx="991302" cy="406688"/>
        </a:xfrm>
        <a:custGeom>
          <a:avLst/>
          <a:gdLst/>
          <a:ahLst/>
          <a:cxnLst/>
          <a:rect l="0" t="0" r="0" b="0"/>
          <a:pathLst>
            <a:path>
              <a:moveTo>
                <a:pt x="0" y="0"/>
              </a:moveTo>
              <a:lnTo>
                <a:pt x="0" y="203344"/>
              </a:lnTo>
              <a:lnTo>
                <a:pt x="991302" y="203344"/>
              </a:lnTo>
              <a:lnTo>
                <a:pt x="991302" y="406688"/>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10234690" y="4273996"/>
          <a:ext cx="1525080" cy="101672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10264469" y="4303775"/>
        <a:ext cx="1465522" cy="9571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4993791" y="544"/>
          <a:ext cx="1664123" cy="1109415"/>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Risk</a:t>
          </a:r>
          <a:endParaRPr lang="en-US" sz="2400" b="1" kern="1200" dirty="0"/>
        </a:p>
      </dsp:txBody>
      <dsp:txXfrm>
        <a:off x="5026285" y="33038"/>
        <a:ext cx="1599135" cy="1044427"/>
      </dsp:txXfrm>
    </dsp:sp>
    <dsp:sp modelId="{E0208217-5066-4E0A-897D-088FA5B6A528}">
      <dsp:nvSpPr>
        <dsp:cNvPr id="0" name=""/>
        <dsp:cNvSpPr/>
      </dsp:nvSpPr>
      <dsp:spPr>
        <a:xfrm>
          <a:off x="3186138" y="1109960"/>
          <a:ext cx="2639715" cy="443766"/>
        </a:xfrm>
        <a:custGeom>
          <a:avLst/>
          <a:gdLst/>
          <a:ahLst/>
          <a:cxnLst/>
          <a:rect l="0" t="0" r="0" b="0"/>
          <a:pathLst>
            <a:path>
              <a:moveTo>
                <a:pt x="2639715" y="0"/>
              </a:moveTo>
              <a:lnTo>
                <a:pt x="2639715" y="221883"/>
              </a:lnTo>
              <a:lnTo>
                <a:pt x="0" y="221883"/>
              </a:lnTo>
              <a:lnTo>
                <a:pt x="0" y="443766"/>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873339" y="1553726"/>
          <a:ext cx="4625596" cy="1109415"/>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Loss Event Frequency</a:t>
          </a:r>
        </a:p>
      </dsp:txBody>
      <dsp:txXfrm>
        <a:off x="905833" y="1586220"/>
        <a:ext cx="4560608" cy="1044427"/>
      </dsp:txXfrm>
    </dsp:sp>
    <dsp:sp modelId="{FBEF2299-22F7-4066-B72C-819354196D59}">
      <dsp:nvSpPr>
        <dsp:cNvPr id="0" name=""/>
        <dsp:cNvSpPr/>
      </dsp:nvSpPr>
      <dsp:spPr>
        <a:xfrm>
          <a:off x="5825853" y="1109960"/>
          <a:ext cx="2562416" cy="443766"/>
        </a:xfrm>
        <a:custGeom>
          <a:avLst/>
          <a:gdLst/>
          <a:ahLst/>
          <a:cxnLst/>
          <a:rect l="0" t="0" r="0" b="0"/>
          <a:pathLst>
            <a:path>
              <a:moveTo>
                <a:pt x="0" y="0"/>
              </a:moveTo>
              <a:lnTo>
                <a:pt x="0" y="221883"/>
              </a:lnTo>
              <a:lnTo>
                <a:pt x="2562416" y="221883"/>
              </a:lnTo>
              <a:lnTo>
                <a:pt x="2562416" y="443766"/>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5998173" y="1553726"/>
          <a:ext cx="4780193" cy="1109415"/>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Loss Magnitude</a:t>
          </a:r>
        </a:p>
      </dsp:txBody>
      <dsp:txXfrm>
        <a:off x="6030667" y="1586220"/>
        <a:ext cx="4715205" cy="10444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Threat</a:t>
          </a:r>
          <a:r>
            <a:rPr lang="en-US" sz="1800" b="1" kern="1200" dirty="0"/>
            <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762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Resistance Strength</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762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Resistance Strength</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762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prstClr val="white"/>
              </a:solidFill>
              <a:latin typeface="Calibri" panose="020F0502020204030204"/>
              <a:ea typeface="+mn-ea"/>
              <a:cs typeface="+mn-cs"/>
            </a:rPr>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762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DDD29-EF6D-7440-BBF6-428258E5E167}">
      <dsp:nvSpPr>
        <dsp:cNvPr id="0" name=""/>
        <dsp:cNvSpPr/>
      </dsp:nvSpPr>
      <dsp:spPr>
        <a:xfrm>
          <a:off x="1835501" y="102"/>
          <a:ext cx="1535048" cy="84056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1860120" y="24721"/>
        <a:ext cx="1485810" cy="791322"/>
      </dsp:txXfrm>
    </dsp:sp>
    <dsp:sp modelId="{0BD1840F-F530-43C4-BD21-0CC068181130}">
      <dsp:nvSpPr>
        <dsp:cNvPr id="0" name=""/>
        <dsp:cNvSpPr/>
      </dsp:nvSpPr>
      <dsp:spPr>
        <a:xfrm>
          <a:off x="1783479" y="840662"/>
          <a:ext cx="819546" cy="336224"/>
        </a:xfrm>
        <a:custGeom>
          <a:avLst/>
          <a:gdLst/>
          <a:ahLst/>
          <a:cxnLst/>
          <a:rect l="0" t="0" r="0" b="0"/>
          <a:pathLst>
            <a:path>
              <a:moveTo>
                <a:pt x="819546" y="0"/>
              </a:moveTo>
              <a:lnTo>
                <a:pt x="819546" y="168112"/>
              </a:lnTo>
              <a:lnTo>
                <a:pt x="0" y="168112"/>
              </a:lnTo>
              <a:lnTo>
                <a:pt x="0" y="336224"/>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1153059" y="1176887"/>
          <a:ext cx="1260840" cy="84056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1177678" y="1201506"/>
        <a:ext cx="1211602" cy="791322"/>
      </dsp:txXfrm>
    </dsp:sp>
    <dsp:sp modelId="{E0208217-5066-4E0A-897D-088FA5B6A528}">
      <dsp:nvSpPr>
        <dsp:cNvPr id="0" name=""/>
        <dsp:cNvSpPr/>
      </dsp:nvSpPr>
      <dsp:spPr>
        <a:xfrm>
          <a:off x="2603026" y="840662"/>
          <a:ext cx="819546" cy="336224"/>
        </a:xfrm>
        <a:custGeom>
          <a:avLst/>
          <a:gdLst/>
          <a:ahLst/>
          <a:cxnLst/>
          <a:rect l="0" t="0" r="0" b="0"/>
          <a:pathLst>
            <a:path>
              <a:moveTo>
                <a:pt x="0" y="0"/>
              </a:moveTo>
              <a:lnTo>
                <a:pt x="0" y="168112"/>
              </a:lnTo>
              <a:lnTo>
                <a:pt x="819546" y="168112"/>
              </a:lnTo>
              <a:lnTo>
                <a:pt x="819546" y="336224"/>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2792152" y="1176887"/>
          <a:ext cx="1260840" cy="84056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Difficulty</a:t>
          </a:r>
        </a:p>
      </dsp:txBody>
      <dsp:txXfrm>
        <a:off x="2816771" y="1201506"/>
        <a:ext cx="1211602" cy="7913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DDD29-EF6D-7440-BBF6-428258E5E167}">
      <dsp:nvSpPr>
        <dsp:cNvPr id="0" name=""/>
        <dsp:cNvSpPr/>
      </dsp:nvSpPr>
      <dsp:spPr>
        <a:xfrm>
          <a:off x="1835501" y="102"/>
          <a:ext cx="1535048" cy="84056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1860120" y="24721"/>
        <a:ext cx="1485810" cy="791322"/>
      </dsp:txXfrm>
    </dsp:sp>
    <dsp:sp modelId="{0BD1840F-F530-43C4-BD21-0CC068181130}">
      <dsp:nvSpPr>
        <dsp:cNvPr id="0" name=""/>
        <dsp:cNvSpPr/>
      </dsp:nvSpPr>
      <dsp:spPr>
        <a:xfrm>
          <a:off x="1783479" y="840662"/>
          <a:ext cx="819546" cy="336224"/>
        </a:xfrm>
        <a:custGeom>
          <a:avLst/>
          <a:gdLst/>
          <a:ahLst/>
          <a:cxnLst/>
          <a:rect l="0" t="0" r="0" b="0"/>
          <a:pathLst>
            <a:path>
              <a:moveTo>
                <a:pt x="819546" y="0"/>
              </a:moveTo>
              <a:lnTo>
                <a:pt x="819546" y="168112"/>
              </a:lnTo>
              <a:lnTo>
                <a:pt x="0" y="168112"/>
              </a:lnTo>
              <a:lnTo>
                <a:pt x="0" y="336224"/>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1153059" y="1176887"/>
          <a:ext cx="1260840" cy="84056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1177678" y="1201506"/>
        <a:ext cx="1211602" cy="791322"/>
      </dsp:txXfrm>
    </dsp:sp>
    <dsp:sp modelId="{E0208217-5066-4E0A-897D-088FA5B6A528}">
      <dsp:nvSpPr>
        <dsp:cNvPr id="0" name=""/>
        <dsp:cNvSpPr/>
      </dsp:nvSpPr>
      <dsp:spPr>
        <a:xfrm>
          <a:off x="2603026" y="840662"/>
          <a:ext cx="819546" cy="336224"/>
        </a:xfrm>
        <a:custGeom>
          <a:avLst/>
          <a:gdLst/>
          <a:ahLst/>
          <a:cxnLst/>
          <a:rect l="0" t="0" r="0" b="0"/>
          <a:pathLst>
            <a:path>
              <a:moveTo>
                <a:pt x="0" y="0"/>
              </a:moveTo>
              <a:lnTo>
                <a:pt x="0" y="168112"/>
              </a:lnTo>
              <a:lnTo>
                <a:pt x="819546" y="168112"/>
              </a:lnTo>
              <a:lnTo>
                <a:pt x="819546" y="336224"/>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2792152" y="1176887"/>
          <a:ext cx="1260840" cy="84056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Difficulty</a:t>
          </a:r>
        </a:p>
      </dsp:txBody>
      <dsp:txXfrm>
        <a:off x="2816771" y="1201506"/>
        <a:ext cx="1211602" cy="7913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Risk</a:t>
          </a:r>
          <a:endParaRPr lang="en-US" sz="18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solidFill>
          <a:srgbClr val="294A80"/>
        </a:solidFill>
        <a:ln w="762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Resistance Strength</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Secondary Loss Magnitude</a:t>
          </a:r>
        </a:p>
      </dsp:txBody>
      <dsp:txXfrm>
        <a:off x="9788235" y="3939801"/>
        <a:ext cx="1342181" cy="8766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AFE95-B2E6-4B14-B122-F17D87AA4486}" type="datetimeFigureOut">
              <a:rPr lang="en-US" smtClean="0"/>
              <a:t>9/21/19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E8D35-0605-4E2E-8391-43FCACA2A970}" type="slidenum">
              <a:rPr lang="en-US" smtClean="0"/>
              <a:t>‹#›</a:t>
            </a:fld>
            <a:endParaRPr lang="en-US" dirty="0"/>
          </a:p>
        </p:txBody>
      </p:sp>
    </p:spTree>
    <p:extLst>
      <p:ext uri="{BB962C8B-B14F-4D97-AF65-F5344CB8AC3E}">
        <p14:creationId xmlns:p14="http://schemas.microsoft.com/office/powerpoint/2010/main" val="1032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4</a:t>
            </a:fld>
            <a:endParaRPr lang="en-US" dirty="0"/>
          </a:p>
        </p:txBody>
      </p:sp>
    </p:spTree>
    <p:extLst>
      <p:ext uri="{BB962C8B-B14F-4D97-AF65-F5344CB8AC3E}">
        <p14:creationId xmlns:p14="http://schemas.microsoft.com/office/powerpoint/2010/main" val="1986131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Burglar targets your home 10 times per year</a:t>
            </a:r>
            <a:r>
              <a:rPr lang="en-US" baseline="0" dirty="0"/>
              <a:t> --&gt; Threat Event (he aborts before he can get in, he gets into the house but gets startled/runs away</a:t>
            </a:r>
            <a:r>
              <a:rPr lang="mr-IN" baseline="0" dirty="0"/>
              <a:t>…</a:t>
            </a:r>
            <a:r>
              <a:rPr lang="en-US" baseline="0" dirty="0"/>
              <a:t>still only a threat event).</a:t>
            </a:r>
          </a:p>
          <a:p>
            <a:r>
              <a:rPr lang="en-US" baseline="0" dirty="0"/>
              <a:t>2 times he might actually get in and steal something --&gt; Loss Event</a:t>
            </a:r>
          </a:p>
          <a:p>
            <a:endParaRPr lang="en-US" dirty="0"/>
          </a:p>
        </p:txBody>
      </p:sp>
      <p:sp>
        <p:nvSpPr>
          <p:cNvPr id="4" name="Slide Number Placeholder 3"/>
          <p:cNvSpPr>
            <a:spLocks noGrp="1"/>
          </p:cNvSpPr>
          <p:nvPr>
            <p:ph type="sldNum" sz="quarter" idx="10"/>
          </p:nvPr>
        </p:nvSpPr>
        <p:spPr/>
        <p:txBody>
          <a:bodyPr/>
          <a:lstStyle/>
          <a:p>
            <a:fld id="{F74E8D35-0605-4E2E-8391-43FCACA2A970}" type="slidenum">
              <a:rPr lang="en-US" smtClean="0"/>
              <a:t>19</a:t>
            </a:fld>
            <a:endParaRPr lang="en-US" dirty="0"/>
          </a:p>
        </p:txBody>
      </p:sp>
    </p:spTree>
    <p:extLst>
      <p:ext uri="{BB962C8B-B14F-4D97-AF65-F5344CB8AC3E}">
        <p14:creationId xmlns:p14="http://schemas.microsoft.com/office/powerpoint/2010/main" val="850416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Burglar targets your home 10 times per year</a:t>
            </a:r>
            <a:r>
              <a:rPr lang="en-US" baseline="0" dirty="0"/>
              <a:t> --&gt; Threat Event (he aborts before he can get in, he gets into the house but gets startled/runs away</a:t>
            </a:r>
            <a:r>
              <a:rPr lang="mr-IN" baseline="0" dirty="0"/>
              <a:t>…</a:t>
            </a:r>
            <a:r>
              <a:rPr lang="en-US" baseline="0" dirty="0"/>
              <a:t>still only a threat event).</a:t>
            </a:r>
          </a:p>
          <a:p>
            <a:r>
              <a:rPr lang="en-US" baseline="0" dirty="0"/>
              <a:t>2 times he might actually get in and steal something --&gt; Loss Event</a:t>
            </a:r>
          </a:p>
          <a:p>
            <a:r>
              <a:rPr lang="en-US" baseline="0" dirty="0"/>
              <a:t>Spear-phishing emails are sent to management.</a:t>
            </a:r>
          </a:p>
          <a:p>
            <a:r>
              <a:rPr lang="en-US" baseline="0" dirty="0"/>
              <a:t>Hackers exploit vulnerabilities in mobile app.</a:t>
            </a:r>
          </a:p>
          <a:p>
            <a:r>
              <a:rPr lang="en-US" baseline="0" dirty="0"/>
              <a:t>Hackers discover business logic flaws in ecommerce website.</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74E8D35-0605-4E2E-8391-43FCACA2A970}" type="slidenum">
              <a:rPr lang="en-US" smtClean="0"/>
              <a:t>20</a:t>
            </a:fld>
            <a:endParaRPr lang="en-US" dirty="0"/>
          </a:p>
        </p:txBody>
      </p:sp>
    </p:spTree>
    <p:extLst>
      <p:ext uri="{BB962C8B-B14F-4D97-AF65-F5344CB8AC3E}">
        <p14:creationId xmlns:p14="http://schemas.microsoft.com/office/powerpoint/2010/main" val="172664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From the model we can infer that vulnerability is what will transform a Threat Event into a Loss Event.</a:t>
            </a:r>
          </a:p>
        </p:txBody>
      </p:sp>
      <p:sp>
        <p:nvSpPr>
          <p:cNvPr id="4" name="Slide Number Placeholder 3"/>
          <p:cNvSpPr>
            <a:spLocks noGrp="1"/>
          </p:cNvSpPr>
          <p:nvPr>
            <p:ph type="sldNum" sz="quarter" idx="10"/>
          </p:nvPr>
        </p:nvSpPr>
        <p:spPr/>
        <p:txBody>
          <a:bodyPr/>
          <a:lstStyle/>
          <a:p>
            <a:fld id="{1F9B9F30-8DFC-428C-819A-3CC1A8C9A90C}" type="slidenum">
              <a:rPr lang="en-US" smtClean="0"/>
              <a:t>21</a:t>
            </a:fld>
            <a:endParaRPr lang="en-US" dirty="0"/>
          </a:p>
        </p:txBody>
      </p:sp>
    </p:spTree>
    <p:extLst>
      <p:ext uri="{BB962C8B-B14F-4D97-AF65-F5344CB8AC3E}">
        <p14:creationId xmlns:p14="http://schemas.microsoft.com/office/powerpoint/2010/main" val="3307209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22</a:t>
            </a:fld>
            <a:endParaRPr lang="en-US" dirty="0"/>
          </a:p>
        </p:txBody>
      </p:sp>
    </p:spTree>
    <p:extLst>
      <p:ext uri="{BB962C8B-B14F-4D97-AF65-F5344CB8AC3E}">
        <p14:creationId xmlns:p14="http://schemas.microsoft.com/office/powerpoint/2010/main" val="1508327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23</a:t>
            </a:fld>
            <a:endParaRPr lang="en-US" dirty="0"/>
          </a:p>
        </p:txBody>
      </p:sp>
    </p:spTree>
    <p:extLst>
      <p:ext uri="{BB962C8B-B14F-4D97-AF65-F5344CB8AC3E}">
        <p14:creationId xmlns:p14="http://schemas.microsoft.com/office/powerpoint/2010/main" val="373986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model is showing us that Vulnerability is a function of TCap and Difficulty.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TCap has to be higher than Difficulty to create a vulnerability.</a:t>
            </a:r>
          </a:p>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24</a:t>
            </a:fld>
            <a:endParaRPr lang="en-US" dirty="0"/>
          </a:p>
        </p:txBody>
      </p:sp>
    </p:spTree>
    <p:extLst>
      <p:ext uri="{BB962C8B-B14F-4D97-AF65-F5344CB8AC3E}">
        <p14:creationId xmlns:p14="http://schemas.microsoft.com/office/powerpoint/2010/main" val="1781240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27</a:t>
            </a:fld>
            <a:endParaRPr lang="en-US" dirty="0"/>
          </a:p>
        </p:txBody>
      </p:sp>
    </p:spTree>
    <p:extLst>
      <p:ext uri="{BB962C8B-B14F-4D97-AF65-F5344CB8AC3E}">
        <p14:creationId xmlns:p14="http://schemas.microsoft.com/office/powerpoint/2010/main" val="2749073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28</a:t>
            </a:fld>
            <a:endParaRPr lang="en-US" dirty="0"/>
          </a:p>
        </p:txBody>
      </p:sp>
    </p:spTree>
    <p:extLst>
      <p:ext uri="{BB962C8B-B14F-4D97-AF65-F5344CB8AC3E}">
        <p14:creationId xmlns:p14="http://schemas.microsoft.com/office/powerpoint/2010/main" val="602565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32</a:t>
            </a:fld>
            <a:endParaRPr lang="en-US" dirty="0"/>
          </a:p>
        </p:txBody>
      </p:sp>
    </p:spTree>
    <p:extLst>
      <p:ext uri="{BB962C8B-B14F-4D97-AF65-F5344CB8AC3E}">
        <p14:creationId xmlns:p14="http://schemas.microsoft.com/office/powerpoint/2010/main" val="766194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33</a:t>
            </a:fld>
            <a:endParaRPr lang="en-US" dirty="0"/>
          </a:p>
        </p:txBody>
      </p:sp>
    </p:spTree>
    <p:extLst>
      <p:ext uri="{BB962C8B-B14F-4D97-AF65-F5344CB8AC3E}">
        <p14:creationId xmlns:p14="http://schemas.microsoft.com/office/powerpoint/2010/main" val="187121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6</a:t>
            </a:fld>
            <a:endParaRPr lang="en-US" dirty="0"/>
          </a:p>
        </p:txBody>
      </p:sp>
    </p:spTree>
    <p:extLst>
      <p:ext uri="{BB962C8B-B14F-4D97-AF65-F5344CB8AC3E}">
        <p14:creationId xmlns:p14="http://schemas.microsoft.com/office/powerpoint/2010/main" val="1500117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34</a:t>
            </a:fld>
            <a:endParaRPr lang="en-US" dirty="0"/>
          </a:p>
        </p:txBody>
      </p:sp>
    </p:spTree>
    <p:extLst>
      <p:ext uri="{BB962C8B-B14F-4D97-AF65-F5344CB8AC3E}">
        <p14:creationId xmlns:p14="http://schemas.microsoft.com/office/powerpoint/2010/main" val="3929850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36</a:t>
            </a:fld>
            <a:endParaRPr lang="en-US" dirty="0"/>
          </a:p>
        </p:txBody>
      </p:sp>
    </p:spTree>
    <p:extLst>
      <p:ext uri="{BB962C8B-B14F-4D97-AF65-F5344CB8AC3E}">
        <p14:creationId xmlns:p14="http://schemas.microsoft.com/office/powerpoint/2010/main" val="1005851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that “fun fact” might be useful in real life control design.</a:t>
            </a:r>
          </a:p>
          <a:p>
            <a:r>
              <a:rPr lang="en-US" dirty="0"/>
              <a:t>For example frequent auditing and sharing of results as demonstration that offenses are being detected can be useful.</a:t>
            </a:r>
          </a:p>
          <a:p>
            <a:r>
              <a:rPr lang="en-US" dirty="0"/>
              <a:t>Actually reviewing Logs and finding violations can be useful (instead of policies just stating a log review and no one ever reviews them).</a:t>
            </a:r>
          </a:p>
          <a:p>
            <a:r>
              <a:rPr lang="en-US" dirty="0"/>
              <a:t>The statements in policies like “violation can lead up to termination </a:t>
            </a:r>
            <a:r>
              <a:rPr lang="en-US" dirty="0" err="1"/>
              <a:t>etc</a:t>
            </a:r>
            <a:r>
              <a:rPr lang="en-US" dirty="0"/>
              <a:t>….” might not be as strong of a deterrent if people feel ”they can get away with it”</a:t>
            </a:r>
          </a:p>
        </p:txBody>
      </p:sp>
      <p:sp>
        <p:nvSpPr>
          <p:cNvPr id="4" name="Slide Number Placeholder 3"/>
          <p:cNvSpPr>
            <a:spLocks noGrp="1"/>
          </p:cNvSpPr>
          <p:nvPr>
            <p:ph type="sldNum" sz="quarter" idx="10"/>
          </p:nvPr>
        </p:nvSpPr>
        <p:spPr/>
        <p:txBody>
          <a:bodyPr/>
          <a:lstStyle/>
          <a:p>
            <a:fld id="{F74E8D35-0605-4E2E-8391-43FCACA2A970}" type="slidenum">
              <a:rPr lang="en-US" smtClean="0"/>
              <a:t>37</a:t>
            </a:fld>
            <a:endParaRPr lang="en-US" dirty="0"/>
          </a:p>
        </p:txBody>
      </p:sp>
    </p:spTree>
    <p:extLst>
      <p:ext uri="{BB962C8B-B14F-4D97-AF65-F5344CB8AC3E}">
        <p14:creationId xmlns:p14="http://schemas.microsoft.com/office/powerpoint/2010/main" val="332588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are deterred by</a:t>
            </a:r>
            <a:r>
              <a:rPr lang="en-US" baseline="0" dirty="0"/>
              <a:t> the likelihood of getting caught rather than the harshness of the punishment.</a:t>
            </a:r>
            <a:endParaRPr lang="en-US" dirty="0"/>
          </a:p>
        </p:txBody>
      </p:sp>
      <p:sp>
        <p:nvSpPr>
          <p:cNvPr id="4" name="Slide Number Placeholder 3"/>
          <p:cNvSpPr>
            <a:spLocks noGrp="1"/>
          </p:cNvSpPr>
          <p:nvPr>
            <p:ph type="sldNum" sz="quarter" idx="10"/>
          </p:nvPr>
        </p:nvSpPr>
        <p:spPr/>
        <p:txBody>
          <a:bodyPr/>
          <a:lstStyle/>
          <a:p>
            <a:fld id="{F74E8D35-0605-4E2E-8391-43FCACA2A970}" type="slidenum">
              <a:rPr lang="en-US" smtClean="0"/>
              <a:t>38</a:t>
            </a:fld>
            <a:endParaRPr lang="en-US" dirty="0"/>
          </a:p>
        </p:txBody>
      </p:sp>
    </p:spTree>
    <p:extLst>
      <p:ext uri="{BB962C8B-B14F-4D97-AF65-F5344CB8AC3E}">
        <p14:creationId xmlns:p14="http://schemas.microsoft.com/office/powerpoint/2010/main" val="3389212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you would</a:t>
            </a:r>
            <a:r>
              <a:rPr lang="en-US" baseline="0" dirty="0"/>
              <a:t> need to know secondary stakeholders losses because you have to compensate based on that value.</a:t>
            </a:r>
          </a:p>
          <a:p>
            <a:r>
              <a:rPr lang="en-US" baseline="0" dirty="0"/>
              <a:t>Pay for claims etc.</a:t>
            </a:r>
            <a:endParaRPr lang="en-US" dirty="0"/>
          </a:p>
        </p:txBody>
      </p:sp>
      <p:sp>
        <p:nvSpPr>
          <p:cNvPr id="4" name="Slide Number Placeholder 3"/>
          <p:cNvSpPr>
            <a:spLocks noGrp="1"/>
          </p:cNvSpPr>
          <p:nvPr>
            <p:ph type="sldNum" sz="quarter" idx="10"/>
          </p:nvPr>
        </p:nvSpPr>
        <p:spPr/>
        <p:txBody>
          <a:bodyPr/>
          <a:lstStyle/>
          <a:p>
            <a:fld id="{F74E8D35-0605-4E2E-8391-43FCACA2A970}" type="slidenum">
              <a:rPr lang="en-US" smtClean="0"/>
              <a:t>43</a:t>
            </a:fld>
            <a:endParaRPr lang="en-US" dirty="0"/>
          </a:p>
        </p:txBody>
      </p:sp>
    </p:spTree>
    <p:extLst>
      <p:ext uri="{BB962C8B-B14F-4D97-AF65-F5344CB8AC3E}">
        <p14:creationId xmlns:p14="http://schemas.microsoft.com/office/powerpoint/2010/main" val="1366254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44</a:t>
            </a:fld>
            <a:endParaRPr lang="en-US" dirty="0"/>
          </a:p>
        </p:txBody>
      </p:sp>
    </p:spTree>
    <p:extLst>
      <p:ext uri="{BB962C8B-B14F-4D97-AF65-F5344CB8AC3E}">
        <p14:creationId xmlns:p14="http://schemas.microsoft.com/office/powerpoint/2010/main" val="2844133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in the model that Secondary Risk is a function of SLEF and SLM similar to Risk being a function of LEF and LM.</a:t>
            </a:r>
          </a:p>
          <a:p>
            <a:r>
              <a:rPr lang="en-US" dirty="0"/>
              <a:t>But there is slight difference as we will see…</a:t>
            </a:r>
          </a:p>
          <a:p>
            <a:endParaRPr lang="en-US" dirty="0"/>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49</a:t>
            </a:fld>
            <a:endParaRPr lang="en-US" dirty="0"/>
          </a:p>
        </p:txBody>
      </p:sp>
    </p:spTree>
    <p:extLst>
      <p:ext uri="{BB962C8B-B14F-4D97-AF65-F5344CB8AC3E}">
        <p14:creationId xmlns:p14="http://schemas.microsoft.com/office/powerpoint/2010/main" val="3293401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Remember LEF: “The probable frequency, within a given time-frame, that loss will materialize from a threat-agent’s action.”</a:t>
            </a:r>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52</a:t>
            </a:fld>
            <a:endParaRPr lang="en-US" dirty="0"/>
          </a:p>
        </p:txBody>
      </p:sp>
    </p:spTree>
    <p:extLst>
      <p:ext uri="{BB962C8B-B14F-4D97-AF65-F5344CB8AC3E}">
        <p14:creationId xmlns:p14="http://schemas.microsoft.com/office/powerpoint/2010/main" val="2454445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54</a:t>
            </a:fld>
            <a:endParaRPr lang="en-US" dirty="0"/>
          </a:p>
        </p:txBody>
      </p:sp>
    </p:spTree>
    <p:extLst>
      <p:ext uri="{BB962C8B-B14F-4D97-AF65-F5344CB8AC3E}">
        <p14:creationId xmlns:p14="http://schemas.microsoft.com/office/powerpoint/2010/main" val="2341586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55</a:t>
            </a:fld>
            <a:endParaRPr lang="en-US" dirty="0"/>
          </a:p>
        </p:txBody>
      </p:sp>
    </p:spTree>
    <p:extLst>
      <p:ext uri="{BB962C8B-B14F-4D97-AF65-F5344CB8AC3E}">
        <p14:creationId xmlns:p14="http://schemas.microsoft.com/office/powerpoint/2010/main" val="275150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model shows a relationship between the building blocks. For example here it shows that risk is a function of LEF and LM. It should not be assumed that the function is a simple multiplication or some other mathematical operation. While some some functions are straight forward other might be more complicated in terms of implementation. However since we use tools (computational engine) we thankfully don’t have to worry about that.</a:t>
            </a:r>
          </a:p>
          <a:p>
            <a:endParaRPr lang="en-US" dirty="0"/>
          </a:p>
        </p:txBody>
      </p:sp>
      <p:sp>
        <p:nvSpPr>
          <p:cNvPr id="4" name="Slide Number Placeholder 3"/>
          <p:cNvSpPr>
            <a:spLocks noGrp="1"/>
          </p:cNvSpPr>
          <p:nvPr>
            <p:ph type="sldNum" sz="quarter" idx="10"/>
          </p:nvPr>
        </p:nvSpPr>
        <p:spPr/>
        <p:txBody>
          <a:bodyPr/>
          <a:lstStyle/>
          <a:p>
            <a:fld id="{F74E8D35-0605-4E2E-8391-43FCACA2A970}" type="slidenum">
              <a:rPr lang="en-US" smtClean="0"/>
              <a:t>7</a:t>
            </a:fld>
            <a:endParaRPr lang="en-US" dirty="0"/>
          </a:p>
        </p:txBody>
      </p:sp>
    </p:spTree>
    <p:extLst>
      <p:ext uri="{BB962C8B-B14F-4D97-AF65-F5344CB8AC3E}">
        <p14:creationId xmlns:p14="http://schemas.microsoft.com/office/powerpoint/2010/main" val="3733545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Print this out and give to the students to each fill it out from memory. Encourage them to use logic and reasoning</a:t>
            </a:r>
            <a:r>
              <a:rPr lang="en-US" sz="1800" b="0" i="0" kern="1200">
                <a:solidFill>
                  <a:schemeClr val="tx1"/>
                </a:solidFill>
                <a:effectLst/>
                <a:latin typeface="+mn-lt"/>
                <a:ea typeface="+mn-ea"/>
                <a:cs typeface="+mn-cs"/>
              </a:rPr>
              <a:t>. </a:t>
            </a:r>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65</a:t>
            </a:fld>
            <a:endParaRPr lang="en-US" dirty="0"/>
          </a:p>
        </p:txBody>
      </p:sp>
    </p:spTree>
    <p:extLst>
      <p:ext uri="{BB962C8B-B14F-4D97-AF65-F5344CB8AC3E}">
        <p14:creationId xmlns:p14="http://schemas.microsoft.com/office/powerpoint/2010/main" val="279661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recall our definition of risk, are these risks?</a:t>
            </a:r>
          </a:p>
        </p:txBody>
      </p:sp>
      <p:sp>
        <p:nvSpPr>
          <p:cNvPr id="4" name="Slide Number Placeholder 3"/>
          <p:cNvSpPr>
            <a:spLocks noGrp="1"/>
          </p:cNvSpPr>
          <p:nvPr>
            <p:ph type="sldNum" sz="quarter" idx="5"/>
          </p:nvPr>
        </p:nvSpPr>
        <p:spPr/>
        <p:txBody>
          <a:bodyPr/>
          <a:lstStyle/>
          <a:p>
            <a:fld id="{F74E8D35-0605-4E2E-8391-43FCACA2A970}" type="slidenum">
              <a:rPr lang="en-US" smtClean="0"/>
              <a:t>8</a:t>
            </a:fld>
            <a:endParaRPr lang="en-US" dirty="0"/>
          </a:p>
        </p:txBody>
      </p:sp>
    </p:spTree>
    <p:extLst>
      <p:ext uri="{BB962C8B-B14F-4D97-AF65-F5344CB8AC3E}">
        <p14:creationId xmlns:p14="http://schemas.microsoft.com/office/powerpoint/2010/main" val="21338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risk statements might be a little vague like the last one about Office 365. When the analysis starts it will the probably be split into multiple scenarios like:</a:t>
            </a:r>
          </a:p>
          <a:p>
            <a:r>
              <a:rPr lang="en-US" dirty="0"/>
              <a:t>Office 365 credentials phishing leads to unauthorized access of confidential emails resulting into reputation losses.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Office 365 credentials phishing leads to unauthorized access of confidential emails facilitating speak phishing attacks resulting in operational losses.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Office 365 credentials phishing leads to unauthorized access of CRM system exposing confidential customer data resulting in reputation losses and or regulatory fines.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12</a:t>
            </a:fld>
            <a:endParaRPr lang="en-US" dirty="0"/>
          </a:p>
        </p:txBody>
      </p:sp>
    </p:spTree>
    <p:extLst>
      <p:ext uri="{BB962C8B-B14F-4D97-AF65-F5344CB8AC3E}">
        <p14:creationId xmlns:p14="http://schemas.microsoft.com/office/powerpoint/2010/main" val="4196967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interesting to the students you might initiate a discussion. Make sure you are familiar with the arguments of both sides and speak from your own experience.</a:t>
            </a:r>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15</a:t>
            </a:fld>
            <a:endParaRPr lang="en-US" dirty="0"/>
          </a:p>
        </p:txBody>
      </p:sp>
    </p:spTree>
    <p:extLst>
      <p:ext uri="{BB962C8B-B14F-4D97-AF65-F5344CB8AC3E}">
        <p14:creationId xmlns:p14="http://schemas.microsoft.com/office/powerpoint/2010/main" val="1251348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Frequencies are much easier to understand by everyone in contrast to probabilities. They also force you to mention a time frame.</a:t>
            </a:r>
          </a:p>
          <a:p>
            <a:r>
              <a:rPr lang="en-US" dirty="0"/>
              <a:t>For example we tend to say something like “It has a probability of 0.2”. What does that exactly mean?</a:t>
            </a:r>
          </a:p>
          <a:p>
            <a:r>
              <a:rPr lang="en-US" dirty="0"/>
              <a:t>I contrast when we say “This might happen twice every 10 years” it is very clear to everyone what exactly we mean.</a:t>
            </a:r>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16</a:t>
            </a:fld>
            <a:endParaRPr lang="en-US" dirty="0"/>
          </a:p>
        </p:txBody>
      </p:sp>
    </p:spTree>
    <p:extLst>
      <p:ext uri="{BB962C8B-B14F-4D97-AF65-F5344CB8AC3E}">
        <p14:creationId xmlns:p14="http://schemas.microsoft.com/office/powerpoint/2010/main" val="238783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Frequencies are much easier to understand by everyone in contrast to probabilities. They also force you to mention a time frame.</a:t>
            </a:r>
          </a:p>
          <a:p>
            <a:r>
              <a:rPr lang="en-US" dirty="0"/>
              <a:t>For example we tend to say something like “It has a probability of 0.2”. What does that exactly mean?</a:t>
            </a:r>
          </a:p>
          <a:p>
            <a:r>
              <a:rPr lang="en-US" dirty="0"/>
              <a:t>I contrast when we say “This might happen twice every 10 years” it is very clear to everyone what exactly we mean.</a:t>
            </a:r>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17</a:t>
            </a:fld>
            <a:endParaRPr lang="en-US" dirty="0"/>
          </a:p>
        </p:txBody>
      </p:sp>
    </p:spTree>
    <p:extLst>
      <p:ext uri="{BB962C8B-B14F-4D97-AF65-F5344CB8AC3E}">
        <p14:creationId xmlns:p14="http://schemas.microsoft.com/office/powerpoint/2010/main" val="1634699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What can we infer by just looking at the model?</a:t>
            </a:r>
          </a:p>
          <a:p>
            <a:r>
              <a:rPr lang="en-US" sz="1800" b="0" i="0" kern="1200" dirty="0">
                <a:solidFill>
                  <a:schemeClr val="tx1"/>
                </a:solidFill>
                <a:effectLst/>
                <a:latin typeface="+mn-lt"/>
                <a:ea typeface="+mn-ea"/>
                <a:cs typeface="+mn-cs"/>
              </a:rPr>
              <a:t>LEF is a function of TEF and Vulnerability</a:t>
            </a:r>
          </a:p>
        </p:txBody>
      </p:sp>
      <p:sp>
        <p:nvSpPr>
          <p:cNvPr id="4" name="Slide Number Placeholder 3"/>
          <p:cNvSpPr>
            <a:spLocks noGrp="1"/>
          </p:cNvSpPr>
          <p:nvPr>
            <p:ph type="sldNum" sz="quarter" idx="10"/>
          </p:nvPr>
        </p:nvSpPr>
        <p:spPr/>
        <p:txBody>
          <a:bodyPr/>
          <a:lstStyle/>
          <a:p>
            <a:fld id="{1F9B9F30-8DFC-428C-819A-3CC1A8C9A90C}" type="slidenum">
              <a:rPr lang="en-US" smtClean="0"/>
              <a:t>18</a:t>
            </a:fld>
            <a:endParaRPr lang="en-US" dirty="0"/>
          </a:p>
        </p:txBody>
      </p:sp>
    </p:spTree>
    <p:extLst>
      <p:ext uri="{BB962C8B-B14F-4D97-AF65-F5344CB8AC3E}">
        <p14:creationId xmlns:p14="http://schemas.microsoft.com/office/powerpoint/2010/main" val="221833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CF1EFB-A7D2-4CFE-A82C-A77AA458854F}" type="datetime1">
              <a:rPr lang="en-US" smtClean="0"/>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21546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896E80-8AE2-476A-8145-FCF8A4558620}" type="datetime1">
              <a:rPr lang="en-US" smtClean="0"/>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7814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EDA8C-7FC7-433A-BB40-3064B220C62C}" type="datetime1">
              <a:rPr lang="en-US" smtClean="0"/>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1937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72764D-70AF-4BF8-B385-C9624D230A80}" type="datetime1">
              <a:rPr lang="en-US" smtClean="0"/>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6538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7F8E5B-3223-41D9-9513-2CE3D324F6F5}" type="datetime1">
              <a:rPr lang="en-US" smtClean="0"/>
              <a:t>9/21/19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57736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B1A6A8-E832-4183-8101-D1E887BB5CD9}" type="datetime1">
              <a:rPr lang="en-US" smtClean="0"/>
              <a:t>9/21/19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5262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506E16-756F-471F-B34B-443ADA13A73F}" type="datetime1">
              <a:rPr lang="en-US" smtClean="0"/>
              <a:t>9/21/19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80944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30F85F-17E5-4BA3-BF65-D98AEC75867C}" type="datetime1">
              <a:rPr lang="en-US" smtClean="0"/>
              <a:t>9/21/19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847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CAB02-5D3B-4C07-B82F-A05958D58CA5}" type="datetime1">
              <a:rPr lang="en-US" smtClean="0"/>
              <a:t>9/21/19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7316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4C6BE7-38DC-4EDB-A87F-5EBCE28C5AF5}" type="datetime1">
              <a:rPr lang="en-US" smtClean="0"/>
              <a:t>9/21/19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16926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D0FA3-C3BE-47FC-B59A-EEB1361DBA53}" type="datetime1">
              <a:rPr lang="en-US" smtClean="0"/>
              <a:t>9/21/19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302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208D9-6231-4FBC-92CA-431ACB60F48F}" type="datetime1">
              <a:rPr lang="en-US" smtClean="0"/>
              <a:t>9/21/19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A5F3A-7625-4DD9-9129-B410AF68795E}" type="slidenum">
              <a:rPr lang="en-US" smtClean="0"/>
              <a:t>‹#›</a:t>
            </a:fld>
            <a:endParaRPr lang="en-US" dirty="0"/>
          </a:p>
        </p:txBody>
      </p:sp>
    </p:spTree>
    <p:extLst>
      <p:ext uri="{BB962C8B-B14F-4D97-AF65-F5344CB8AC3E}">
        <p14:creationId xmlns:p14="http://schemas.microsoft.com/office/powerpoint/2010/main" val="134439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Gerd_Gigerenz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amazon.com/Risk-Savvy-Make-Good-Decisions/dp/0143127101" TargetMode="Externa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4.0/"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2.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5.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7.xml"/><Relationship Id="rId7" Type="http://schemas.openxmlformats.org/officeDocument/2006/relationships/diagramColors" Target="../diagrams/colors9.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s://nij.gov/five-things/Pages/deterrence.aspx#note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28.xml"/><Relationship Id="rId7" Type="http://schemas.openxmlformats.org/officeDocument/2006/relationships/diagramColors" Target="../diagrams/colors15.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5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29.xml"/><Relationship Id="rId7" Type="http://schemas.openxmlformats.org/officeDocument/2006/relationships/diagramColors" Target="../diagrams/colors16.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notesSlide" Target="../notesSlides/notesSlide30.xml"/><Relationship Id="rId7" Type="http://schemas.openxmlformats.org/officeDocument/2006/relationships/diagramColors" Target="../diagrams/colors1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C9FA98BB-58C0-4F4B-B01F-53C13F824D67}"/>
              </a:ext>
            </a:extLst>
          </p:cNvPr>
          <p:cNvPicPr>
            <a:picLocks noChangeAspect="1"/>
          </p:cNvPicPr>
          <p:nvPr/>
        </p:nvPicPr>
        <p:blipFill>
          <a:blip r:embed="rId2"/>
          <a:stretch>
            <a:fillRect/>
          </a:stretch>
        </p:blipFill>
        <p:spPr>
          <a:xfrm>
            <a:off x="3403600" y="736600"/>
            <a:ext cx="5384800" cy="5384800"/>
          </a:xfrm>
          <a:prstGeom prst="rect">
            <a:avLst/>
          </a:prstGeom>
        </p:spPr>
      </p:pic>
      <p:sp>
        <p:nvSpPr>
          <p:cNvPr id="2" name="Slide Number Placeholder 1">
            <a:extLst>
              <a:ext uri="{FF2B5EF4-FFF2-40B4-BE49-F238E27FC236}">
                <a16:creationId xmlns:a16="http://schemas.microsoft.com/office/drawing/2014/main" id="{53FCC8BA-FCA1-41A3-81B1-C25903731341}"/>
              </a:ext>
            </a:extLst>
          </p:cNvPr>
          <p:cNvSpPr>
            <a:spLocks noGrp="1"/>
          </p:cNvSpPr>
          <p:nvPr>
            <p:ph type="sldNum" sz="quarter" idx="12"/>
          </p:nvPr>
        </p:nvSpPr>
        <p:spPr/>
        <p:txBody>
          <a:bodyPr/>
          <a:lstStyle/>
          <a:p>
            <a:fld id="{15BA5F3A-7625-4DD9-9129-B410AF68795E}" type="slidenum">
              <a:rPr lang="en-US" smtClean="0"/>
              <a:t>1</a:t>
            </a:fld>
            <a:endParaRPr lang="en-US" dirty="0"/>
          </a:p>
        </p:txBody>
      </p:sp>
    </p:spTree>
    <p:extLst>
      <p:ext uri="{BB962C8B-B14F-4D97-AF65-F5344CB8AC3E}">
        <p14:creationId xmlns:p14="http://schemas.microsoft.com/office/powerpoint/2010/main" val="256489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CEAD-A6A8-B04B-A3F7-22387A6F2AF5}"/>
              </a:ext>
            </a:extLst>
          </p:cNvPr>
          <p:cNvSpPr>
            <a:spLocks noGrp="1"/>
          </p:cNvSpPr>
          <p:nvPr>
            <p:ph type="title"/>
          </p:nvPr>
        </p:nvSpPr>
        <p:spPr/>
        <p:txBody>
          <a:bodyPr/>
          <a:lstStyle/>
          <a:p>
            <a:r>
              <a:rPr lang="en-US" dirty="0"/>
              <a:t>How does your risk register compare?</a:t>
            </a:r>
          </a:p>
        </p:txBody>
      </p:sp>
      <p:sp>
        <p:nvSpPr>
          <p:cNvPr id="3" name="Content Placeholder 2">
            <a:extLst>
              <a:ext uri="{FF2B5EF4-FFF2-40B4-BE49-F238E27FC236}">
                <a16:creationId xmlns:a16="http://schemas.microsoft.com/office/drawing/2014/main" id="{F5FE450B-B299-AE4C-9254-D0765C4D03BB}"/>
              </a:ext>
            </a:extLst>
          </p:cNvPr>
          <p:cNvSpPr>
            <a:spLocks noGrp="1"/>
          </p:cNvSpPr>
          <p:nvPr>
            <p:ph idx="1"/>
          </p:nvPr>
        </p:nvSpPr>
        <p:spPr/>
        <p:txBody>
          <a:bodyPr/>
          <a:lstStyle/>
          <a:p>
            <a:r>
              <a:rPr lang="en-US" dirty="0"/>
              <a:t>We defined risk as “</a:t>
            </a:r>
            <a:r>
              <a:rPr lang="en-US" b="1" i="1" dirty="0"/>
              <a:t>The probable frequency and probable magnitude of future loss.”</a:t>
            </a:r>
          </a:p>
          <a:p>
            <a:r>
              <a:rPr lang="en-US" dirty="0"/>
              <a:t>Instead of just “risk” think of a “risk event”</a:t>
            </a:r>
          </a:p>
          <a:p>
            <a:r>
              <a:rPr lang="en-US" dirty="0"/>
              <a:t>Such an event typically has three components:</a:t>
            </a:r>
          </a:p>
          <a:p>
            <a:pPr lvl="1"/>
            <a:r>
              <a:rPr lang="en-US" dirty="0"/>
              <a:t>Asset</a:t>
            </a:r>
          </a:p>
          <a:p>
            <a:pPr lvl="1"/>
            <a:r>
              <a:rPr lang="en-US" dirty="0"/>
              <a:t>Threat</a:t>
            </a:r>
          </a:p>
          <a:p>
            <a:pPr lvl="1"/>
            <a:r>
              <a:rPr lang="en-US" dirty="0"/>
              <a:t>Impact (CIA)</a:t>
            </a:r>
          </a:p>
          <a:p>
            <a:pPr marL="0" indent="0">
              <a:buNone/>
            </a:pPr>
            <a:endParaRPr lang="en-US" dirty="0"/>
          </a:p>
        </p:txBody>
      </p:sp>
      <p:sp>
        <p:nvSpPr>
          <p:cNvPr id="4" name="Slide Number Placeholder 3">
            <a:extLst>
              <a:ext uri="{FF2B5EF4-FFF2-40B4-BE49-F238E27FC236}">
                <a16:creationId xmlns:a16="http://schemas.microsoft.com/office/drawing/2014/main" id="{7FD51A2D-B2D7-423D-8091-6C8D82C5B3D0}"/>
              </a:ext>
            </a:extLst>
          </p:cNvPr>
          <p:cNvSpPr>
            <a:spLocks noGrp="1"/>
          </p:cNvSpPr>
          <p:nvPr>
            <p:ph type="sldNum" sz="quarter" idx="12"/>
          </p:nvPr>
        </p:nvSpPr>
        <p:spPr/>
        <p:txBody>
          <a:bodyPr/>
          <a:lstStyle/>
          <a:p>
            <a:fld id="{15BA5F3A-7625-4DD9-9129-B410AF68795E}" type="slidenum">
              <a:rPr lang="en-US" smtClean="0"/>
              <a:t>10</a:t>
            </a:fld>
            <a:endParaRPr lang="en-US" dirty="0"/>
          </a:p>
        </p:txBody>
      </p:sp>
    </p:spTree>
    <p:extLst>
      <p:ext uri="{BB962C8B-B14F-4D97-AF65-F5344CB8AC3E}">
        <p14:creationId xmlns:p14="http://schemas.microsoft.com/office/powerpoint/2010/main" val="189612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CEAD-A6A8-B04B-A3F7-22387A6F2AF5}"/>
              </a:ext>
            </a:extLst>
          </p:cNvPr>
          <p:cNvSpPr>
            <a:spLocks noGrp="1"/>
          </p:cNvSpPr>
          <p:nvPr>
            <p:ph type="title"/>
          </p:nvPr>
        </p:nvSpPr>
        <p:spPr/>
        <p:txBody>
          <a:bodyPr/>
          <a:lstStyle/>
          <a:p>
            <a:r>
              <a:rPr lang="en-US" dirty="0"/>
              <a:t>How does your risk register compare?</a:t>
            </a:r>
          </a:p>
        </p:txBody>
      </p:sp>
      <p:sp>
        <p:nvSpPr>
          <p:cNvPr id="3" name="Content Placeholder 2">
            <a:extLst>
              <a:ext uri="{FF2B5EF4-FFF2-40B4-BE49-F238E27FC236}">
                <a16:creationId xmlns:a16="http://schemas.microsoft.com/office/drawing/2014/main" id="{F5FE450B-B299-AE4C-9254-D0765C4D03BB}"/>
              </a:ext>
            </a:extLst>
          </p:cNvPr>
          <p:cNvSpPr>
            <a:spLocks noGrp="1"/>
          </p:cNvSpPr>
          <p:nvPr>
            <p:ph idx="1"/>
          </p:nvPr>
        </p:nvSpPr>
        <p:spPr/>
        <p:txBody>
          <a:bodyPr>
            <a:normAutofit/>
          </a:bodyPr>
          <a:lstStyle/>
          <a:p>
            <a:r>
              <a:rPr lang="en-US" dirty="0"/>
              <a:t>A typical mistake is to list a control deficiency or variance as a risk.</a:t>
            </a:r>
          </a:p>
          <a:p>
            <a:r>
              <a:rPr lang="en-US" dirty="0"/>
              <a:t>For Example: “Irregular movement of backup tapes to off-site location could lead to data loss.”</a:t>
            </a:r>
          </a:p>
          <a:p>
            <a:r>
              <a:rPr lang="en-US" dirty="0"/>
              <a:t>Moving tapes off-site is a control you have implemented (through a policy or procedure) to address the risk of data loss to destruction of tapes in case of a disaster in the primary location.</a:t>
            </a:r>
          </a:p>
          <a:p>
            <a:r>
              <a:rPr lang="en-US" dirty="0"/>
              <a:t>Your control is not working as expected. You address that through a security action, issue, assigning a task to someone etc. but not through recording a task.</a:t>
            </a:r>
          </a:p>
        </p:txBody>
      </p:sp>
      <p:sp>
        <p:nvSpPr>
          <p:cNvPr id="4" name="Slide Number Placeholder 3">
            <a:extLst>
              <a:ext uri="{FF2B5EF4-FFF2-40B4-BE49-F238E27FC236}">
                <a16:creationId xmlns:a16="http://schemas.microsoft.com/office/drawing/2014/main" id="{90D42DB5-FE3F-415D-BC5A-2065C6872183}"/>
              </a:ext>
            </a:extLst>
          </p:cNvPr>
          <p:cNvSpPr>
            <a:spLocks noGrp="1"/>
          </p:cNvSpPr>
          <p:nvPr>
            <p:ph type="sldNum" sz="quarter" idx="12"/>
          </p:nvPr>
        </p:nvSpPr>
        <p:spPr/>
        <p:txBody>
          <a:bodyPr/>
          <a:lstStyle/>
          <a:p>
            <a:fld id="{15BA5F3A-7625-4DD9-9129-B410AF68795E}" type="slidenum">
              <a:rPr lang="en-US" smtClean="0"/>
              <a:t>11</a:t>
            </a:fld>
            <a:endParaRPr lang="en-US" dirty="0"/>
          </a:p>
        </p:txBody>
      </p:sp>
    </p:spTree>
    <p:extLst>
      <p:ext uri="{BB962C8B-B14F-4D97-AF65-F5344CB8AC3E}">
        <p14:creationId xmlns:p14="http://schemas.microsoft.com/office/powerpoint/2010/main" val="58635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2316-8D37-4511-AA88-23A73C807634}"/>
              </a:ext>
            </a:extLst>
          </p:cNvPr>
          <p:cNvSpPr>
            <a:spLocks noGrp="1"/>
          </p:cNvSpPr>
          <p:nvPr>
            <p:ph type="title"/>
          </p:nvPr>
        </p:nvSpPr>
        <p:spPr/>
        <p:txBody>
          <a:bodyPr/>
          <a:lstStyle/>
          <a:p>
            <a:r>
              <a:rPr lang="en-US" dirty="0"/>
              <a:t>Examples of Risks</a:t>
            </a:r>
          </a:p>
        </p:txBody>
      </p:sp>
      <p:sp>
        <p:nvSpPr>
          <p:cNvPr id="3" name="Content Placeholder 2">
            <a:extLst>
              <a:ext uri="{FF2B5EF4-FFF2-40B4-BE49-F238E27FC236}">
                <a16:creationId xmlns:a16="http://schemas.microsoft.com/office/drawing/2014/main" id="{EC2D960A-26B3-468D-9E94-C4E12B0472FA}"/>
              </a:ext>
            </a:extLst>
          </p:cNvPr>
          <p:cNvSpPr>
            <a:spLocks noGrp="1"/>
          </p:cNvSpPr>
          <p:nvPr>
            <p:ph idx="1"/>
          </p:nvPr>
        </p:nvSpPr>
        <p:spPr/>
        <p:txBody>
          <a:bodyPr>
            <a:normAutofit fontScale="92500" lnSpcReduction="20000"/>
          </a:bodyPr>
          <a:lstStyle/>
          <a:p>
            <a:r>
              <a:rPr lang="en-US" dirty="0"/>
              <a:t>Privileged insider shares confidential customer data with competitors resulting in losses in competitive advantage.</a:t>
            </a:r>
          </a:p>
          <a:p>
            <a:r>
              <a:rPr lang="en-US" dirty="0"/>
              <a:t>Cyber criminals infect endpoints with ransomware encrypting files and locking workstations resulting in disruption of operations.</a:t>
            </a:r>
          </a:p>
          <a:p>
            <a:r>
              <a:rPr lang="en-US" dirty="0"/>
              <a:t>Cyber criminals copy confidential customer data and threaten to make public unless ransom is paid. Release of data could result in reputation damage and litigation.</a:t>
            </a:r>
          </a:p>
          <a:p>
            <a:r>
              <a:rPr lang="en-US" dirty="0"/>
              <a:t>Critical customer data based is not backed up resulting in operational losses in case of data unavailability.</a:t>
            </a:r>
          </a:p>
          <a:p>
            <a:r>
              <a:rPr lang="en-US" dirty="0"/>
              <a:t>Losses due to phishing attack by external malicious actor targeting smartphone users.</a:t>
            </a:r>
          </a:p>
          <a:p>
            <a:r>
              <a:rPr lang="en-US" dirty="0"/>
              <a:t>Losses due to credentials phishing after moving to Office 365.</a:t>
            </a:r>
          </a:p>
          <a:p>
            <a:endParaRPr lang="en-US" dirty="0"/>
          </a:p>
        </p:txBody>
      </p:sp>
      <p:sp>
        <p:nvSpPr>
          <p:cNvPr id="4" name="Slide Number Placeholder 3">
            <a:extLst>
              <a:ext uri="{FF2B5EF4-FFF2-40B4-BE49-F238E27FC236}">
                <a16:creationId xmlns:a16="http://schemas.microsoft.com/office/drawing/2014/main" id="{0B869524-015F-4666-B5E4-69743FE2B7F6}"/>
              </a:ext>
            </a:extLst>
          </p:cNvPr>
          <p:cNvSpPr>
            <a:spLocks noGrp="1"/>
          </p:cNvSpPr>
          <p:nvPr>
            <p:ph type="sldNum" sz="quarter" idx="12"/>
          </p:nvPr>
        </p:nvSpPr>
        <p:spPr/>
        <p:txBody>
          <a:bodyPr/>
          <a:lstStyle/>
          <a:p>
            <a:fld id="{15BA5F3A-7625-4DD9-9129-B410AF68795E}" type="slidenum">
              <a:rPr lang="en-US" smtClean="0"/>
              <a:t>12</a:t>
            </a:fld>
            <a:endParaRPr lang="en-US" dirty="0"/>
          </a:p>
        </p:txBody>
      </p:sp>
    </p:spTree>
    <p:extLst>
      <p:ext uri="{BB962C8B-B14F-4D97-AF65-F5344CB8AC3E}">
        <p14:creationId xmlns:p14="http://schemas.microsoft.com/office/powerpoint/2010/main" val="151225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DFDA-555D-4215-8530-7ACA6523C8E8}"/>
              </a:ext>
            </a:extLst>
          </p:cNvPr>
          <p:cNvSpPr>
            <a:spLocks noGrp="1"/>
          </p:cNvSpPr>
          <p:nvPr>
            <p:ph type="title"/>
          </p:nvPr>
        </p:nvSpPr>
        <p:spPr/>
        <p:txBody>
          <a:bodyPr/>
          <a:lstStyle/>
          <a:p>
            <a:r>
              <a:rPr lang="en-US" dirty="0"/>
              <a:t>Guidance for Constructing a Risk Statement</a:t>
            </a:r>
          </a:p>
        </p:txBody>
      </p:sp>
      <p:sp>
        <p:nvSpPr>
          <p:cNvPr id="3" name="Content Placeholder 2">
            <a:extLst>
              <a:ext uri="{FF2B5EF4-FFF2-40B4-BE49-F238E27FC236}">
                <a16:creationId xmlns:a16="http://schemas.microsoft.com/office/drawing/2014/main" id="{4F314747-E786-4BDC-8E59-DF9676BCE59D}"/>
              </a:ext>
            </a:extLst>
          </p:cNvPr>
          <p:cNvSpPr>
            <a:spLocks noGrp="1"/>
          </p:cNvSpPr>
          <p:nvPr>
            <p:ph idx="1"/>
          </p:nvPr>
        </p:nvSpPr>
        <p:spPr/>
        <p:txBody>
          <a:bodyPr/>
          <a:lstStyle/>
          <a:p>
            <a:pPr marL="0" indent="0">
              <a:buNone/>
            </a:pPr>
            <a:r>
              <a:rPr lang="en-US" dirty="0"/>
              <a:t>Here is some guidance on how to construct a better risk statement. </a:t>
            </a:r>
          </a:p>
          <a:p>
            <a:pPr marL="0" indent="0">
              <a:buNone/>
            </a:pPr>
            <a:r>
              <a:rPr lang="en-US" dirty="0"/>
              <a:t>Use whatever works best for you. There is no fixed rule.</a:t>
            </a:r>
          </a:p>
          <a:p>
            <a:endParaRPr lang="en-US" dirty="0"/>
          </a:p>
          <a:p>
            <a:r>
              <a:rPr lang="en-US" dirty="0"/>
              <a:t>[Event] caused by [cause] may result in [losses]</a:t>
            </a:r>
          </a:p>
          <a:p>
            <a:r>
              <a:rPr lang="en-US" dirty="0"/>
              <a:t>[Threat] might take [action] against [asset] resulting in [losses]</a:t>
            </a:r>
          </a:p>
          <a:p>
            <a:r>
              <a:rPr lang="en-US" dirty="0"/>
              <a:t>[Consequences] due to [threat] [action] against [asset]</a:t>
            </a:r>
          </a:p>
          <a:p>
            <a:endParaRPr lang="en-US" dirty="0"/>
          </a:p>
        </p:txBody>
      </p:sp>
      <p:sp>
        <p:nvSpPr>
          <p:cNvPr id="4" name="Slide Number Placeholder 3">
            <a:extLst>
              <a:ext uri="{FF2B5EF4-FFF2-40B4-BE49-F238E27FC236}">
                <a16:creationId xmlns:a16="http://schemas.microsoft.com/office/drawing/2014/main" id="{6C89582E-FA46-4328-B1ED-A6CAD2B4D772}"/>
              </a:ext>
            </a:extLst>
          </p:cNvPr>
          <p:cNvSpPr>
            <a:spLocks noGrp="1"/>
          </p:cNvSpPr>
          <p:nvPr>
            <p:ph type="sldNum" sz="quarter" idx="12"/>
          </p:nvPr>
        </p:nvSpPr>
        <p:spPr/>
        <p:txBody>
          <a:bodyPr/>
          <a:lstStyle/>
          <a:p>
            <a:fld id="{15BA5F3A-7625-4DD9-9129-B410AF68795E}" type="slidenum">
              <a:rPr lang="en-US" smtClean="0"/>
              <a:t>13</a:t>
            </a:fld>
            <a:endParaRPr lang="en-US" dirty="0"/>
          </a:p>
        </p:txBody>
      </p:sp>
    </p:spTree>
    <p:extLst>
      <p:ext uri="{BB962C8B-B14F-4D97-AF65-F5344CB8AC3E}">
        <p14:creationId xmlns:p14="http://schemas.microsoft.com/office/powerpoint/2010/main" val="263842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5D96-8B14-A84D-BE5E-BD351C5F20DD}"/>
              </a:ext>
            </a:extLst>
          </p:cNvPr>
          <p:cNvSpPr>
            <a:spLocks noGrp="1"/>
          </p:cNvSpPr>
          <p:nvPr>
            <p:ph type="title"/>
          </p:nvPr>
        </p:nvSpPr>
        <p:spPr/>
        <p:txBody>
          <a:bodyPr/>
          <a:lstStyle/>
          <a:p>
            <a:r>
              <a:rPr lang="en-US" dirty="0"/>
              <a:t>How does your risk register compare?</a:t>
            </a:r>
          </a:p>
        </p:txBody>
      </p:sp>
      <p:grpSp>
        <p:nvGrpSpPr>
          <p:cNvPr id="4" name="Group 3">
            <a:extLst>
              <a:ext uri="{FF2B5EF4-FFF2-40B4-BE49-F238E27FC236}">
                <a16:creationId xmlns:a16="http://schemas.microsoft.com/office/drawing/2014/main" id="{36B7F927-2F23-B34D-AA4F-739AC3C5056E}"/>
              </a:ext>
            </a:extLst>
          </p:cNvPr>
          <p:cNvGrpSpPr/>
          <p:nvPr/>
        </p:nvGrpSpPr>
        <p:grpSpPr>
          <a:xfrm>
            <a:off x="1021081" y="1927020"/>
            <a:ext cx="10642600" cy="1666033"/>
            <a:chOff x="5507565" y="2516536"/>
            <a:chExt cx="6526437" cy="1946282"/>
          </a:xfrm>
          <a:effectLst>
            <a:outerShdw blurRad="50800" dist="38100" dir="2700000" algn="tl" rotWithShape="0">
              <a:prstClr val="black">
                <a:alpha val="40000"/>
              </a:prstClr>
            </a:outerShdw>
          </a:effectLst>
        </p:grpSpPr>
        <p:sp>
          <p:nvSpPr>
            <p:cNvPr id="5" name="Rectangle 4">
              <a:extLst>
                <a:ext uri="{FF2B5EF4-FFF2-40B4-BE49-F238E27FC236}">
                  <a16:creationId xmlns:a16="http://schemas.microsoft.com/office/drawing/2014/main" id="{ACBE0325-D1AF-5348-9FE6-EE23C364FB66}"/>
                </a:ext>
              </a:extLst>
            </p:cNvPr>
            <p:cNvSpPr/>
            <p:nvPr/>
          </p:nvSpPr>
          <p:spPr>
            <a:xfrm>
              <a:off x="6463121" y="2516536"/>
              <a:ext cx="5570881" cy="1946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404813"/>
              <a:r>
                <a:rPr lang="en-US" sz="3600" dirty="0"/>
                <a:t>So, how does your risk register compare?</a:t>
              </a:r>
            </a:p>
            <a:p>
              <a:pPr marL="404813"/>
              <a:r>
                <a:rPr lang="en-US" sz="3600" dirty="0"/>
                <a:t>Are your records reflecting actual risks?</a:t>
              </a:r>
            </a:p>
          </p:txBody>
        </p:sp>
        <p:sp>
          <p:nvSpPr>
            <p:cNvPr id="6" name="Rectangle 5">
              <a:extLst>
                <a:ext uri="{FF2B5EF4-FFF2-40B4-BE49-F238E27FC236}">
                  <a16:creationId xmlns:a16="http://schemas.microsoft.com/office/drawing/2014/main" id="{F99711A2-E77E-7144-AC6D-0DC5B620806C}"/>
                </a:ext>
              </a:extLst>
            </p:cNvPr>
            <p:cNvSpPr/>
            <p:nvPr/>
          </p:nvSpPr>
          <p:spPr>
            <a:xfrm>
              <a:off x="5507565" y="2516536"/>
              <a:ext cx="955556" cy="19462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
        <p:nvSpPr>
          <p:cNvPr id="3" name="Slide Number Placeholder 2">
            <a:extLst>
              <a:ext uri="{FF2B5EF4-FFF2-40B4-BE49-F238E27FC236}">
                <a16:creationId xmlns:a16="http://schemas.microsoft.com/office/drawing/2014/main" id="{D9CD9F42-1487-4596-8F56-40AE4F07C31D}"/>
              </a:ext>
            </a:extLst>
          </p:cNvPr>
          <p:cNvSpPr>
            <a:spLocks noGrp="1"/>
          </p:cNvSpPr>
          <p:nvPr>
            <p:ph type="sldNum" sz="quarter" idx="12"/>
          </p:nvPr>
        </p:nvSpPr>
        <p:spPr/>
        <p:txBody>
          <a:bodyPr/>
          <a:lstStyle/>
          <a:p>
            <a:fld id="{15BA5F3A-7625-4DD9-9129-B410AF68795E}" type="slidenum">
              <a:rPr lang="en-US" smtClean="0"/>
              <a:t>14</a:t>
            </a:fld>
            <a:endParaRPr lang="en-US" dirty="0"/>
          </a:p>
        </p:txBody>
      </p:sp>
    </p:spTree>
    <p:extLst>
      <p:ext uri="{BB962C8B-B14F-4D97-AF65-F5344CB8AC3E}">
        <p14:creationId xmlns:p14="http://schemas.microsoft.com/office/powerpoint/2010/main" val="186187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681F-FAFF-1E40-AD5D-5FEBC99ABBB8}"/>
              </a:ext>
            </a:extLst>
          </p:cNvPr>
          <p:cNvSpPr>
            <a:spLocks noGrp="1"/>
          </p:cNvSpPr>
          <p:nvPr>
            <p:ph type="title"/>
          </p:nvPr>
        </p:nvSpPr>
        <p:spPr/>
        <p:txBody>
          <a:bodyPr/>
          <a:lstStyle/>
          <a:p>
            <a:r>
              <a:rPr lang="en-US" dirty="0"/>
              <a:t>A note on positive and negative risk</a:t>
            </a:r>
          </a:p>
        </p:txBody>
      </p:sp>
      <p:pic>
        <p:nvPicPr>
          <p:cNvPr id="8" name="Picture 7" descr="A close up of a logo&#10;&#10;Description automatically generated">
            <a:extLst>
              <a:ext uri="{FF2B5EF4-FFF2-40B4-BE49-F238E27FC236}">
                <a16:creationId xmlns:a16="http://schemas.microsoft.com/office/drawing/2014/main" id="{BC13C013-BF0D-9C4C-B525-BC9180B97C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7418" y="5061743"/>
            <a:ext cx="1447903" cy="1447903"/>
          </a:xfrm>
          <a:prstGeom prst="rect">
            <a:avLst/>
          </a:prstGeom>
        </p:spPr>
      </p:pic>
      <p:pic>
        <p:nvPicPr>
          <p:cNvPr id="10" name="Picture 9" descr="A close up of a logo&#10;&#10;Description automatically generated">
            <a:extLst>
              <a:ext uri="{FF2B5EF4-FFF2-40B4-BE49-F238E27FC236}">
                <a16:creationId xmlns:a16="http://schemas.microsoft.com/office/drawing/2014/main" id="{F5460334-C3B7-A341-A03F-826CEBCD0C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780" y="5125216"/>
            <a:ext cx="1203454" cy="1203454"/>
          </a:xfrm>
          <a:prstGeom prst="rect">
            <a:avLst/>
          </a:prstGeom>
        </p:spPr>
      </p:pic>
      <p:sp>
        <p:nvSpPr>
          <p:cNvPr id="3" name="Content Placeholder 2">
            <a:extLst>
              <a:ext uri="{FF2B5EF4-FFF2-40B4-BE49-F238E27FC236}">
                <a16:creationId xmlns:a16="http://schemas.microsoft.com/office/drawing/2014/main" id="{71E39B9C-BE46-DE41-ACA7-102DD707895E}"/>
              </a:ext>
            </a:extLst>
          </p:cNvPr>
          <p:cNvSpPr>
            <a:spLocks noGrp="1"/>
          </p:cNvSpPr>
          <p:nvPr>
            <p:ph idx="1"/>
          </p:nvPr>
        </p:nvSpPr>
        <p:spPr>
          <a:xfrm>
            <a:off x="838200" y="1825625"/>
            <a:ext cx="10515600" cy="3002912"/>
          </a:xfrm>
        </p:spPr>
        <p:txBody>
          <a:bodyPr>
            <a:normAutofit lnSpcReduction="10000"/>
          </a:bodyPr>
          <a:lstStyle/>
          <a:p>
            <a:pPr marL="0" indent="0">
              <a:buNone/>
            </a:pPr>
            <a:r>
              <a:rPr lang="en-US" dirty="0"/>
              <a:t>According to ISO 31000, </a:t>
            </a:r>
            <a:r>
              <a:rPr lang="en-US" i="1" dirty="0"/>
              <a:t>risk </a:t>
            </a:r>
            <a:r>
              <a:rPr lang="en-US" dirty="0"/>
              <a:t>is</a:t>
            </a:r>
            <a:r>
              <a:rPr lang="en-US" b="1" dirty="0"/>
              <a:t> </a:t>
            </a:r>
            <a:r>
              <a:rPr lang="en-US" b="1" i="1" dirty="0"/>
              <a:t>“the effect of uncertainty on objectives”</a:t>
            </a:r>
            <a:endParaRPr lang="en-US" dirty="0"/>
          </a:p>
          <a:p>
            <a:pPr marL="0" indent="0">
              <a:buNone/>
            </a:pPr>
            <a:r>
              <a:rPr lang="en-US" dirty="0"/>
              <a:t>ISO 31000 considers effect as a positive or negative deviation from what is expected. Thus risk can be positive or negative.</a:t>
            </a:r>
          </a:p>
          <a:p>
            <a:pPr marL="0" indent="0">
              <a:buNone/>
            </a:pPr>
            <a:endParaRPr lang="en-US" dirty="0"/>
          </a:p>
          <a:p>
            <a:pPr marL="0" indent="0">
              <a:buNone/>
            </a:pPr>
            <a:r>
              <a:rPr lang="en-US" dirty="0"/>
              <a:t>According to FAIR, risk is “</a:t>
            </a:r>
            <a:r>
              <a:rPr lang="en-US" b="1" i="1" dirty="0"/>
              <a:t>The probable frequency and probable magnitude of future loss.”</a:t>
            </a:r>
            <a:endParaRPr lang="en-US" dirty="0"/>
          </a:p>
          <a:p>
            <a:pPr marL="0" indent="0">
              <a:buNone/>
            </a:pPr>
            <a:r>
              <a:rPr lang="en-US" dirty="0"/>
              <a:t>FAIR focuses on “loss” or the negative side only. </a:t>
            </a:r>
          </a:p>
          <a:p>
            <a:pPr marL="0" indent="0">
              <a:buNone/>
              <a:tabLst>
                <a:tab pos="8931275" algn="l"/>
              </a:tabLst>
            </a:pPr>
            <a:endParaRPr lang="en-US" dirty="0"/>
          </a:p>
        </p:txBody>
      </p:sp>
      <p:grpSp>
        <p:nvGrpSpPr>
          <p:cNvPr id="4" name="Group 3">
            <a:extLst>
              <a:ext uri="{FF2B5EF4-FFF2-40B4-BE49-F238E27FC236}">
                <a16:creationId xmlns:a16="http://schemas.microsoft.com/office/drawing/2014/main" id="{A5FA65E9-FC3F-7944-95D5-F29A065C63C3}"/>
              </a:ext>
            </a:extLst>
          </p:cNvPr>
          <p:cNvGrpSpPr/>
          <p:nvPr/>
        </p:nvGrpSpPr>
        <p:grpSpPr>
          <a:xfrm>
            <a:off x="1617234" y="5125216"/>
            <a:ext cx="9079454" cy="1367659"/>
            <a:chOff x="5507565" y="2516534"/>
            <a:chExt cx="6557956" cy="2211841"/>
          </a:xfrm>
          <a:effectLst>
            <a:outerShdw blurRad="50800" dist="38100" dir="2700000" algn="tl" rotWithShape="0">
              <a:prstClr val="black">
                <a:alpha val="40000"/>
              </a:prstClr>
            </a:outerShdw>
          </a:effectLst>
        </p:grpSpPr>
        <p:sp>
          <p:nvSpPr>
            <p:cNvPr id="5" name="Rectangle 4">
              <a:extLst>
                <a:ext uri="{FF2B5EF4-FFF2-40B4-BE49-F238E27FC236}">
                  <a16:creationId xmlns:a16="http://schemas.microsoft.com/office/drawing/2014/main" id="{AE0E43E6-BF9F-5648-92D5-1BB4C96CC422}"/>
                </a:ext>
              </a:extLst>
            </p:cNvPr>
            <p:cNvSpPr/>
            <p:nvPr/>
          </p:nvSpPr>
          <p:spPr>
            <a:xfrm>
              <a:off x="6101844" y="2516534"/>
              <a:ext cx="5963677" cy="22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9525"/>
              <a:r>
                <a:rPr lang="en-US" sz="2800" dirty="0"/>
                <a:t>There is an ongoing debate on this subject that we will not get into. Research it on your own if you find it of interest.</a:t>
              </a:r>
            </a:p>
          </p:txBody>
        </p:sp>
        <p:sp>
          <p:nvSpPr>
            <p:cNvPr id="6" name="Rectangle 5">
              <a:extLst>
                <a:ext uri="{FF2B5EF4-FFF2-40B4-BE49-F238E27FC236}">
                  <a16:creationId xmlns:a16="http://schemas.microsoft.com/office/drawing/2014/main" id="{2F7E6643-6BC6-4345-866B-86CB40D0594E}"/>
                </a:ext>
              </a:extLst>
            </p:cNvPr>
            <p:cNvSpPr/>
            <p:nvPr/>
          </p:nvSpPr>
          <p:spPr>
            <a:xfrm>
              <a:off x="5507565" y="2516537"/>
              <a:ext cx="594279" cy="22118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
        <p:nvSpPr>
          <p:cNvPr id="7" name="Slide Number Placeholder 6">
            <a:extLst>
              <a:ext uri="{FF2B5EF4-FFF2-40B4-BE49-F238E27FC236}">
                <a16:creationId xmlns:a16="http://schemas.microsoft.com/office/drawing/2014/main" id="{0EF3F073-14EE-424F-82C3-76866E295B80}"/>
              </a:ext>
            </a:extLst>
          </p:cNvPr>
          <p:cNvSpPr>
            <a:spLocks noGrp="1"/>
          </p:cNvSpPr>
          <p:nvPr>
            <p:ph type="sldNum" sz="quarter" idx="12"/>
          </p:nvPr>
        </p:nvSpPr>
        <p:spPr/>
        <p:txBody>
          <a:bodyPr/>
          <a:lstStyle/>
          <a:p>
            <a:fld id="{15BA5F3A-7625-4DD9-9129-B410AF68795E}" type="slidenum">
              <a:rPr lang="en-US" smtClean="0"/>
              <a:t>15</a:t>
            </a:fld>
            <a:endParaRPr lang="en-US" dirty="0"/>
          </a:p>
        </p:txBody>
      </p:sp>
    </p:spTree>
    <p:extLst>
      <p:ext uri="{BB962C8B-B14F-4D97-AF65-F5344CB8AC3E}">
        <p14:creationId xmlns:p14="http://schemas.microsoft.com/office/powerpoint/2010/main" val="3161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Event Frequency (LEF)</a:t>
            </a:r>
          </a:p>
        </p:txBody>
      </p:sp>
      <p:sp>
        <p:nvSpPr>
          <p:cNvPr id="3" name="Content Placeholder 2"/>
          <p:cNvSpPr>
            <a:spLocks noGrp="1"/>
          </p:cNvSpPr>
          <p:nvPr>
            <p:ph idx="1"/>
          </p:nvPr>
        </p:nvSpPr>
        <p:spPr/>
        <p:txBody>
          <a:bodyPr>
            <a:normAutofit fontScale="85000" lnSpcReduction="20000"/>
          </a:bodyPr>
          <a:lstStyle/>
          <a:p>
            <a:pPr marL="0" indent="0">
              <a:buNone/>
            </a:pPr>
            <a:r>
              <a:rPr lang="en-US" b="1" i="1" dirty="0"/>
              <a:t>“The probable frequency, within a given time-frame, that loss will materialize from a threat-agent’s action.”</a:t>
            </a:r>
          </a:p>
          <a:p>
            <a:pPr marL="0" indent="0">
              <a:buNone/>
            </a:pPr>
            <a:endParaRPr lang="en-US" b="1" i="1" dirty="0"/>
          </a:p>
          <a:p>
            <a:pPr marL="0" indent="0">
              <a:buNone/>
            </a:pPr>
            <a:r>
              <a:rPr lang="en-US" dirty="0"/>
              <a:t>A measure of how often loss is likely to happen.</a:t>
            </a:r>
          </a:p>
          <a:p>
            <a:pPr marL="0" indent="0">
              <a:buNone/>
            </a:pPr>
            <a:r>
              <a:rPr lang="en-US" dirty="0"/>
              <a:t>There must  be a </a:t>
            </a:r>
            <a:r>
              <a:rPr lang="en-US" b="1" dirty="0"/>
              <a:t>time-frame reference</a:t>
            </a:r>
            <a:r>
              <a:rPr lang="en-US" dirty="0"/>
              <a:t>. Given no-time framing, almost any event is possible.</a:t>
            </a:r>
          </a:p>
          <a:p>
            <a:pPr marL="0" indent="0">
              <a:buNone/>
            </a:pPr>
            <a:r>
              <a:rPr lang="en-US" dirty="0"/>
              <a:t>Typically expressed as a distribution using annualized values.</a:t>
            </a:r>
          </a:p>
          <a:p>
            <a:pPr marL="0" indent="0">
              <a:buNone/>
            </a:pPr>
            <a:r>
              <a:rPr lang="en-US" dirty="0"/>
              <a:t>For example: Between 5 to 25 times per year, with the most likely frequency of 10 times per year.</a:t>
            </a:r>
          </a:p>
          <a:p>
            <a:pPr marL="0" indent="0">
              <a:buNone/>
            </a:pPr>
            <a:endParaRPr lang="en-US" dirty="0"/>
          </a:p>
          <a:p>
            <a:pPr marL="0" indent="0">
              <a:buNone/>
            </a:pPr>
            <a:endParaRPr lang="en-US" dirty="0"/>
          </a:p>
          <a:p>
            <a:pPr marL="0" indent="0">
              <a:buNone/>
            </a:pPr>
            <a:r>
              <a:rPr lang="en-US" dirty="0"/>
              <a:t>Expressed as probability if it happens only once.</a:t>
            </a:r>
          </a:p>
        </p:txBody>
      </p:sp>
      <p:graphicFrame>
        <p:nvGraphicFramePr>
          <p:cNvPr id="4" name="Table 3"/>
          <p:cNvGraphicFramePr>
            <a:graphicFrameLocks noGrp="1"/>
          </p:cNvGraphicFramePr>
          <p:nvPr>
            <p:extLst>
              <p:ext uri="{D42A27DB-BD31-4B8C-83A1-F6EECF244321}">
                <p14:modId xmlns:p14="http://schemas.microsoft.com/office/powerpoint/2010/main" val="1413395898"/>
              </p:ext>
            </p:extLst>
          </p:nvPr>
        </p:nvGraphicFramePr>
        <p:xfrm>
          <a:off x="4050498" y="4673283"/>
          <a:ext cx="4091004" cy="787717"/>
        </p:xfrm>
        <a:graphic>
          <a:graphicData uri="http://schemas.openxmlformats.org/drawingml/2006/table">
            <a:tbl>
              <a:tblPr firstRow="1" bandRow="1">
                <a:tableStyleId>{5C22544A-7EE6-4342-B048-85BDC9FD1C3A}</a:tableStyleId>
              </a:tblPr>
              <a:tblGrid>
                <a:gridCol w="1363668">
                  <a:extLst>
                    <a:ext uri="{9D8B030D-6E8A-4147-A177-3AD203B41FA5}">
                      <a16:colId xmlns:a16="http://schemas.microsoft.com/office/drawing/2014/main" val="20000"/>
                    </a:ext>
                  </a:extLst>
                </a:gridCol>
                <a:gridCol w="1363668">
                  <a:extLst>
                    <a:ext uri="{9D8B030D-6E8A-4147-A177-3AD203B41FA5}">
                      <a16:colId xmlns:a16="http://schemas.microsoft.com/office/drawing/2014/main" val="20001"/>
                    </a:ext>
                  </a:extLst>
                </a:gridCol>
                <a:gridCol w="1363668">
                  <a:extLst>
                    <a:ext uri="{9D8B030D-6E8A-4147-A177-3AD203B41FA5}">
                      <a16:colId xmlns:a16="http://schemas.microsoft.com/office/drawing/2014/main" val="20002"/>
                    </a:ext>
                  </a:extLst>
                </a:gridCol>
              </a:tblGrid>
              <a:tr h="416877">
                <a:tc>
                  <a:txBody>
                    <a:bodyPr/>
                    <a:lstStyle/>
                    <a:p>
                      <a:pPr algn="ctr"/>
                      <a:r>
                        <a:rPr lang="en-US" dirty="0"/>
                        <a:t>Min</a:t>
                      </a:r>
                    </a:p>
                  </a:txBody>
                  <a:tcPr/>
                </a:tc>
                <a:tc>
                  <a:txBody>
                    <a:bodyPr/>
                    <a:lstStyle/>
                    <a:p>
                      <a:pPr algn="ctr"/>
                      <a:r>
                        <a:rPr lang="en-US" dirty="0"/>
                        <a:t>Most Likely</a:t>
                      </a:r>
                    </a:p>
                  </a:txBody>
                  <a:tcPr/>
                </a:tc>
                <a:tc>
                  <a:txBody>
                    <a:bodyPr/>
                    <a:lstStyle/>
                    <a:p>
                      <a:pPr algn="ctr"/>
                      <a:r>
                        <a:rPr lang="en-US" dirty="0"/>
                        <a:t>Max</a:t>
                      </a:r>
                    </a:p>
                  </a:txBody>
                  <a:tcPr/>
                </a:tc>
                <a:extLst>
                  <a:ext uri="{0D108BD9-81ED-4DB2-BD59-A6C34878D82A}">
                    <a16:rowId xmlns:a16="http://schemas.microsoft.com/office/drawing/2014/main" val="10000"/>
                  </a:ext>
                </a:extLst>
              </a:tr>
              <a:tr h="370840">
                <a:tc>
                  <a:txBody>
                    <a:bodyPr/>
                    <a:lstStyle/>
                    <a:p>
                      <a:pPr algn="ctr"/>
                      <a:r>
                        <a:rPr lang="en-US" dirty="0"/>
                        <a:t>5</a:t>
                      </a:r>
                    </a:p>
                  </a:txBody>
                  <a:tcPr/>
                </a:tc>
                <a:tc>
                  <a:txBody>
                    <a:bodyPr/>
                    <a:lstStyle/>
                    <a:p>
                      <a:pPr algn="ctr"/>
                      <a:r>
                        <a:rPr lang="en-US" dirty="0"/>
                        <a:t>10</a:t>
                      </a:r>
                    </a:p>
                  </a:txBody>
                  <a:tcPr/>
                </a:tc>
                <a:tc>
                  <a:txBody>
                    <a:bodyPr/>
                    <a:lstStyle/>
                    <a:p>
                      <a:pPr algn="ctr"/>
                      <a:r>
                        <a:rPr lang="en-US" dirty="0"/>
                        <a:t>25</a:t>
                      </a:r>
                    </a:p>
                  </a:txBody>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8B0AA510-FC5C-0E44-866F-C5AB289FE193}"/>
              </a:ext>
            </a:extLst>
          </p:cNvPr>
          <p:cNvPicPr>
            <a:picLocks noChangeAspect="1"/>
          </p:cNvPicPr>
          <p:nvPr/>
        </p:nvPicPr>
        <p:blipFill>
          <a:blip r:embed="rId3"/>
          <a:stretch>
            <a:fillRect/>
          </a:stretch>
        </p:blipFill>
        <p:spPr>
          <a:xfrm>
            <a:off x="9122690" y="185880"/>
            <a:ext cx="3069310" cy="1427430"/>
          </a:xfrm>
          <a:prstGeom prst="rect">
            <a:avLst/>
          </a:prstGeom>
        </p:spPr>
      </p:pic>
      <p:sp>
        <p:nvSpPr>
          <p:cNvPr id="5" name="Slide Number Placeholder 4">
            <a:extLst>
              <a:ext uri="{FF2B5EF4-FFF2-40B4-BE49-F238E27FC236}">
                <a16:creationId xmlns:a16="http://schemas.microsoft.com/office/drawing/2014/main" id="{494E27C3-CF15-40EC-951F-71FC1C3B2CD4}"/>
              </a:ext>
            </a:extLst>
          </p:cNvPr>
          <p:cNvSpPr>
            <a:spLocks noGrp="1"/>
          </p:cNvSpPr>
          <p:nvPr>
            <p:ph type="sldNum" sz="quarter" idx="12"/>
          </p:nvPr>
        </p:nvSpPr>
        <p:spPr/>
        <p:txBody>
          <a:bodyPr/>
          <a:lstStyle/>
          <a:p>
            <a:fld id="{15BA5F3A-7625-4DD9-9129-B410AF68795E}" type="slidenum">
              <a:rPr lang="en-US" smtClean="0"/>
              <a:t>16</a:t>
            </a:fld>
            <a:endParaRPr lang="en-US" dirty="0"/>
          </a:p>
        </p:txBody>
      </p:sp>
    </p:spTree>
    <p:extLst>
      <p:ext uri="{BB962C8B-B14F-4D97-AF65-F5344CB8AC3E}">
        <p14:creationId xmlns:p14="http://schemas.microsoft.com/office/powerpoint/2010/main" val="41984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Event Frequency (LEF)</a:t>
            </a:r>
          </a:p>
        </p:txBody>
      </p:sp>
      <p:sp>
        <p:nvSpPr>
          <p:cNvPr id="3" name="Content Placeholder 2"/>
          <p:cNvSpPr>
            <a:spLocks noGrp="1"/>
          </p:cNvSpPr>
          <p:nvPr>
            <p:ph idx="1"/>
          </p:nvPr>
        </p:nvSpPr>
        <p:spPr/>
        <p:txBody>
          <a:bodyPr>
            <a:normAutofit fontScale="92500"/>
          </a:bodyPr>
          <a:lstStyle/>
          <a:p>
            <a:pPr marL="0" indent="0">
              <a:buNone/>
            </a:pPr>
            <a:r>
              <a:rPr lang="en-US" dirty="0"/>
              <a:t>FAIR uses </a:t>
            </a:r>
            <a:r>
              <a:rPr lang="en-US" b="1" dirty="0"/>
              <a:t>frequencies</a:t>
            </a:r>
            <a:r>
              <a:rPr lang="en-US" dirty="0"/>
              <a:t> instead of probabilities or “likelihood” (unless we are talking about a single event like the moon exploding etc.)</a:t>
            </a:r>
          </a:p>
          <a:p>
            <a:pPr marL="0" indent="0">
              <a:buNone/>
            </a:pPr>
            <a:r>
              <a:rPr lang="en-US" dirty="0"/>
              <a:t>Frequencies are easier to understand and force us to define a time-frame.</a:t>
            </a:r>
          </a:p>
          <a:p>
            <a:pPr marL="0" indent="0">
              <a:buNone/>
            </a:pPr>
            <a:r>
              <a:rPr lang="en-US" dirty="0"/>
              <a:t>For example you might have heard in a risk analysis workshop someone saying ”This has a probability of 0.2”. But what does that mean?</a:t>
            </a:r>
          </a:p>
          <a:p>
            <a:pPr marL="0" indent="0">
              <a:buNone/>
            </a:pPr>
            <a:r>
              <a:rPr lang="en-US" dirty="0"/>
              <a:t>In contrast “This could happen twice in 10 years” (or once in five years) is significantly clearer to everyone. There is a clear reference class mentioned.</a:t>
            </a:r>
          </a:p>
          <a:p>
            <a:pPr marL="0" indent="0">
              <a:buNone/>
            </a:pPr>
            <a:r>
              <a:rPr lang="en-US" dirty="0">
                <a:hlinkClick r:id="rId3"/>
              </a:rPr>
              <a:t>Gerd Gigerenzer </a:t>
            </a:r>
            <a:r>
              <a:rPr lang="en-US" dirty="0"/>
              <a:t>also recommends using frequencies.</a:t>
            </a:r>
          </a:p>
          <a:p>
            <a:pPr marL="0" indent="0">
              <a:buNone/>
            </a:pPr>
            <a:r>
              <a:rPr lang="en-US" dirty="0"/>
              <a:t>Book recommendation: </a:t>
            </a:r>
            <a:r>
              <a:rPr lang="en-US" dirty="0">
                <a:hlinkClick r:id="rId4"/>
              </a:rPr>
              <a:t>Gerd </a:t>
            </a:r>
            <a:r>
              <a:rPr lang="en-US" dirty="0" err="1">
                <a:hlinkClick r:id="rId4"/>
              </a:rPr>
              <a:t>Gigerenzer</a:t>
            </a:r>
            <a:r>
              <a:rPr lang="en-US" dirty="0">
                <a:hlinkClick r:id="rId4"/>
              </a:rPr>
              <a:t>, Risk Savvy: How to Make Good Decisions.</a:t>
            </a: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8B0AA510-FC5C-0E44-866F-C5AB289FE193}"/>
              </a:ext>
            </a:extLst>
          </p:cNvPr>
          <p:cNvPicPr>
            <a:picLocks noChangeAspect="1"/>
          </p:cNvPicPr>
          <p:nvPr/>
        </p:nvPicPr>
        <p:blipFill>
          <a:blip r:embed="rId5"/>
          <a:stretch>
            <a:fillRect/>
          </a:stretch>
        </p:blipFill>
        <p:spPr>
          <a:xfrm>
            <a:off x="9122690" y="185880"/>
            <a:ext cx="3069310" cy="1427430"/>
          </a:xfrm>
          <a:prstGeom prst="rect">
            <a:avLst/>
          </a:prstGeom>
        </p:spPr>
      </p:pic>
      <p:sp>
        <p:nvSpPr>
          <p:cNvPr id="4" name="Slide Number Placeholder 3">
            <a:extLst>
              <a:ext uri="{FF2B5EF4-FFF2-40B4-BE49-F238E27FC236}">
                <a16:creationId xmlns:a16="http://schemas.microsoft.com/office/drawing/2014/main" id="{95B44D4D-19DB-4AE9-925B-48C1185565D4}"/>
              </a:ext>
            </a:extLst>
          </p:cNvPr>
          <p:cNvSpPr>
            <a:spLocks noGrp="1"/>
          </p:cNvSpPr>
          <p:nvPr>
            <p:ph type="sldNum" sz="quarter" idx="12"/>
          </p:nvPr>
        </p:nvSpPr>
        <p:spPr/>
        <p:txBody>
          <a:bodyPr/>
          <a:lstStyle/>
          <a:p>
            <a:fld id="{15BA5F3A-7625-4DD9-9129-B410AF68795E}" type="slidenum">
              <a:rPr lang="en-US" smtClean="0"/>
              <a:t>17</a:t>
            </a:fld>
            <a:endParaRPr lang="en-US" dirty="0"/>
          </a:p>
        </p:txBody>
      </p:sp>
    </p:spTree>
    <p:extLst>
      <p:ext uri="{BB962C8B-B14F-4D97-AF65-F5344CB8AC3E}">
        <p14:creationId xmlns:p14="http://schemas.microsoft.com/office/powerpoint/2010/main" val="286630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3623501185"/>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4AA25845-8815-3648-9091-0786CA76C7A9}"/>
              </a:ext>
            </a:extLst>
          </p:cNvPr>
          <p:cNvSpPr>
            <a:spLocks noGrp="1"/>
          </p:cNvSpPr>
          <p:nvPr>
            <p:ph type="title"/>
          </p:nvPr>
        </p:nvSpPr>
        <p:spPr/>
        <p:txBody>
          <a:bodyPr/>
          <a:lstStyle/>
          <a:p>
            <a:r>
              <a:rPr lang="en-US" dirty="0"/>
              <a:t>Threat Event Frequency</a:t>
            </a:r>
            <a:br>
              <a:rPr lang="en-US" dirty="0"/>
            </a:br>
            <a:r>
              <a:rPr lang="en-US" dirty="0"/>
              <a:t>(TEF)</a:t>
            </a:r>
          </a:p>
        </p:txBody>
      </p:sp>
      <p:sp>
        <p:nvSpPr>
          <p:cNvPr id="3" name="Slide Number Placeholder 2">
            <a:extLst>
              <a:ext uri="{FF2B5EF4-FFF2-40B4-BE49-F238E27FC236}">
                <a16:creationId xmlns:a16="http://schemas.microsoft.com/office/drawing/2014/main" id="{76F2ED61-A89F-43FC-9C47-C150EF339D68}"/>
              </a:ext>
            </a:extLst>
          </p:cNvPr>
          <p:cNvSpPr>
            <a:spLocks noGrp="1"/>
          </p:cNvSpPr>
          <p:nvPr>
            <p:ph type="sldNum" sz="quarter" idx="12"/>
          </p:nvPr>
        </p:nvSpPr>
        <p:spPr/>
        <p:txBody>
          <a:bodyPr/>
          <a:lstStyle/>
          <a:p>
            <a:fld id="{15BA5F3A-7625-4DD9-9129-B410AF68795E}" type="slidenum">
              <a:rPr lang="en-US" smtClean="0"/>
              <a:t>18</a:t>
            </a:fld>
            <a:endParaRPr lang="en-US" dirty="0"/>
          </a:p>
        </p:txBody>
      </p:sp>
    </p:spTree>
    <p:custDataLst>
      <p:tags r:id="rId1"/>
    </p:custDataLst>
    <p:extLst>
      <p:ext uri="{BB962C8B-B14F-4D97-AF65-F5344CB8AC3E}">
        <p14:creationId xmlns:p14="http://schemas.microsoft.com/office/powerpoint/2010/main" val="331178223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Event Frequency (TEF)</a:t>
            </a:r>
          </a:p>
        </p:txBody>
      </p:sp>
      <p:sp>
        <p:nvSpPr>
          <p:cNvPr id="3" name="Content Placeholder 2"/>
          <p:cNvSpPr>
            <a:spLocks noGrp="1"/>
          </p:cNvSpPr>
          <p:nvPr>
            <p:ph idx="1"/>
          </p:nvPr>
        </p:nvSpPr>
        <p:spPr/>
        <p:txBody>
          <a:bodyPr>
            <a:normAutofit/>
          </a:bodyPr>
          <a:lstStyle/>
          <a:p>
            <a:pPr marL="0" indent="0">
              <a:buNone/>
            </a:pPr>
            <a:r>
              <a:rPr lang="en-US" b="1" i="1" dirty="0"/>
              <a:t>“The probable frequency, within a given time-frame, that threat agents will act in a manner that </a:t>
            </a:r>
            <a:r>
              <a:rPr lang="en-US" b="1" i="1" dirty="0">
                <a:highlight>
                  <a:srgbClr val="FFFF00"/>
                </a:highlight>
              </a:rPr>
              <a:t>may result </a:t>
            </a:r>
            <a:r>
              <a:rPr lang="en-US" b="1" i="1" dirty="0"/>
              <a:t>in loss.”</a:t>
            </a:r>
          </a:p>
          <a:p>
            <a:pPr marL="0" indent="0">
              <a:buNone/>
            </a:pPr>
            <a:r>
              <a:rPr lang="en-US" b="1" dirty="0"/>
              <a:t>In Contrast: </a:t>
            </a:r>
            <a:r>
              <a:rPr lang="en-US" dirty="0"/>
              <a:t>Loss Event Frequency (LEF): “</a:t>
            </a:r>
            <a:r>
              <a:rPr lang="en-US" b="1" i="1" dirty="0"/>
              <a:t>The probable frequency, within a given time-frame, that </a:t>
            </a:r>
            <a:r>
              <a:rPr lang="en-US" b="1" i="1" dirty="0">
                <a:highlight>
                  <a:srgbClr val="FFFF00"/>
                </a:highlight>
              </a:rPr>
              <a:t>loss will materialize </a:t>
            </a:r>
            <a:r>
              <a:rPr lang="en-US" b="1" i="1" dirty="0"/>
              <a:t>from a threat-agent’s action.”</a:t>
            </a:r>
          </a:p>
          <a:p>
            <a:pPr marL="0" indent="0">
              <a:buNone/>
            </a:pPr>
            <a:r>
              <a:rPr lang="en-US" dirty="0"/>
              <a:t>TEF considers all actions taken by the threat agent, regardless if successful or not.</a:t>
            </a:r>
          </a:p>
          <a:p>
            <a:pPr marL="0" indent="0">
              <a:buNone/>
            </a:pPr>
            <a:r>
              <a:rPr lang="en-US" dirty="0"/>
              <a:t>LEF considers only action taken by the threat agent that were successful i.e. resulted in a loss.</a:t>
            </a:r>
          </a:p>
          <a:p>
            <a:pPr marL="0" indent="0">
              <a:buNone/>
            </a:pPr>
            <a:endParaRPr lang="en-US" dirty="0"/>
          </a:p>
          <a:p>
            <a:pPr marL="0" indent="0">
              <a:buNone/>
            </a:pPr>
            <a:endParaRPr lang="en-US" dirty="0"/>
          </a:p>
        </p:txBody>
      </p:sp>
      <p:pic>
        <p:nvPicPr>
          <p:cNvPr id="14" name="Picture 13">
            <a:extLst>
              <a:ext uri="{FF2B5EF4-FFF2-40B4-BE49-F238E27FC236}">
                <a16:creationId xmlns:a16="http://schemas.microsoft.com/office/drawing/2014/main" id="{8A308018-0F96-E14C-95D4-DB500A2BE5E6}"/>
              </a:ext>
            </a:extLst>
          </p:cNvPr>
          <p:cNvPicPr>
            <a:picLocks noChangeAspect="1"/>
          </p:cNvPicPr>
          <p:nvPr/>
        </p:nvPicPr>
        <p:blipFill>
          <a:blip r:embed="rId3"/>
          <a:stretch>
            <a:fillRect/>
          </a:stretch>
        </p:blipFill>
        <p:spPr>
          <a:xfrm>
            <a:off x="8341073" y="-1730"/>
            <a:ext cx="4771581" cy="1985560"/>
          </a:xfrm>
          <a:prstGeom prst="rect">
            <a:avLst/>
          </a:prstGeom>
        </p:spPr>
      </p:pic>
      <p:sp>
        <p:nvSpPr>
          <p:cNvPr id="4" name="Slide Number Placeholder 3">
            <a:extLst>
              <a:ext uri="{FF2B5EF4-FFF2-40B4-BE49-F238E27FC236}">
                <a16:creationId xmlns:a16="http://schemas.microsoft.com/office/drawing/2014/main" id="{6BF51FE9-6A32-4823-AD50-1B6FE016EE5B}"/>
              </a:ext>
            </a:extLst>
          </p:cNvPr>
          <p:cNvSpPr>
            <a:spLocks noGrp="1"/>
          </p:cNvSpPr>
          <p:nvPr>
            <p:ph type="sldNum" sz="quarter" idx="12"/>
          </p:nvPr>
        </p:nvSpPr>
        <p:spPr/>
        <p:txBody>
          <a:bodyPr/>
          <a:lstStyle/>
          <a:p>
            <a:fld id="{15BA5F3A-7625-4DD9-9129-B410AF68795E}" type="slidenum">
              <a:rPr lang="en-US" smtClean="0"/>
              <a:t>19</a:t>
            </a:fld>
            <a:endParaRPr lang="en-US" dirty="0"/>
          </a:p>
        </p:txBody>
      </p:sp>
    </p:spTree>
    <p:extLst>
      <p:ext uri="{BB962C8B-B14F-4D97-AF65-F5344CB8AC3E}">
        <p14:creationId xmlns:p14="http://schemas.microsoft.com/office/powerpoint/2010/main" val="231539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1026" name="Picture 2" descr="cc logo">
            <a:extLst>
              <a:ext uri="{FF2B5EF4-FFF2-40B4-BE49-F238E27FC236}">
                <a16:creationId xmlns:a16="http://schemas.microsoft.com/office/drawing/2014/main" id="{89AF1215-9A98-E941-A83B-FDD2EC05A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186"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creativecommons.org/images/deed/attribution_icon_white_x2.png">
            <a:extLst>
              <a:ext uri="{FF2B5EF4-FFF2-40B4-BE49-F238E27FC236}">
                <a16:creationId xmlns:a16="http://schemas.microsoft.com/office/drawing/2014/main" id="{14DDDDF4-B5E8-6446-8D84-15FA33F8B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324"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a:extLst>
              <a:ext uri="{FF2B5EF4-FFF2-40B4-BE49-F238E27FC236}">
                <a16:creationId xmlns:a16="http://schemas.microsoft.com/office/drawing/2014/main" id="{B3DE4AB5-18D4-6E4E-915B-8FACB16FF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461" y="516618"/>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6DDC45-58AD-624B-802A-CE3D5EA80CA0}"/>
              </a:ext>
            </a:extLst>
          </p:cNvPr>
          <p:cNvSpPr/>
          <p:nvPr/>
        </p:nvSpPr>
        <p:spPr>
          <a:xfrm>
            <a:off x="457200" y="2826127"/>
            <a:ext cx="11321143" cy="3539430"/>
          </a:xfrm>
          <a:prstGeom prst="rect">
            <a:avLst/>
          </a:prstGeom>
        </p:spPr>
        <p:txBody>
          <a:bodyPr wrap="square">
            <a:spAutoFit/>
          </a:bodyPr>
          <a:lstStyle/>
          <a:p>
            <a:pPr algn="ctr"/>
            <a:r>
              <a:rPr lang="en-US" sz="3200">
                <a:solidFill>
                  <a:srgbClr val="FFFFFF"/>
                </a:solidFill>
                <a:latin typeface="source sans pro" panose="020B0503030403020204" pitchFamily="34" charset="0"/>
              </a:rPr>
              <a:t>This </a:t>
            </a:r>
            <a:r>
              <a:rPr lang="en-US" sz="3200" dirty="0">
                <a:solidFill>
                  <a:srgbClr val="FFFFFF"/>
                </a:solidFill>
                <a:latin typeface="source sans pro" panose="020B0503030403020204" pitchFamily="34" charset="0"/>
              </a:rPr>
              <a:t>c</a:t>
            </a:r>
            <a:r>
              <a:rPr lang="en-US" sz="3200">
                <a:solidFill>
                  <a:srgbClr val="FFFFFF"/>
                </a:solidFill>
                <a:latin typeface="source sans pro" panose="020B0503030403020204" pitchFamily="34" charset="0"/>
              </a:rPr>
              <a:t>ourse </a:t>
            </a:r>
            <a:r>
              <a:rPr lang="en-US" sz="3200" dirty="0">
                <a:solidFill>
                  <a:srgbClr val="FFFFFF"/>
                </a:solidFill>
                <a:latin typeface="source sans pro" panose="020B0503030403020204" pitchFamily="34" charset="0"/>
              </a:rPr>
              <a:t>material by Osama Salah is released under the following license:</a:t>
            </a:r>
          </a:p>
          <a:p>
            <a:pPr algn="ctr"/>
            <a:r>
              <a:rPr lang="en-US" sz="3200" b="1" dirty="0">
                <a:solidFill>
                  <a:srgbClr val="FFFFFF"/>
                </a:solidFill>
                <a:latin typeface="source sans pro" panose="020B0503030403020204" pitchFamily="34" charset="0"/>
              </a:rPr>
              <a:t>Attribution-</a:t>
            </a:r>
            <a:r>
              <a:rPr lang="en-US" sz="3200" b="1" dirty="0" err="1">
                <a:solidFill>
                  <a:srgbClr val="FFFFFF"/>
                </a:solidFill>
                <a:latin typeface="source sans pro" panose="020B0503030403020204" pitchFamily="34" charset="0"/>
              </a:rPr>
              <a:t>ShareAlike</a:t>
            </a:r>
            <a:r>
              <a:rPr lang="en-US" sz="3200" b="1" dirty="0">
                <a:solidFill>
                  <a:srgbClr val="FFFFFF"/>
                </a:solidFill>
                <a:latin typeface="source sans pro" panose="020B0503030403020204" pitchFamily="34" charset="0"/>
              </a:rPr>
              <a:t> 4.0 International (CC BY-SA 4.0)</a:t>
            </a:r>
          </a:p>
          <a:p>
            <a:pPr algn="ctr"/>
            <a:endParaRPr lang="en-US" sz="3200" b="1" i="0" dirty="0">
              <a:solidFill>
                <a:srgbClr val="FFFFFF"/>
              </a:solidFill>
              <a:effectLst/>
              <a:latin typeface="source sans pro" panose="020B0503030403020204" pitchFamily="34" charset="0"/>
            </a:endParaRPr>
          </a:p>
          <a:p>
            <a:pPr algn="ctr"/>
            <a:r>
              <a:rPr lang="en-US" sz="3200" b="1" i="0" dirty="0">
                <a:solidFill>
                  <a:srgbClr val="FFFFFF"/>
                </a:solidFill>
                <a:effectLst/>
                <a:latin typeface="source sans pro" panose="020B0503030403020204" pitchFamily="34" charset="0"/>
              </a:rPr>
              <a:t>Conditions for use are published here</a:t>
            </a:r>
            <a:r>
              <a:rPr lang="en-US" sz="3200" b="1" dirty="0">
                <a:solidFill>
                  <a:srgbClr val="FFFFFF"/>
                </a:solidFill>
                <a:latin typeface="source sans pro" panose="020B0503030403020204" pitchFamily="34" charset="0"/>
              </a:rPr>
              <a:t>: </a:t>
            </a:r>
          </a:p>
          <a:p>
            <a:pPr algn="ctr"/>
            <a:r>
              <a:rPr lang="en-US" sz="3200" dirty="0">
                <a:solidFill>
                  <a:srgbClr val="FFFF00"/>
                </a:solidFill>
                <a:hlinkClick r:id="rId5">
                  <a:extLst>
                    <a:ext uri="{A12FA001-AC4F-418D-AE19-62706E023703}">
                      <ahyp:hlinkClr xmlns:ahyp="http://schemas.microsoft.com/office/drawing/2018/hyperlinkcolor" val="tx"/>
                    </a:ext>
                  </a:extLst>
                </a:hlinkClick>
              </a:rPr>
              <a:t>https://creativecommons.org/licenses/by-sa/4.0/</a:t>
            </a:r>
            <a:endParaRPr lang="en-US" sz="3200" dirty="0">
              <a:solidFill>
                <a:srgbClr val="FFFF00"/>
              </a:solidFill>
            </a:endParaRPr>
          </a:p>
          <a:p>
            <a:pPr algn="ctr"/>
            <a:endParaRPr lang="en-US" sz="3200" b="1" i="0" dirty="0">
              <a:solidFill>
                <a:srgbClr val="FFFFFF"/>
              </a:solidFill>
              <a:effectLst/>
              <a:latin typeface="source sans pro" panose="020B0503030403020204" pitchFamily="34" charset="0"/>
            </a:endParaRPr>
          </a:p>
        </p:txBody>
      </p:sp>
      <p:sp>
        <p:nvSpPr>
          <p:cNvPr id="2" name="Slide Number Placeholder 1">
            <a:extLst>
              <a:ext uri="{FF2B5EF4-FFF2-40B4-BE49-F238E27FC236}">
                <a16:creationId xmlns:a16="http://schemas.microsoft.com/office/drawing/2014/main" id="{421B14D5-4227-4AF5-849B-4F1A1C1A3FCE}"/>
              </a:ext>
            </a:extLst>
          </p:cNvPr>
          <p:cNvSpPr>
            <a:spLocks noGrp="1"/>
          </p:cNvSpPr>
          <p:nvPr>
            <p:ph type="sldNum" sz="quarter" idx="12"/>
          </p:nvPr>
        </p:nvSpPr>
        <p:spPr/>
        <p:txBody>
          <a:bodyPr/>
          <a:lstStyle/>
          <a:p>
            <a:fld id="{15BA5F3A-7625-4DD9-9129-B410AF68795E}" type="slidenum">
              <a:rPr lang="en-US" smtClean="0"/>
              <a:t>2</a:t>
            </a:fld>
            <a:endParaRPr lang="en-US" dirty="0"/>
          </a:p>
        </p:txBody>
      </p:sp>
    </p:spTree>
    <p:extLst>
      <p:ext uri="{BB962C8B-B14F-4D97-AF65-F5344CB8AC3E}">
        <p14:creationId xmlns:p14="http://schemas.microsoft.com/office/powerpoint/2010/main" val="1730917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Event Frequency (TEF)</a:t>
            </a:r>
          </a:p>
        </p:txBody>
      </p:sp>
      <p:sp>
        <p:nvSpPr>
          <p:cNvPr id="3" name="Content Placeholder 2"/>
          <p:cNvSpPr>
            <a:spLocks noGrp="1"/>
          </p:cNvSpPr>
          <p:nvPr>
            <p:ph idx="1"/>
          </p:nvPr>
        </p:nvSpPr>
        <p:spPr/>
        <p:txBody>
          <a:bodyPr/>
          <a:lstStyle/>
          <a:p>
            <a:pPr marL="0" indent="0">
              <a:buNone/>
            </a:pPr>
            <a:endParaRPr lang="en-US" i="1" dirty="0"/>
          </a:p>
          <a:p>
            <a:pPr marL="0" indent="0">
              <a:buNone/>
            </a:pPr>
            <a:endParaRPr lang="en-US" b="1" i="1" dirty="0"/>
          </a:p>
        </p:txBody>
      </p:sp>
      <p:graphicFrame>
        <p:nvGraphicFramePr>
          <p:cNvPr id="5" name="Table 4"/>
          <p:cNvGraphicFramePr>
            <a:graphicFrameLocks noGrp="1"/>
          </p:cNvGraphicFramePr>
          <p:nvPr>
            <p:extLst>
              <p:ext uri="{D42A27DB-BD31-4B8C-83A1-F6EECF244321}">
                <p14:modId xmlns:p14="http://schemas.microsoft.com/office/powerpoint/2010/main" val="3553437766"/>
              </p:ext>
            </p:extLst>
          </p:nvPr>
        </p:nvGraphicFramePr>
        <p:xfrm>
          <a:off x="947380" y="1589344"/>
          <a:ext cx="10646230" cy="2560320"/>
        </p:xfrm>
        <a:graphic>
          <a:graphicData uri="http://schemas.openxmlformats.org/drawingml/2006/table">
            <a:tbl>
              <a:tblPr firstRow="1" bandRow="1">
                <a:tableStyleId>{5C22544A-7EE6-4342-B048-85BDC9FD1C3A}</a:tableStyleId>
              </a:tblPr>
              <a:tblGrid>
                <a:gridCol w="5323115">
                  <a:extLst>
                    <a:ext uri="{9D8B030D-6E8A-4147-A177-3AD203B41FA5}">
                      <a16:colId xmlns:a16="http://schemas.microsoft.com/office/drawing/2014/main" val="20000"/>
                    </a:ext>
                  </a:extLst>
                </a:gridCol>
                <a:gridCol w="5323115">
                  <a:extLst>
                    <a:ext uri="{9D8B030D-6E8A-4147-A177-3AD203B41FA5}">
                      <a16:colId xmlns:a16="http://schemas.microsoft.com/office/drawing/2014/main" val="20001"/>
                    </a:ext>
                  </a:extLst>
                </a:gridCol>
              </a:tblGrid>
              <a:tr h="370840">
                <a:tc>
                  <a:txBody>
                    <a:bodyPr/>
                    <a:lstStyle/>
                    <a:p>
                      <a:pPr algn="ctr"/>
                      <a:r>
                        <a:rPr lang="en-US" sz="2400" dirty="0"/>
                        <a:t>Threat Event</a:t>
                      </a:r>
                    </a:p>
                  </a:txBody>
                  <a:tcPr/>
                </a:tc>
                <a:tc>
                  <a:txBody>
                    <a:bodyPr/>
                    <a:lstStyle/>
                    <a:p>
                      <a:pPr algn="ctr"/>
                      <a:r>
                        <a:rPr lang="en-US" sz="2400" dirty="0"/>
                        <a:t>Loss Event</a:t>
                      </a:r>
                    </a:p>
                  </a:txBody>
                  <a:tcPr/>
                </a:tc>
                <a:extLst>
                  <a:ext uri="{0D108BD9-81ED-4DB2-BD59-A6C34878D82A}">
                    <a16:rowId xmlns:a16="http://schemas.microsoft.com/office/drawing/2014/main" val="10000"/>
                  </a:ext>
                </a:extLst>
              </a:tr>
              <a:tr h="370840">
                <a:tc>
                  <a:txBody>
                    <a:bodyPr/>
                    <a:lstStyle/>
                    <a:p>
                      <a:r>
                        <a:rPr lang="en-US" sz="2400" dirty="0"/>
                        <a:t>Hacker attacking website.</a:t>
                      </a:r>
                    </a:p>
                  </a:txBody>
                  <a:tcPr/>
                </a:tc>
                <a:tc>
                  <a:txBody>
                    <a:bodyPr/>
                    <a:lstStyle/>
                    <a:p>
                      <a:r>
                        <a:rPr lang="en-US" sz="2400" dirty="0"/>
                        <a:t>Hacker damages site or steals</a:t>
                      </a:r>
                      <a:r>
                        <a:rPr lang="en-US" sz="2400" baseline="0" dirty="0"/>
                        <a:t> information</a:t>
                      </a:r>
                      <a:endParaRPr lang="en-US" sz="2400" dirty="0"/>
                    </a:p>
                  </a:txBody>
                  <a:tcPr/>
                </a:tc>
                <a:extLst>
                  <a:ext uri="{0D108BD9-81ED-4DB2-BD59-A6C34878D82A}">
                    <a16:rowId xmlns:a16="http://schemas.microsoft.com/office/drawing/2014/main" val="10001"/>
                  </a:ext>
                </a:extLst>
              </a:tr>
              <a:tr h="370840">
                <a:tc>
                  <a:txBody>
                    <a:bodyPr/>
                    <a:lstStyle/>
                    <a:p>
                      <a:r>
                        <a:rPr lang="en-US" sz="2400" dirty="0"/>
                        <a:t>Pushing new</a:t>
                      </a:r>
                      <a:r>
                        <a:rPr lang="en-US" sz="2400" baseline="0" dirty="0"/>
                        <a:t> software release to production.</a:t>
                      </a:r>
                      <a:endParaRPr lang="en-US" sz="2400" dirty="0"/>
                    </a:p>
                  </a:txBody>
                  <a:tcPr/>
                </a:tc>
                <a:tc>
                  <a:txBody>
                    <a:bodyPr/>
                    <a:lstStyle/>
                    <a:p>
                      <a:r>
                        <a:rPr lang="en-US" sz="2400" dirty="0"/>
                        <a:t>Release causes problem leading to downtime, data integrity</a:t>
                      </a:r>
                      <a:r>
                        <a:rPr lang="en-US" sz="2400" baseline="0" dirty="0"/>
                        <a:t> issues etc.</a:t>
                      </a:r>
                      <a:endParaRPr lang="en-US" sz="2400" dirty="0"/>
                    </a:p>
                  </a:txBody>
                  <a:tcPr/>
                </a:tc>
                <a:extLst>
                  <a:ext uri="{0D108BD9-81ED-4DB2-BD59-A6C34878D82A}">
                    <a16:rowId xmlns:a16="http://schemas.microsoft.com/office/drawing/2014/main" val="10002"/>
                  </a:ext>
                </a:extLst>
              </a:tr>
              <a:tr h="0">
                <a:tc>
                  <a:txBody>
                    <a:bodyPr/>
                    <a:lstStyle/>
                    <a:p>
                      <a:r>
                        <a:rPr lang="en-US" sz="2400" dirty="0"/>
                        <a:t>Someone thrusting a</a:t>
                      </a:r>
                      <a:r>
                        <a:rPr lang="en-US" sz="2400" baseline="0" dirty="0"/>
                        <a:t> knife at you</a:t>
                      </a:r>
                      <a:endParaRPr lang="en-US" sz="2400" dirty="0"/>
                    </a:p>
                  </a:txBody>
                  <a:tcPr/>
                </a:tc>
                <a:tc>
                  <a:txBody>
                    <a:bodyPr/>
                    <a:lstStyle/>
                    <a:p>
                      <a:r>
                        <a:rPr lang="en-US" sz="2400" dirty="0"/>
                        <a:t>Getting</a:t>
                      </a:r>
                      <a:r>
                        <a:rPr lang="en-US" sz="2400" baseline="0" dirty="0"/>
                        <a:t> cut in an attack with a knife</a:t>
                      </a:r>
                      <a:endParaRPr lang="en-US" sz="2400" dirty="0"/>
                    </a:p>
                  </a:txBody>
                  <a:tcPr/>
                </a:tc>
                <a:extLst>
                  <a:ext uri="{0D108BD9-81ED-4DB2-BD59-A6C34878D82A}">
                    <a16:rowId xmlns:a16="http://schemas.microsoft.com/office/drawing/2014/main" val="10003"/>
                  </a:ext>
                </a:extLst>
              </a:tr>
            </a:tbl>
          </a:graphicData>
        </a:graphic>
      </p:graphicFrame>
      <p:grpSp>
        <p:nvGrpSpPr>
          <p:cNvPr id="7" name="Group 6">
            <a:extLst>
              <a:ext uri="{FF2B5EF4-FFF2-40B4-BE49-F238E27FC236}">
                <a16:creationId xmlns:a16="http://schemas.microsoft.com/office/drawing/2014/main" id="{2286C9C8-9244-514C-9ADA-494E7CAF1BC2}"/>
              </a:ext>
            </a:extLst>
          </p:cNvPr>
          <p:cNvGrpSpPr/>
          <p:nvPr/>
        </p:nvGrpSpPr>
        <p:grpSpPr>
          <a:xfrm>
            <a:off x="947380" y="4842194"/>
            <a:ext cx="10642600" cy="1469706"/>
            <a:chOff x="5395416" y="2516536"/>
            <a:chExt cx="6526437" cy="1946282"/>
          </a:xfrm>
          <a:effectLst>
            <a:outerShdw blurRad="50800" dist="38100" dir="2700000" algn="tl" rotWithShape="0">
              <a:prstClr val="black">
                <a:alpha val="40000"/>
              </a:prstClr>
            </a:outerShdw>
          </a:effectLst>
        </p:grpSpPr>
        <p:sp>
          <p:nvSpPr>
            <p:cNvPr id="8" name="Rectangle 7">
              <a:extLst>
                <a:ext uri="{FF2B5EF4-FFF2-40B4-BE49-F238E27FC236}">
                  <a16:creationId xmlns:a16="http://schemas.microsoft.com/office/drawing/2014/main" id="{4A2325FC-E2E3-BE45-B8B4-DE7E0B6559F1}"/>
                </a:ext>
              </a:extLst>
            </p:cNvPr>
            <p:cNvSpPr/>
            <p:nvPr/>
          </p:nvSpPr>
          <p:spPr>
            <a:xfrm>
              <a:off x="6350972" y="2516536"/>
              <a:ext cx="5570881" cy="1946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Can you thinks of other examples for Threat and Loss Events?</a:t>
              </a:r>
            </a:p>
          </p:txBody>
        </p:sp>
        <p:sp>
          <p:nvSpPr>
            <p:cNvPr id="9" name="Rectangle 8">
              <a:extLst>
                <a:ext uri="{FF2B5EF4-FFF2-40B4-BE49-F238E27FC236}">
                  <a16:creationId xmlns:a16="http://schemas.microsoft.com/office/drawing/2014/main" id="{4B2FEB88-52A5-0747-A3F5-B8466ED16919}"/>
                </a:ext>
              </a:extLst>
            </p:cNvPr>
            <p:cNvSpPr/>
            <p:nvPr/>
          </p:nvSpPr>
          <p:spPr>
            <a:xfrm>
              <a:off x="5395416" y="2516536"/>
              <a:ext cx="955556" cy="19462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
        <p:nvSpPr>
          <p:cNvPr id="4" name="Slide Number Placeholder 3">
            <a:extLst>
              <a:ext uri="{FF2B5EF4-FFF2-40B4-BE49-F238E27FC236}">
                <a16:creationId xmlns:a16="http://schemas.microsoft.com/office/drawing/2014/main" id="{8A5628BD-FC5A-4DEF-B892-289B9D95BFD1}"/>
              </a:ext>
            </a:extLst>
          </p:cNvPr>
          <p:cNvSpPr>
            <a:spLocks noGrp="1"/>
          </p:cNvSpPr>
          <p:nvPr>
            <p:ph type="sldNum" sz="quarter" idx="12"/>
          </p:nvPr>
        </p:nvSpPr>
        <p:spPr/>
        <p:txBody>
          <a:bodyPr/>
          <a:lstStyle/>
          <a:p>
            <a:fld id="{15BA5F3A-7625-4DD9-9129-B410AF68795E}" type="slidenum">
              <a:rPr lang="en-US" smtClean="0"/>
              <a:t>20</a:t>
            </a:fld>
            <a:endParaRPr lang="en-US" dirty="0"/>
          </a:p>
        </p:txBody>
      </p:sp>
    </p:spTree>
    <p:extLst>
      <p:ext uri="{BB962C8B-B14F-4D97-AF65-F5344CB8AC3E}">
        <p14:creationId xmlns:p14="http://schemas.microsoft.com/office/powerpoint/2010/main" val="329813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2182767577"/>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4AA25845-8815-3648-9091-0786CA76C7A9}"/>
              </a:ext>
            </a:extLst>
          </p:cNvPr>
          <p:cNvSpPr>
            <a:spLocks noGrp="1"/>
          </p:cNvSpPr>
          <p:nvPr>
            <p:ph type="title"/>
          </p:nvPr>
        </p:nvSpPr>
        <p:spPr/>
        <p:txBody>
          <a:bodyPr/>
          <a:lstStyle/>
          <a:p>
            <a:r>
              <a:rPr lang="en-US" dirty="0"/>
              <a:t>Vulnerability</a:t>
            </a:r>
          </a:p>
        </p:txBody>
      </p:sp>
      <p:sp>
        <p:nvSpPr>
          <p:cNvPr id="3" name="Slide Number Placeholder 2">
            <a:extLst>
              <a:ext uri="{FF2B5EF4-FFF2-40B4-BE49-F238E27FC236}">
                <a16:creationId xmlns:a16="http://schemas.microsoft.com/office/drawing/2014/main" id="{B5FFC56A-28D1-46B9-BCC4-9ACD793FD1A1}"/>
              </a:ext>
            </a:extLst>
          </p:cNvPr>
          <p:cNvSpPr>
            <a:spLocks noGrp="1"/>
          </p:cNvSpPr>
          <p:nvPr>
            <p:ph type="sldNum" sz="quarter" idx="12"/>
          </p:nvPr>
        </p:nvSpPr>
        <p:spPr/>
        <p:txBody>
          <a:bodyPr/>
          <a:lstStyle/>
          <a:p>
            <a:fld id="{15BA5F3A-7625-4DD9-9129-B410AF68795E}" type="slidenum">
              <a:rPr lang="en-US" smtClean="0"/>
              <a:t>21</a:t>
            </a:fld>
            <a:endParaRPr lang="en-US" dirty="0"/>
          </a:p>
        </p:txBody>
      </p:sp>
    </p:spTree>
    <p:custDataLst>
      <p:tags r:id="rId1"/>
    </p:custDataLst>
    <p:extLst>
      <p:ext uri="{BB962C8B-B14F-4D97-AF65-F5344CB8AC3E}">
        <p14:creationId xmlns:p14="http://schemas.microsoft.com/office/powerpoint/2010/main" val="11822198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a:t>
            </a:r>
          </a:p>
        </p:txBody>
      </p:sp>
      <p:sp>
        <p:nvSpPr>
          <p:cNvPr id="3" name="Content Placeholder 2"/>
          <p:cNvSpPr>
            <a:spLocks noGrp="1"/>
          </p:cNvSpPr>
          <p:nvPr>
            <p:ph idx="1"/>
          </p:nvPr>
        </p:nvSpPr>
        <p:spPr/>
        <p:txBody>
          <a:bodyPr>
            <a:normAutofit/>
          </a:bodyPr>
          <a:lstStyle/>
          <a:p>
            <a:pPr marL="0" indent="0">
              <a:buNone/>
            </a:pPr>
            <a:r>
              <a:rPr lang="en-US" b="1" i="1" dirty="0"/>
              <a:t>“The probability that a threat agent’s actions </a:t>
            </a:r>
          </a:p>
          <a:p>
            <a:pPr marL="0" indent="0">
              <a:buNone/>
            </a:pPr>
            <a:r>
              <a:rPr lang="en-US" b="1" i="1" dirty="0"/>
              <a:t>will result in loss.”</a:t>
            </a:r>
          </a:p>
          <a:p>
            <a:pPr marL="0" indent="0">
              <a:buNone/>
            </a:pPr>
            <a:r>
              <a:rPr lang="en-US" dirty="0"/>
              <a:t>Expressed as a percentage.</a:t>
            </a:r>
          </a:p>
          <a:p>
            <a:pPr marL="457200" lvl="1" indent="0">
              <a:buNone/>
            </a:pPr>
            <a:r>
              <a:rPr lang="en-US" dirty="0"/>
              <a:t>The house is 100% vulnerable to damage from a tornado.</a:t>
            </a:r>
          </a:p>
          <a:p>
            <a:pPr marL="457200" lvl="1" indent="0">
              <a:buNone/>
            </a:pPr>
            <a:r>
              <a:rPr lang="en-US" dirty="0"/>
              <a:t>The lock is 100% vulnerable to compromise through lock-picking.</a:t>
            </a:r>
          </a:p>
          <a:p>
            <a:pPr marL="457200" lvl="1" indent="0">
              <a:buNone/>
            </a:pPr>
            <a:r>
              <a:rPr lang="en-US" dirty="0"/>
              <a:t>That password is 1% vulnerable to brute force attempts.</a:t>
            </a:r>
          </a:p>
          <a:p>
            <a:pPr marL="0" indent="0">
              <a:buNone/>
            </a:pPr>
            <a:r>
              <a:rPr lang="en-US" dirty="0"/>
              <a:t>Usually expressed as a distribution:</a:t>
            </a:r>
          </a:p>
          <a:p>
            <a:pPr marL="457200" lvl="1" indent="0">
              <a:buNone/>
            </a:pPr>
            <a:r>
              <a:rPr lang="en-US" dirty="0"/>
              <a:t>That lock is between 5% to 20% vulnerable to lock-picking with a most likely value of 10%. (i.e. between 5% to 20% of lock picking attempts (most likely 10%) are estimated to be successful.</a:t>
            </a:r>
          </a:p>
          <a:p>
            <a:pPr marL="0" indent="0">
              <a:buNone/>
            </a:pPr>
            <a:endParaRPr lang="en-US" dirty="0"/>
          </a:p>
        </p:txBody>
      </p:sp>
      <p:pic>
        <p:nvPicPr>
          <p:cNvPr id="4" name="Picture 3">
            <a:extLst>
              <a:ext uri="{FF2B5EF4-FFF2-40B4-BE49-F238E27FC236}">
                <a16:creationId xmlns:a16="http://schemas.microsoft.com/office/drawing/2014/main" id="{20F0CEC0-D19F-3F46-9BB2-E600C2CF59A5}"/>
              </a:ext>
            </a:extLst>
          </p:cNvPr>
          <p:cNvPicPr>
            <a:picLocks noChangeAspect="1"/>
          </p:cNvPicPr>
          <p:nvPr/>
        </p:nvPicPr>
        <p:blipFill>
          <a:blip r:embed="rId3"/>
          <a:stretch>
            <a:fillRect/>
          </a:stretch>
        </p:blipFill>
        <p:spPr>
          <a:xfrm>
            <a:off x="8684079" y="177800"/>
            <a:ext cx="3213100" cy="2235200"/>
          </a:xfrm>
          <a:prstGeom prst="rect">
            <a:avLst/>
          </a:prstGeom>
        </p:spPr>
      </p:pic>
      <p:sp>
        <p:nvSpPr>
          <p:cNvPr id="5" name="Slide Number Placeholder 4">
            <a:extLst>
              <a:ext uri="{FF2B5EF4-FFF2-40B4-BE49-F238E27FC236}">
                <a16:creationId xmlns:a16="http://schemas.microsoft.com/office/drawing/2014/main" id="{04FD48A1-BEEB-4FC7-9B8B-52DC45B8AEA8}"/>
              </a:ext>
            </a:extLst>
          </p:cNvPr>
          <p:cNvSpPr>
            <a:spLocks noGrp="1"/>
          </p:cNvSpPr>
          <p:nvPr>
            <p:ph type="sldNum" sz="quarter" idx="12"/>
          </p:nvPr>
        </p:nvSpPr>
        <p:spPr/>
        <p:txBody>
          <a:bodyPr/>
          <a:lstStyle/>
          <a:p>
            <a:fld id="{15BA5F3A-7625-4DD9-9129-B410AF68795E}" type="slidenum">
              <a:rPr lang="en-US" smtClean="0"/>
              <a:t>22</a:t>
            </a:fld>
            <a:endParaRPr lang="en-US" dirty="0"/>
          </a:p>
        </p:txBody>
      </p:sp>
    </p:spTree>
    <p:extLst>
      <p:ext uri="{BB962C8B-B14F-4D97-AF65-F5344CB8AC3E}">
        <p14:creationId xmlns:p14="http://schemas.microsoft.com/office/powerpoint/2010/main" val="2668696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a:t>
            </a:r>
          </a:p>
        </p:txBody>
      </p:sp>
      <p:sp>
        <p:nvSpPr>
          <p:cNvPr id="3" name="Content Placeholder 2"/>
          <p:cNvSpPr>
            <a:spLocks noGrp="1"/>
          </p:cNvSpPr>
          <p:nvPr>
            <p:ph idx="1"/>
          </p:nvPr>
        </p:nvSpPr>
        <p:spPr>
          <a:xfrm>
            <a:off x="838200" y="1825625"/>
            <a:ext cx="7382522" cy="4351338"/>
          </a:xfrm>
        </p:spPr>
        <p:txBody>
          <a:bodyPr/>
          <a:lstStyle/>
          <a:p>
            <a:r>
              <a:rPr lang="en-US" dirty="0"/>
              <a:t>Vulnerability exists when there is a difference between the </a:t>
            </a:r>
            <a:r>
              <a:rPr lang="en-US" b="1" dirty="0"/>
              <a:t>Threat Capability </a:t>
            </a:r>
            <a:r>
              <a:rPr lang="en-US" dirty="0"/>
              <a:t>and the </a:t>
            </a:r>
            <a:r>
              <a:rPr lang="en-US" b="1" dirty="0"/>
              <a:t>difficulty</a:t>
            </a:r>
            <a:r>
              <a:rPr lang="en-US" dirty="0"/>
              <a:t> to resist.</a:t>
            </a:r>
          </a:p>
          <a:p>
            <a:r>
              <a:rPr lang="en-US" dirty="0"/>
              <a:t>Vulnerability is evaluated in the context of the specific threat types and control types. For example the difficulty of overcoming anti-virus controls is irrelevant if the risk analysis is about insider fraud.</a:t>
            </a:r>
          </a:p>
          <a:p>
            <a:endParaRPr lang="en-US" dirty="0"/>
          </a:p>
        </p:txBody>
      </p:sp>
      <p:pic>
        <p:nvPicPr>
          <p:cNvPr id="6" name="Picture 5">
            <a:extLst>
              <a:ext uri="{FF2B5EF4-FFF2-40B4-BE49-F238E27FC236}">
                <a16:creationId xmlns:a16="http://schemas.microsoft.com/office/drawing/2014/main" id="{9B033698-7356-4C48-8F17-53F00BF170EE}"/>
              </a:ext>
            </a:extLst>
          </p:cNvPr>
          <p:cNvPicPr>
            <a:picLocks noChangeAspect="1"/>
          </p:cNvPicPr>
          <p:nvPr/>
        </p:nvPicPr>
        <p:blipFill>
          <a:blip r:embed="rId3"/>
          <a:stretch>
            <a:fillRect/>
          </a:stretch>
        </p:blipFill>
        <p:spPr>
          <a:xfrm>
            <a:off x="8684079" y="177800"/>
            <a:ext cx="3213100" cy="2235200"/>
          </a:xfrm>
          <a:prstGeom prst="rect">
            <a:avLst/>
          </a:prstGeom>
        </p:spPr>
      </p:pic>
      <p:sp>
        <p:nvSpPr>
          <p:cNvPr id="4" name="Slide Number Placeholder 3">
            <a:extLst>
              <a:ext uri="{FF2B5EF4-FFF2-40B4-BE49-F238E27FC236}">
                <a16:creationId xmlns:a16="http://schemas.microsoft.com/office/drawing/2014/main" id="{9281726A-384A-4729-B67D-918666E9E87E}"/>
              </a:ext>
            </a:extLst>
          </p:cNvPr>
          <p:cNvSpPr>
            <a:spLocks noGrp="1"/>
          </p:cNvSpPr>
          <p:nvPr>
            <p:ph type="sldNum" sz="quarter" idx="12"/>
          </p:nvPr>
        </p:nvSpPr>
        <p:spPr/>
        <p:txBody>
          <a:bodyPr/>
          <a:lstStyle/>
          <a:p>
            <a:fld id="{15BA5F3A-7625-4DD9-9129-B410AF68795E}" type="slidenum">
              <a:rPr lang="en-US" smtClean="0"/>
              <a:t>23</a:t>
            </a:fld>
            <a:endParaRPr lang="en-US" dirty="0"/>
          </a:p>
        </p:txBody>
      </p:sp>
    </p:spTree>
    <p:extLst>
      <p:ext uri="{BB962C8B-B14F-4D97-AF65-F5344CB8AC3E}">
        <p14:creationId xmlns:p14="http://schemas.microsoft.com/office/powerpoint/2010/main" val="374078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2319896551"/>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4AA25845-8815-3648-9091-0786CA76C7A9}"/>
              </a:ext>
            </a:extLst>
          </p:cNvPr>
          <p:cNvSpPr>
            <a:spLocks noGrp="1"/>
          </p:cNvSpPr>
          <p:nvPr>
            <p:ph type="title"/>
          </p:nvPr>
        </p:nvSpPr>
        <p:spPr/>
        <p:txBody>
          <a:bodyPr/>
          <a:lstStyle/>
          <a:p>
            <a:r>
              <a:rPr lang="en-US" dirty="0"/>
              <a:t>Threat Capability </a:t>
            </a:r>
            <a:br>
              <a:rPr lang="en-US" dirty="0"/>
            </a:br>
            <a:r>
              <a:rPr lang="en-US" dirty="0"/>
              <a:t>(</a:t>
            </a:r>
            <a:r>
              <a:rPr lang="en-US" dirty="0" err="1"/>
              <a:t>TCap</a:t>
            </a:r>
            <a:r>
              <a:rPr lang="en-US" dirty="0"/>
              <a:t>)</a:t>
            </a:r>
          </a:p>
        </p:txBody>
      </p:sp>
      <p:sp>
        <p:nvSpPr>
          <p:cNvPr id="3" name="Slide Number Placeholder 2">
            <a:extLst>
              <a:ext uri="{FF2B5EF4-FFF2-40B4-BE49-F238E27FC236}">
                <a16:creationId xmlns:a16="http://schemas.microsoft.com/office/drawing/2014/main" id="{38FA6793-001F-4061-95E1-7A89B18453B1}"/>
              </a:ext>
            </a:extLst>
          </p:cNvPr>
          <p:cNvSpPr>
            <a:spLocks noGrp="1"/>
          </p:cNvSpPr>
          <p:nvPr>
            <p:ph type="sldNum" sz="quarter" idx="12"/>
          </p:nvPr>
        </p:nvSpPr>
        <p:spPr/>
        <p:txBody>
          <a:bodyPr/>
          <a:lstStyle/>
          <a:p>
            <a:fld id="{15BA5F3A-7625-4DD9-9129-B410AF68795E}" type="slidenum">
              <a:rPr lang="en-US" smtClean="0"/>
              <a:t>24</a:t>
            </a:fld>
            <a:endParaRPr lang="en-US" dirty="0"/>
          </a:p>
        </p:txBody>
      </p:sp>
    </p:spTree>
    <p:custDataLst>
      <p:tags r:id="rId1"/>
    </p:custDataLst>
    <p:extLst>
      <p:ext uri="{BB962C8B-B14F-4D97-AF65-F5344CB8AC3E}">
        <p14:creationId xmlns:p14="http://schemas.microsoft.com/office/powerpoint/2010/main" val="13256255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Capability (TCap)</a:t>
            </a:r>
          </a:p>
        </p:txBody>
      </p:sp>
      <p:sp>
        <p:nvSpPr>
          <p:cNvPr id="3" name="Content Placeholder 2"/>
          <p:cNvSpPr>
            <a:spLocks noGrp="1"/>
          </p:cNvSpPr>
          <p:nvPr>
            <p:ph idx="1"/>
          </p:nvPr>
        </p:nvSpPr>
        <p:spPr/>
        <p:txBody>
          <a:bodyPr>
            <a:normAutofit/>
          </a:bodyPr>
          <a:lstStyle/>
          <a:p>
            <a:pPr marL="0" indent="0">
              <a:buNone/>
            </a:pPr>
            <a:r>
              <a:rPr lang="en-US" b="1" i="1" dirty="0"/>
              <a:t>“The capability of a threat agent.”</a:t>
            </a:r>
          </a:p>
          <a:p>
            <a:pPr marL="0" indent="0">
              <a:buNone/>
            </a:pPr>
            <a:r>
              <a:rPr lang="en-US" dirty="0"/>
              <a:t>TCap is a matter of:</a:t>
            </a:r>
          </a:p>
          <a:p>
            <a:pPr marL="457200" lvl="1" indent="0">
              <a:buNone/>
            </a:pPr>
            <a:r>
              <a:rPr lang="en-US" b="1" dirty="0"/>
              <a:t>Skills</a:t>
            </a:r>
            <a:r>
              <a:rPr lang="en-US" dirty="0"/>
              <a:t> i.e. knowledge and experience.</a:t>
            </a:r>
          </a:p>
          <a:p>
            <a:pPr marL="457200" lvl="1" indent="0">
              <a:buNone/>
            </a:pPr>
            <a:r>
              <a:rPr lang="en-US" b="1" dirty="0"/>
              <a:t>Resources </a:t>
            </a:r>
            <a:r>
              <a:rPr lang="en-US" dirty="0"/>
              <a:t>i.e.</a:t>
            </a:r>
            <a:r>
              <a:rPr lang="en-US" b="1" dirty="0"/>
              <a:t> </a:t>
            </a:r>
            <a:r>
              <a:rPr lang="en-US" dirty="0"/>
              <a:t>time &amp; material. </a:t>
            </a:r>
          </a:p>
          <a:p>
            <a:pPr marL="0" indent="0">
              <a:buNone/>
            </a:pPr>
            <a:r>
              <a:rPr lang="en-US" dirty="0"/>
              <a:t>With natural threat agents it’s a matter of force.</a:t>
            </a:r>
          </a:p>
        </p:txBody>
      </p:sp>
      <p:graphicFrame>
        <p:nvGraphicFramePr>
          <p:cNvPr id="6" name="Content Placeholder 5">
            <a:extLst>
              <a:ext uri="{FF2B5EF4-FFF2-40B4-BE49-F238E27FC236}">
                <a16:creationId xmlns:a16="http://schemas.microsoft.com/office/drawing/2014/main" id="{8D8BFA24-F03C-EB47-95CE-2790F684EB7C}"/>
              </a:ext>
            </a:extLst>
          </p:cNvPr>
          <p:cNvGraphicFramePr>
            <a:graphicFrameLocks/>
          </p:cNvGraphicFramePr>
          <p:nvPr/>
        </p:nvGraphicFramePr>
        <p:xfrm>
          <a:off x="7936742" y="160775"/>
          <a:ext cx="5206052" cy="2017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95E0263D-CC29-D948-A6B8-540C4544675F}"/>
              </a:ext>
            </a:extLst>
          </p:cNvPr>
          <p:cNvGrpSpPr/>
          <p:nvPr/>
        </p:nvGrpSpPr>
        <p:grpSpPr>
          <a:xfrm>
            <a:off x="838200" y="4919471"/>
            <a:ext cx="10642600" cy="1573403"/>
            <a:chOff x="5395416" y="2516536"/>
            <a:chExt cx="6526437" cy="1946282"/>
          </a:xfrm>
          <a:effectLst>
            <a:outerShdw blurRad="50800" dist="38100" dir="2700000" algn="tl" rotWithShape="0">
              <a:prstClr val="black">
                <a:alpha val="40000"/>
              </a:prstClr>
            </a:outerShdw>
          </a:effectLst>
        </p:grpSpPr>
        <p:sp>
          <p:nvSpPr>
            <p:cNvPr id="9" name="Rectangle 8">
              <a:extLst>
                <a:ext uri="{FF2B5EF4-FFF2-40B4-BE49-F238E27FC236}">
                  <a16:creationId xmlns:a16="http://schemas.microsoft.com/office/drawing/2014/main" id="{5F2F5395-3BFF-9446-901B-102C3F96FBDE}"/>
                </a:ext>
              </a:extLst>
            </p:cNvPr>
            <p:cNvSpPr/>
            <p:nvPr/>
          </p:nvSpPr>
          <p:spPr>
            <a:xfrm>
              <a:off x="6350972" y="2516536"/>
              <a:ext cx="5570881" cy="1946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Discuss the capabilities of Nation States, Hacktivists and Cyber Criminals in terms of skills and resources.</a:t>
              </a:r>
            </a:p>
          </p:txBody>
        </p:sp>
        <p:sp>
          <p:nvSpPr>
            <p:cNvPr id="10" name="Rectangle 9">
              <a:extLst>
                <a:ext uri="{FF2B5EF4-FFF2-40B4-BE49-F238E27FC236}">
                  <a16:creationId xmlns:a16="http://schemas.microsoft.com/office/drawing/2014/main" id="{C9EE23EF-160C-A047-AEFC-2A22EB38E28F}"/>
                </a:ext>
              </a:extLst>
            </p:cNvPr>
            <p:cNvSpPr/>
            <p:nvPr/>
          </p:nvSpPr>
          <p:spPr>
            <a:xfrm>
              <a:off x="5395416" y="2516536"/>
              <a:ext cx="955556" cy="19462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
        <p:nvSpPr>
          <p:cNvPr id="4" name="Slide Number Placeholder 3">
            <a:extLst>
              <a:ext uri="{FF2B5EF4-FFF2-40B4-BE49-F238E27FC236}">
                <a16:creationId xmlns:a16="http://schemas.microsoft.com/office/drawing/2014/main" id="{BD20C873-68BD-44F5-9667-59EC489F2EA9}"/>
              </a:ext>
            </a:extLst>
          </p:cNvPr>
          <p:cNvSpPr>
            <a:spLocks noGrp="1"/>
          </p:cNvSpPr>
          <p:nvPr>
            <p:ph type="sldNum" sz="quarter" idx="12"/>
          </p:nvPr>
        </p:nvSpPr>
        <p:spPr/>
        <p:txBody>
          <a:bodyPr/>
          <a:lstStyle/>
          <a:p>
            <a:fld id="{15BA5F3A-7625-4DD9-9129-B410AF68795E}" type="slidenum">
              <a:rPr lang="en-US" smtClean="0"/>
              <a:t>25</a:t>
            </a:fld>
            <a:endParaRPr lang="en-US" dirty="0"/>
          </a:p>
        </p:txBody>
      </p:sp>
    </p:spTree>
    <p:extLst>
      <p:ext uri="{BB962C8B-B14F-4D97-AF65-F5344CB8AC3E}">
        <p14:creationId xmlns:p14="http://schemas.microsoft.com/office/powerpoint/2010/main" val="123800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Capability (TCap)</a:t>
            </a:r>
          </a:p>
        </p:txBody>
      </p:sp>
      <p:sp>
        <p:nvSpPr>
          <p:cNvPr id="3" name="Content Placeholder 2"/>
          <p:cNvSpPr>
            <a:spLocks noGrp="1"/>
          </p:cNvSpPr>
          <p:nvPr>
            <p:ph idx="1"/>
          </p:nvPr>
        </p:nvSpPr>
        <p:spPr/>
        <p:txBody>
          <a:bodyPr>
            <a:normAutofit/>
          </a:bodyPr>
          <a:lstStyle/>
          <a:p>
            <a:pPr marL="0" indent="0">
              <a:buNone/>
            </a:pPr>
            <a:r>
              <a:rPr lang="en-US" dirty="0"/>
              <a:t>TCap is measured against the “TCap continuum” </a:t>
            </a:r>
          </a:p>
          <a:p>
            <a:pPr marL="0" indent="0">
              <a:buNone/>
            </a:pPr>
            <a:r>
              <a:rPr lang="en-US" dirty="0" err="1"/>
              <a:t>i.e</a:t>
            </a:r>
            <a:r>
              <a:rPr lang="en-US" dirty="0"/>
              <a:t> a percentiles scale from 1 to 100. </a:t>
            </a:r>
          </a:p>
          <a:p>
            <a:pPr marL="0" indent="0">
              <a:buNone/>
            </a:pPr>
            <a:r>
              <a:rPr lang="en-US" dirty="0"/>
              <a:t>It represent the comprehensive range of capabilities for a population of threat agents. </a:t>
            </a:r>
          </a:p>
          <a:p>
            <a:pPr marL="0" indent="0">
              <a:buNone/>
            </a:pPr>
            <a:r>
              <a:rPr lang="en-US" b="1" dirty="0"/>
              <a:t>Example: </a:t>
            </a:r>
            <a:r>
              <a:rPr lang="en-US" dirty="0"/>
              <a:t>Least capable cyber criminal is at the 60</a:t>
            </a:r>
            <a:r>
              <a:rPr lang="en-US" baseline="30000" dirty="0"/>
              <a:t>th</a:t>
            </a:r>
            <a:r>
              <a:rPr lang="en-US" dirty="0"/>
              <a:t> percentile, the most capable at the 100</a:t>
            </a:r>
            <a:r>
              <a:rPr lang="en-US" baseline="30000" dirty="0"/>
              <a:t>th</a:t>
            </a:r>
            <a:r>
              <a:rPr lang="en-US" dirty="0"/>
              <a:t> and most are at approx. the 90</a:t>
            </a:r>
            <a:r>
              <a:rPr lang="en-US" baseline="30000" dirty="0"/>
              <a:t>th</a:t>
            </a:r>
            <a:r>
              <a:rPr lang="en-US" dirty="0"/>
              <a:t>  percentile.</a:t>
            </a:r>
          </a:p>
          <a:p>
            <a:pPr marL="0" indent="0">
              <a:buNone/>
            </a:pPr>
            <a:r>
              <a:rPr lang="en-US" dirty="0"/>
              <a:t>We tend to focus on worst case, but that is thinking in terms of possibility not probability.</a:t>
            </a:r>
          </a:p>
        </p:txBody>
      </p:sp>
      <p:graphicFrame>
        <p:nvGraphicFramePr>
          <p:cNvPr id="6" name="Content Placeholder 5">
            <a:extLst>
              <a:ext uri="{FF2B5EF4-FFF2-40B4-BE49-F238E27FC236}">
                <a16:creationId xmlns:a16="http://schemas.microsoft.com/office/drawing/2014/main" id="{8D8BFA24-F03C-EB47-95CE-2790F684EB7C}"/>
              </a:ext>
            </a:extLst>
          </p:cNvPr>
          <p:cNvGraphicFramePr>
            <a:graphicFrameLocks/>
          </p:cNvGraphicFramePr>
          <p:nvPr>
            <p:extLst>
              <p:ext uri="{D42A27DB-BD31-4B8C-83A1-F6EECF244321}">
                <p14:modId xmlns:p14="http://schemas.microsoft.com/office/powerpoint/2010/main" val="546941437"/>
              </p:ext>
            </p:extLst>
          </p:nvPr>
        </p:nvGraphicFramePr>
        <p:xfrm>
          <a:off x="7936742" y="160775"/>
          <a:ext cx="5206052" cy="2017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57228F60-ECEC-422F-8B8B-F073B799821F}"/>
              </a:ext>
            </a:extLst>
          </p:cNvPr>
          <p:cNvSpPr>
            <a:spLocks noGrp="1"/>
          </p:cNvSpPr>
          <p:nvPr>
            <p:ph type="sldNum" sz="quarter" idx="12"/>
          </p:nvPr>
        </p:nvSpPr>
        <p:spPr/>
        <p:txBody>
          <a:bodyPr/>
          <a:lstStyle/>
          <a:p>
            <a:fld id="{15BA5F3A-7625-4DD9-9129-B410AF68795E}" type="slidenum">
              <a:rPr lang="en-US" smtClean="0"/>
              <a:t>26</a:t>
            </a:fld>
            <a:endParaRPr lang="en-US" dirty="0"/>
          </a:p>
        </p:txBody>
      </p:sp>
    </p:spTree>
    <p:extLst>
      <p:ext uri="{BB962C8B-B14F-4D97-AF65-F5344CB8AC3E}">
        <p14:creationId xmlns:p14="http://schemas.microsoft.com/office/powerpoint/2010/main" val="3550724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7DEE43-34D2-8B4B-BCDE-A532F78194E3}"/>
              </a:ext>
            </a:extLst>
          </p:cNvPr>
          <p:cNvSpPr/>
          <p:nvPr/>
        </p:nvSpPr>
        <p:spPr>
          <a:xfrm>
            <a:off x="1135039" y="5569346"/>
            <a:ext cx="9921922" cy="174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144C3A-C243-E446-A129-C37277E9B145}"/>
              </a:ext>
            </a:extLst>
          </p:cNvPr>
          <p:cNvSpPr txBox="1"/>
          <p:nvPr/>
        </p:nvSpPr>
        <p:spPr>
          <a:xfrm>
            <a:off x="1135039" y="5858909"/>
            <a:ext cx="466794" cy="369332"/>
          </a:xfrm>
          <a:prstGeom prst="rect">
            <a:avLst/>
          </a:prstGeom>
          <a:noFill/>
        </p:spPr>
        <p:txBody>
          <a:bodyPr wrap="none" rtlCol="0">
            <a:spAutoFit/>
          </a:bodyPr>
          <a:lstStyle/>
          <a:p>
            <a:r>
              <a:rPr lang="en-US" dirty="0"/>
              <a:t>0%</a:t>
            </a:r>
          </a:p>
        </p:txBody>
      </p:sp>
      <p:sp>
        <p:nvSpPr>
          <p:cNvPr id="6" name="TextBox 5">
            <a:extLst>
              <a:ext uri="{FF2B5EF4-FFF2-40B4-BE49-F238E27FC236}">
                <a16:creationId xmlns:a16="http://schemas.microsoft.com/office/drawing/2014/main" id="{49AB28B8-CAE2-6447-AB78-E2D49D2A16E6}"/>
              </a:ext>
            </a:extLst>
          </p:cNvPr>
          <p:cNvSpPr txBox="1"/>
          <p:nvPr/>
        </p:nvSpPr>
        <p:spPr>
          <a:xfrm>
            <a:off x="10590167" y="5858909"/>
            <a:ext cx="700833" cy="369332"/>
          </a:xfrm>
          <a:prstGeom prst="rect">
            <a:avLst/>
          </a:prstGeom>
          <a:noFill/>
        </p:spPr>
        <p:txBody>
          <a:bodyPr wrap="none" rtlCol="0">
            <a:spAutoFit/>
          </a:bodyPr>
          <a:lstStyle/>
          <a:p>
            <a:r>
              <a:rPr lang="en-US" dirty="0"/>
              <a:t>100%</a:t>
            </a:r>
          </a:p>
        </p:txBody>
      </p:sp>
      <p:sp>
        <p:nvSpPr>
          <p:cNvPr id="7" name="TextBox 6">
            <a:extLst>
              <a:ext uri="{FF2B5EF4-FFF2-40B4-BE49-F238E27FC236}">
                <a16:creationId xmlns:a16="http://schemas.microsoft.com/office/drawing/2014/main" id="{5E058FE9-CDFE-4446-A23B-C9F4EDA82063}"/>
              </a:ext>
            </a:extLst>
          </p:cNvPr>
          <p:cNvSpPr txBox="1"/>
          <p:nvPr/>
        </p:nvSpPr>
        <p:spPr>
          <a:xfrm>
            <a:off x="4846879" y="5858909"/>
            <a:ext cx="583814" cy="369332"/>
          </a:xfrm>
          <a:prstGeom prst="rect">
            <a:avLst/>
          </a:prstGeom>
          <a:noFill/>
        </p:spPr>
        <p:txBody>
          <a:bodyPr wrap="none" rtlCol="0">
            <a:spAutoFit/>
          </a:bodyPr>
          <a:lstStyle/>
          <a:p>
            <a:r>
              <a:rPr lang="en-US" dirty="0"/>
              <a:t>40%</a:t>
            </a:r>
          </a:p>
        </p:txBody>
      </p:sp>
      <p:sp>
        <p:nvSpPr>
          <p:cNvPr id="9" name="Rectangle 8">
            <a:extLst>
              <a:ext uri="{FF2B5EF4-FFF2-40B4-BE49-F238E27FC236}">
                <a16:creationId xmlns:a16="http://schemas.microsoft.com/office/drawing/2014/main" id="{0DE6D5A9-C902-8E4B-BDD5-D3C6B0A4DD29}"/>
              </a:ext>
            </a:extLst>
          </p:cNvPr>
          <p:cNvSpPr/>
          <p:nvPr/>
        </p:nvSpPr>
        <p:spPr>
          <a:xfrm flipV="1">
            <a:off x="8987883" y="4971420"/>
            <a:ext cx="206907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26140C7-A9FE-034B-8D02-3447FA49B6E1}"/>
              </a:ext>
            </a:extLst>
          </p:cNvPr>
          <p:cNvSpPr/>
          <p:nvPr/>
        </p:nvSpPr>
        <p:spPr>
          <a:xfrm>
            <a:off x="8893594" y="4873156"/>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D55F250-CC29-2143-B77C-536162EC2ECB}"/>
              </a:ext>
            </a:extLst>
          </p:cNvPr>
          <p:cNvSpPr/>
          <p:nvPr/>
        </p:nvSpPr>
        <p:spPr>
          <a:xfrm>
            <a:off x="10841230" y="4873156"/>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5C2933E-7D0B-F642-987E-5D807FDD5859}"/>
              </a:ext>
            </a:extLst>
          </p:cNvPr>
          <p:cNvSpPr/>
          <p:nvPr/>
        </p:nvSpPr>
        <p:spPr>
          <a:xfrm>
            <a:off x="9854152" y="4873156"/>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FE1B4-5524-A74B-8B97-BB48A55FB6F2}"/>
              </a:ext>
            </a:extLst>
          </p:cNvPr>
          <p:cNvSpPr/>
          <p:nvPr/>
        </p:nvSpPr>
        <p:spPr>
          <a:xfrm>
            <a:off x="7192838" y="4169988"/>
            <a:ext cx="364839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7BFE750-F040-6A4F-8EA7-EE31D4CB645F}"/>
              </a:ext>
            </a:extLst>
          </p:cNvPr>
          <p:cNvSpPr/>
          <p:nvPr/>
        </p:nvSpPr>
        <p:spPr>
          <a:xfrm>
            <a:off x="8198790" y="407172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232BA9D-12B3-7A41-814B-C2F49B831BEA}"/>
              </a:ext>
            </a:extLst>
          </p:cNvPr>
          <p:cNvSpPr/>
          <p:nvPr/>
        </p:nvSpPr>
        <p:spPr>
          <a:xfrm>
            <a:off x="10749867" y="407172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9FE8DCC-C734-AC43-8C89-5997F954F9A0}"/>
              </a:ext>
            </a:extLst>
          </p:cNvPr>
          <p:cNvSpPr/>
          <p:nvPr/>
        </p:nvSpPr>
        <p:spPr>
          <a:xfrm>
            <a:off x="7091121" y="407172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91B78EE-6051-0344-BE63-641320B22DD9}"/>
              </a:ext>
            </a:extLst>
          </p:cNvPr>
          <p:cNvSpPr txBox="1"/>
          <p:nvPr/>
        </p:nvSpPr>
        <p:spPr>
          <a:xfrm>
            <a:off x="2932449" y="5858909"/>
            <a:ext cx="583814" cy="369332"/>
          </a:xfrm>
          <a:prstGeom prst="rect">
            <a:avLst/>
          </a:prstGeom>
          <a:noFill/>
        </p:spPr>
        <p:txBody>
          <a:bodyPr wrap="none" rtlCol="0">
            <a:spAutoFit/>
          </a:bodyPr>
          <a:lstStyle/>
          <a:p>
            <a:r>
              <a:rPr lang="en-US" dirty="0"/>
              <a:t>20%</a:t>
            </a:r>
          </a:p>
        </p:txBody>
      </p:sp>
      <p:sp>
        <p:nvSpPr>
          <p:cNvPr id="18" name="TextBox 17">
            <a:extLst>
              <a:ext uri="{FF2B5EF4-FFF2-40B4-BE49-F238E27FC236}">
                <a16:creationId xmlns:a16="http://schemas.microsoft.com/office/drawing/2014/main" id="{9E9E7647-A539-1142-B8EC-668BE22F1DD0}"/>
              </a:ext>
            </a:extLst>
          </p:cNvPr>
          <p:cNvSpPr txBox="1"/>
          <p:nvPr/>
        </p:nvSpPr>
        <p:spPr>
          <a:xfrm>
            <a:off x="8675739" y="5858909"/>
            <a:ext cx="583814" cy="369332"/>
          </a:xfrm>
          <a:prstGeom prst="rect">
            <a:avLst/>
          </a:prstGeom>
          <a:noFill/>
        </p:spPr>
        <p:txBody>
          <a:bodyPr wrap="none" rtlCol="0">
            <a:spAutoFit/>
          </a:bodyPr>
          <a:lstStyle/>
          <a:p>
            <a:r>
              <a:rPr lang="en-US" dirty="0"/>
              <a:t>80%</a:t>
            </a:r>
          </a:p>
        </p:txBody>
      </p:sp>
      <p:sp>
        <p:nvSpPr>
          <p:cNvPr id="19" name="TextBox 18">
            <a:extLst>
              <a:ext uri="{FF2B5EF4-FFF2-40B4-BE49-F238E27FC236}">
                <a16:creationId xmlns:a16="http://schemas.microsoft.com/office/drawing/2014/main" id="{531FB1AF-5137-4F44-A7AF-02157475217B}"/>
              </a:ext>
            </a:extLst>
          </p:cNvPr>
          <p:cNvSpPr txBox="1"/>
          <p:nvPr/>
        </p:nvSpPr>
        <p:spPr>
          <a:xfrm>
            <a:off x="6761309" y="5858909"/>
            <a:ext cx="583814" cy="369332"/>
          </a:xfrm>
          <a:prstGeom prst="rect">
            <a:avLst/>
          </a:prstGeom>
          <a:noFill/>
        </p:spPr>
        <p:txBody>
          <a:bodyPr wrap="none" rtlCol="0">
            <a:spAutoFit/>
          </a:bodyPr>
          <a:lstStyle/>
          <a:p>
            <a:r>
              <a:rPr lang="en-US" dirty="0"/>
              <a:t>60%</a:t>
            </a:r>
          </a:p>
        </p:txBody>
      </p:sp>
      <p:sp>
        <p:nvSpPr>
          <p:cNvPr id="20" name="Rectangle 19">
            <a:extLst>
              <a:ext uri="{FF2B5EF4-FFF2-40B4-BE49-F238E27FC236}">
                <a16:creationId xmlns:a16="http://schemas.microsoft.com/office/drawing/2014/main" id="{9BB7C483-23A4-3B44-9158-D73063FED4D3}"/>
              </a:ext>
            </a:extLst>
          </p:cNvPr>
          <p:cNvSpPr/>
          <p:nvPr/>
        </p:nvSpPr>
        <p:spPr>
          <a:xfrm>
            <a:off x="5048581" y="3456628"/>
            <a:ext cx="247499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C98D43F-DC67-F642-A00E-5636177B204D}"/>
              </a:ext>
            </a:extLst>
          </p:cNvPr>
          <p:cNvSpPr/>
          <p:nvPr/>
        </p:nvSpPr>
        <p:spPr>
          <a:xfrm>
            <a:off x="6054533" y="335836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7D96ACB-A898-3A45-9B24-7623C6DE2841}"/>
              </a:ext>
            </a:extLst>
          </p:cNvPr>
          <p:cNvSpPr/>
          <p:nvPr/>
        </p:nvSpPr>
        <p:spPr>
          <a:xfrm>
            <a:off x="7402448" y="335836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B9404AC-62EB-2547-941D-484FC6A5CCFC}"/>
              </a:ext>
            </a:extLst>
          </p:cNvPr>
          <p:cNvSpPr/>
          <p:nvPr/>
        </p:nvSpPr>
        <p:spPr>
          <a:xfrm>
            <a:off x="4946864" y="3358363"/>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0253EA9-D76F-4B46-AAD3-B882F4CC0C38}"/>
              </a:ext>
            </a:extLst>
          </p:cNvPr>
          <p:cNvSpPr/>
          <p:nvPr/>
        </p:nvSpPr>
        <p:spPr>
          <a:xfrm>
            <a:off x="7345123" y="4786327"/>
            <a:ext cx="1478866" cy="400110"/>
          </a:xfrm>
          <a:prstGeom prst="rect">
            <a:avLst/>
          </a:prstGeom>
        </p:spPr>
        <p:txBody>
          <a:bodyPr wrap="none">
            <a:spAutoFit/>
          </a:bodyPr>
          <a:lstStyle/>
          <a:p>
            <a:r>
              <a:rPr lang="en-US" sz="2000" dirty="0">
                <a:latin typeface="Calibri" panose="020F0502020204030204" pitchFamily="34" charset="0"/>
              </a:rPr>
              <a:t>Nation State</a:t>
            </a:r>
          </a:p>
        </p:txBody>
      </p:sp>
      <p:sp>
        <p:nvSpPr>
          <p:cNvPr id="25" name="Rectangle 24">
            <a:extLst>
              <a:ext uri="{FF2B5EF4-FFF2-40B4-BE49-F238E27FC236}">
                <a16:creationId xmlns:a16="http://schemas.microsoft.com/office/drawing/2014/main" id="{EB8CC548-E3B3-514F-85F7-FEE3D2016533}"/>
              </a:ext>
            </a:extLst>
          </p:cNvPr>
          <p:cNvSpPr/>
          <p:nvPr/>
        </p:nvSpPr>
        <p:spPr>
          <a:xfrm>
            <a:off x="5158112" y="4079485"/>
            <a:ext cx="1814920" cy="400110"/>
          </a:xfrm>
          <a:prstGeom prst="rect">
            <a:avLst/>
          </a:prstGeom>
        </p:spPr>
        <p:txBody>
          <a:bodyPr wrap="none">
            <a:spAutoFit/>
          </a:bodyPr>
          <a:lstStyle/>
          <a:p>
            <a:r>
              <a:rPr lang="en-US" sz="2000" dirty="0">
                <a:latin typeface="Calibri" panose="020F0502020204030204" pitchFamily="34" charset="0"/>
              </a:rPr>
              <a:t>Cyber Criminals</a:t>
            </a:r>
          </a:p>
        </p:txBody>
      </p:sp>
      <p:sp>
        <p:nvSpPr>
          <p:cNvPr id="26" name="Rectangle 25">
            <a:extLst>
              <a:ext uri="{FF2B5EF4-FFF2-40B4-BE49-F238E27FC236}">
                <a16:creationId xmlns:a16="http://schemas.microsoft.com/office/drawing/2014/main" id="{7986F657-E053-D547-95D4-9762BC5A3CBE}"/>
              </a:ext>
            </a:extLst>
          </p:cNvPr>
          <p:cNvSpPr/>
          <p:nvPr/>
        </p:nvSpPr>
        <p:spPr>
          <a:xfrm>
            <a:off x="3716785" y="3305850"/>
            <a:ext cx="1198405" cy="400110"/>
          </a:xfrm>
          <a:prstGeom prst="rect">
            <a:avLst/>
          </a:prstGeom>
        </p:spPr>
        <p:txBody>
          <a:bodyPr wrap="none">
            <a:spAutoFit/>
          </a:bodyPr>
          <a:lstStyle/>
          <a:p>
            <a:r>
              <a:rPr lang="en-US" sz="2000" dirty="0">
                <a:latin typeface="Calibri" panose="020F0502020204030204" pitchFamily="34" charset="0"/>
              </a:rPr>
              <a:t>Hacktivist</a:t>
            </a:r>
          </a:p>
        </p:txBody>
      </p:sp>
      <p:sp>
        <p:nvSpPr>
          <p:cNvPr id="27" name="Rectangle 26">
            <a:extLst>
              <a:ext uri="{FF2B5EF4-FFF2-40B4-BE49-F238E27FC236}">
                <a16:creationId xmlns:a16="http://schemas.microsoft.com/office/drawing/2014/main" id="{C16E283D-6F70-3847-839A-B985F6FAD36C}"/>
              </a:ext>
            </a:extLst>
          </p:cNvPr>
          <p:cNvSpPr/>
          <p:nvPr/>
        </p:nvSpPr>
        <p:spPr>
          <a:xfrm>
            <a:off x="8805366" y="4552804"/>
            <a:ext cx="418704" cy="369332"/>
          </a:xfrm>
          <a:prstGeom prst="rect">
            <a:avLst/>
          </a:prstGeom>
        </p:spPr>
        <p:txBody>
          <a:bodyPr wrap="none">
            <a:spAutoFit/>
          </a:bodyPr>
          <a:lstStyle/>
          <a:p>
            <a:pPr algn="ctr"/>
            <a:r>
              <a:rPr lang="en-US" dirty="0">
                <a:latin typeface="Calibri" panose="020F0502020204030204" pitchFamily="34" charset="0"/>
              </a:rPr>
              <a:t>80</a:t>
            </a:r>
          </a:p>
        </p:txBody>
      </p:sp>
      <p:sp>
        <p:nvSpPr>
          <p:cNvPr id="28" name="Rectangle 27">
            <a:extLst>
              <a:ext uri="{FF2B5EF4-FFF2-40B4-BE49-F238E27FC236}">
                <a16:creationId xmlns:a16="http://schemas.microsoft.com/office/drawing/2014/main" id="{89B55542-8546-4C45-A228-C61171CE9E19}"/>
              </a:ext>
            </a:extLst>
          </p:cNvPr>
          <p:cNvSpPr/>
          <p:nvPr/>
        </p:nvSpPr>
        <p:spPr>
          <a:xfrm>
            <a:off x="9765924" y="4552804"/>
            <a:ext cx="418704" cy="369332"/>
          </a:xfrm>
          <a:prstGeom prst="rect">
            <a:avLst/>
          </a:prstGeom>
        </p:spPr>
        <p:txBody>
          <a:bodyPr wrap="none">
            <a:spAutoFit/>
          </a:bodyPr>
          <a:lstStyle/>
          <a:p>
            <a:pPr algn="ctr"/>
            <a:r>
              <a:rPr lang="en-US" dirty="0">
                <a:latin typeface="Calibri" panose="020F0502020204030204" pitchFamily="34" charset="0"/>
              </a:rPr>
              <a:t>90</a:t>
            </a:r>
          </a:p>
        </p:txBody>
      </p:sp>
      <p:sp>
        <p:nvSpPr>
          <p:cNvPr id="29" name="Rectangle 28">
            <a:extLst>
              <a:ext uri="{FF2B5EF4-FFF2-40B4-BE49-F238E27FC236}">
                <a16:creationId xmlns:a16="http://schemas.microsoft.com/office/drawing/2014/main" id="{33A14B87-4EB2-0942-9BA6-8F297B80DAF9}"/>
              </a:ext>
            </a:extLst>
          </p:cNvPr>
          <p:cNvSpPr/>
          <p:nvPr/>
        </p:nvSpPr>
        <p:spPr>
          <a:xfrm>
            <a:off x="10726482" y="4552804"/>
            <a:ext cx="418704" cy="369332"/>
          </a:xfrm>
          <a:prstGeom prst="rect">
            <a:avLst/>
          </a:prstGeom>
        </p:spPr>
        <p:txBody>
          <a:bodyPr wrap="none">
            <a:spAutoFit/>
          </a:bodyPr>
          <a:lstStyle/>
          <a:p>
            <a:pPr algn="ctr"/>
            <a:r>
              <a:rPr lang="en-US" dirty="0">
                <a:latin typeface="Calibri" panose="020F0502020204030204" pitchFamily="34" charset="0"/>
              </a:rPr>
              <a:t>98</a:t>
            </a:r>
          </a:p>
        </p:txBody>
      </p:sp>
      <p:sp>
        <p:nvSpPr>
          <p:cNvPr id="30" name="Rectangle 29">
            <a:extLst>
              <a:ext uri="{FF2B5EF4-FFF2-40B4-BE49-F238E27FC236}">
                <a16:creationId xmlns:a16="http://schemas.microsoft.com/office/drawing/2014/main" id="{CB863953-C76C-BB45-9AD7-C884DED0F8FB}"/>
              </a:ext>
            </a:extLst>
          </p:cNvPr>
          <p:cNvSpPr/>
          <p:nvPr/>
        </p:nvSpPr>
        <p:spPr>
          <a:xfrm>
            <a:off x="6973032" y="3747151"/>
            <a:ext cx="418704" cy="369332"/>
          </a:xfrm>
          <a:prstGeom prst="rect">
            <a:avLst/>
          </a:prstGeom>
        </p:spPr>
        <p:txBody>
          <a:bodyPr wrap="square">
            <a:spAutoFit/>
          </a:bodyPr>
          <a:lstStyle/>
          <a:p>
            <a:pPr algn="ctr"/>
            <a:r>
              <a:rPr lang="en-US" dirty="0">
                <a:latin typeface="Calibri" panose="020F0502020204030204" pitchFamily="34" charset="0"/>
              </a:rPr>
              <a:t>60</a:t>
            </a:r>
          </a:p>
        </p:txBody>
      </p:sp>
      <p:sp>
        <p:nvSpPr>
          <p:cNvPr id="31" name="Rectangle 30">
            <a:extLst>
              <a:ext uri="{FF2B5EF4-FFF2-40B4-BE49-F238E27FC236}">
                <a16:creationId xmlns:a16="http://schemas.microsoft.com/office/drawing/2014/main" id="{8A43B8F5-485E-284B-8880-CCEE31C6D69E}"/>
              </a:ext>
            </a:extLst>
          </p:cNvPr>
          <p:cNvSpPr/>
          <p:nvPr/>
        </p:nvSpPr>
        <p:spPr>
          <a:xfrm>
            <a:off x="8110562" y="3747151"/>
            <a:ext cx="418704" cy="369332"/>
          </a:xfrm>
          <a:prstGeom prst="rect">
            <a:avLst/>
          </a:prstGeom>
        </p:spPr>
        <p:txBody>
          <a:bodyPr wrap="none">
            <a:spAutoFit/>
          </a:bodyPr>
          <a:lstStyle/>
          <a:p>
            <a:pPr algn="ctr"/>
            <a:r>
              <a:rPr lang="en-US" dirty="0">
                <a:latin typeface="Calibri" panose="020F0502020204030204" pitchFamily="34" charset="0"/>
              </a:rPr>
              <a:t>75</a:t>
            </a:r>
          </a:p>
        </p:txBody>
      </p:sp>
      <p:sp>
        <p:nvSpPr>
          <p:cNvPr id="32" name="Rectangle 31">
            <a:extLst>
              <a:ext uri="{FF2B5EF4-FFF2-40B4-BE49-F238E27FC236}">
                <a16:creationId xmlns:a16="http://schemas.microsoft.com/office/drawing/2014/main" id="{CD4EA56A-BAD3-4747-A459-140E1E5BFC37}"/>
              </a:ext>
            </a:extLst>
          </p:cNvPr>
          <p:cNvSpPr/>
          <p:nvPr/>
        </p:nvSpPr>
        <p:spPr>
          <a:xfrm>
            <a:off x="10726482" y="3747151"/>
            <a:ext cx="418704" cy="369332"/>
          </a:xfrm>
          <a:prstGeom prst="rect">
            <a:avLst/>
          </a:prstGeom>
        </p:spPr>
        <p:txBody>
          <a:bodyPr wrap="none">
            <a:spAutoFit/>
          </a:bodyPr>
          <a:lstStyle/>
          <a:p>
            <a:pPr algn="ctr"/>
            <a:r>
              <a:rPr lang="en-US" dirty="0">
                <a:latin typeface="Calibri" panose="020F0502020204030204" pitchFamily="34" charset="0"/>
              </a:rPr>
              <a:t>95</a:t>
            </a:r>
          </a:p>
        </p:txBody>
      </p:sp>
      <p:sp>
        <p:nvSpPr>
          <p:cNvPr id="33" name="Rectangle 32">
            <a:extLst>
              <a:ext uri="{FF2B5EF4-FFF2-40B4-BE49-F238E27FC236}">
                <a16:creationId xmlns:a16="http://schemas.microsoft.com/office/drawing/2014/main" id="{E843DD8D-DFD5-1647-9455-254B6E335700}"/>
              </a:ext>
            </a:extLst>
          </p:cNvPr>
          <p:cNvSpPr/>
          <p:nvPr/>
        </p:nvSpPr>
        <p:spPr>
          <a:xfrm>
            <a:off x="4789553" y="3001636"/>
            <a:ext cx="418704" cy="369332"/>
          </a:xfrm>
          <a:prstGeom prst="rect">
            <a:avLst/>
          </a:prstGeom>
        </p:spPr>
        <p:txBody>
          <a:bodyPr wrap="none">
            <a:spAutoFit/>
          </a:bodyPr>
          <a:lstStyle/>
          <a:p>
            <a:pPr algn="ctr"/>
            <a:r>
              <a:rPr lang="en-US" dirty="0">
                <a:latin typeface="Calibri" panose="020F0502020204030204" pitchFamily="34" charset="0"/>
              </a:rPr>
              <a:t>40</a:t>
            </a:r>
          </a:p>
        </p:txBody>
      </p:sp>
      <p:sp>
        <p:nvSpPr>
          <p:cNvPr id="34" name="Rectangle 33">
            <a:extLst>
              <a:ext uri="{FF2B5EF4-FFF2-40B4-BE49-F238E27FC236}">
                <a16:creationId xmlns:a16="http://schemas.microsoft.com/office/drawing/2014/main" id="{AA7C24D5-28B1-044C-9F43-78FC68804BE6}"/>
              </a:ext>
            </a:extLst>
          </p:cNvPr>
          <p:cNvSpPr/>
          <p:nvPr/>
        </p:nvSpPr>
        <p:spPr>
          <a:xfrm>
            <a:off x="5940850" y="3001636"/>
            <a:ext cx="418704" cy="369332"/>
          </a:xfrm>
          <a:prstGeom prst="rect">
            <a:avLst/>
          </a:prstGeom>
        </p:spPr>
        <p:txBody>
          <a:bodyPr wrap="none">
            <a:spAutoFit/>
          </a:bodyPr>
          <a:lstStyle/>
          <a:p>
            <a:pPr algn="ctr"/>
            <a:r>
              <a:rPr lang="en-US" dirty="0">
                <a:latin typeface="Calibri" panose="020F0502020204030204" pitchFamily="34" charset="0"/>
              </a:rPr>
              <a:t>50</a:t>
            </a:r>
          </a:p>
        </p:txBody>
      </p:sp>
      <p:sp>
        <p:nvSpPr>
          <p:cNvPr id="35" name="Rectangle 34">
            <a:extLst>
              <a:ext uri="{FF2B5EF4-FFF2-40B4-BE49-F238E27FC236}">
                <a16:creationId xmlns:a16="http://schemas.microsoft.com/office/drawing/2014/main" id="{B4904A5B-E633-3141-8EF2-9A1BD7CB44A7}"/>
              </a:ext>
            </a:extLst>
          </p:cNvPr>
          <p:cNvSpPr/>
          <p:nvPr/>
        </p:nvSpPr>
        <p:spPr>
          <a:xfrm>
            <a:off x="7314220" y="3001636"/>
            <a:ext cx="418704" cy="369332"/>
          </a:xfrm>
          <a:prstGeom prst="rect">
            <a:avLst/>
          </a:prstGeom>
        </p:spPr>
        <p:txBody>
          <a:bodyPr wrap="none">
            <a:spAutoFit/>
          </a:bodyPr>
          <a:lstStyle/>
          <a:p>
            <a:pPr algn="ctr"/>
            <a:r>
              <a:rPr lang="en-US" dirty="0">
                <a:latin typeface="Calibri" panose="020F0502020204030204" pitchFamily="34" charset="0"/>
              </a:rPr>
              <a:t>65</a:t>
            </a:r>
          </a:p>
        </p:txBody>
      </p:sp>
      <p:sp>
        <p:nvSpPr>
          <p:cNvPr id="37" name="Title 36">
            <a:extLst>
              <a:ext uri="{FF2B5EF4-FFF2-40B4-BE49-F238E27FC236}">
                <a16:creationId xmlns:a16="http://schemas.microsoft.com/office/drawing/2014/main" id="{06BC7F3C-769A-1B4D-9FBD-1A39C7F23374}"/>
              </a:ext>
            </a:extLst>
          </p:cNvPr>
          <p:cNvSpPr>
            <a:spLocks noGrp="1"/>
          </p:cNvSpPr>
          <p:nvPr>
            <p:ph type="title"/>
          </p:nvPr>
        </p:nvSpPr>
        <p:spPr/>
        <p:txBody>
          <a:bodyPr/>
          <a:lstStyle/>
          <a:p>
            <a:r>
              <a:rPr lang="en-US" dirty="0"/>
              <a:t>The </a:t>
            </a:r>
            <a:r>
              <a:rPr lang="en-US" dirty="0" err="1"/>
              <a:t>TCap</a:t>
            </a:r>
            <a:r>
              <a:rPr lang="en-US" dirty="0"/>
              <a:t> Continuum</a:t>
            </a:r>
          </a:p>
        </p:txBody>
      </p:sp>
      <p:sp>
        <p:nvSpPr>
          <p:cNvPr id="40" name="Content Placeholder 39">
            <a:extLst>
              <a:ext uri="{FF2B5EF4-FFF2-40B4-BE49-F238E27FC236}">
                <a16:creationId xmlns:a16="http://schemas.microsoft.com/office/drawing/2014/main" id="{88115E20-1114-6D41-906B-6192A83A472B}"/>
              </a:ext>
            </a:extLst>
          </p:cNvPr>
          <p:cNvSpPr>
            <a:spLocks noGrp="1"/>
          </p:cNvSpPr>
          <p:nvPr>
            <p:ph idx="1"/>
          </p:nvPr>
        </p:nvSpPr>
        <p:spPr/>
        <p:txBody>
          <a:bodyPr/>
          <a:lstStyle/>
          <a:p>
            <a:r>
              <a:rPr lang="en-US" sz="3200" dirty="0"/>
              <a:t>We estimate the </a:t>
            </a:r>
            <a:r>
              <a:rPr lang="en-US" sz="3200" dirty="0" err="1"/>
              <a:t>TCap</a:t>
            </a:r>
            <a:r>
              <a:rPr lang="en-US" sz="3200" dirty="0"/>
              <a:t> of all threat agents/threat communities on the same scale called the </a:t>
            </a:r>
            <a:r>
              <a:rPr lang="en-US" sz="3200" dirty="0" err="1"/>
              <a:t>TCap</a:t>
            </a:r>
            <a:r>
              <a:rPr lang="en-US" sz="3200" dirty="0"/>
              <a:t> continuum.</a:t>
            </a:r>
          </a:p>
          <a:p>
            <a:endParaRPr lang="en-US" sz="3200" dirty="0"/>
          </a:p>
        </p:txBody>
      </p:sp>
      <p:sp>
        <p:nvSpPr>
          <p:cNvPr id="2" name="Slide Number Placeholder 1">
            <a:extLst>
              <a:ext uri="{FF2B5EF4-FFF2-40B4-BE49-F238E27FC236}">
                <a16:creationId xmlns:a16="http://schemas.microsoft.com/office/drawing/2014/main" id="{D4FE8579-405E-429B-ADBF-192ED287F93F}"/>
              </a:ext>
            </a:extLst>
          </p:cNvPr>
          <p:cNvSpPr>
            <a:spLocks noGrp="1"/>
          </p:cNvSpPr>
          <p:nvPr>
            <p:ph type="sldNum" sz="quarter" idx="12"/>
          </p:nvPr>
        </p:nvSpPr>
        <p:spPr/>
        <p:txBody>
          <a:bodyPr/>
          <a:lstStyle/>
          <a:p>
            <a:fld id="{15BA5F3A-7625-4DD9-9129-B410AF68795E}" type="slidenum">
              <a:rPr lang="en-US" smtClean="0"/>
              <a:t>27</a:t>
            </a:fld>
            <a:endParaRPr lang="en-US" dirty="0"/>
          </a:p>
        </p:txBody>
      </p:sp>
    </p:spTree>
    <p:extLst>
      <p:ext uri="{BB962C8B-B14F-4D97-AF65-F5344CB8AC3E}">
        <p14:creationId xmlns:p14="http://schemas.microsoft.com/office/powerpoint/2010/main" val="498608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381507200"/>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4AA25845-8815-3648-9091-0786CA76C7A9}"/>
              </a:ext>
            </a:extLst>
          </p:cNvPr>
          <p:cNvSpPr>
            <a:spLocks noGrp="1"/>
          </p:cNvSpPr>
          <p:nvPr>
            <p:ph type="title"/>
          </p:nvPr>
        </p:nvSpPr>
        <p:spPr/>
        <p:txBody>
          <a:bodyPr/>
          <a:lstStyle/>
          <a:p>
            <a:r>
              <a:rPr lang="en-US" dirty="0"/>
              <a:t>Resistance Strength</a:t>
            </a:r>
          </a:p>
        </p:txBody>
      </p:sp>
      <p:sp>
        <p:nvSpPr>
          <p:cNvPr id="3" name="Slide Number Placeholder 2">
            <a:extLst>
              <a:ext uri="{FF2B5EF4-FFF2-40B4-BE49-F238E27FC236}">
                <a16:creationId xmlns:a16="http://schemas.microsoft.com/office/drawing/2014/main" id="{CA128FEC-E63E-40D5-B483-C619DAF4CB74}"/>
              </a:ext>
            </a:extLst>
          </p:cNvPr>
          <p:cNvSpPr>
            <a:spLocks noGrp="1"/>
          </p:cNvSpPr>
          <p:nvPr>
            <p:ph type="sldNum" sz="quarter" idx="12"/>
          </p:nvPr>
        </p:nvSpPr>
        <p:spPr/>
        <p:txBody>
          <a:bodyPr/>
          <a:lstStyle/>
          <a:p>
            <a:fld id="{15BA5F3A-7625-4DD9-9129-B410AF68795E}" type="slidenum">
              <a:rPr lang="en-US" smtClean="0"/>
              <a:t>28</a:t>
            </a:fld>
            <a:endParaRPr lang="en-US" dirty="0"/>
          </a:p>
        </p:txBody>
      </p:sp>
    </p:spTree>
    <p:custDataLst>
      <p:tags r:id="rId1"/>
    </p:custDataLst>
    <p:extLst>
      <p:ext uri="{BB962C8B-B14F-4D97-AF65-F5344CB8AC3E}">
        <p14:creationId xmlns:p14="http://schemas.microsoft.com/office/powerpoint/2010/main" val="27050672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Strength</a:t>
            </a:r>
          </a:p>
        </p:txBody>
      </p:sp>
      <p:sp>
        <p:nvSpPr>
          <p:cNvPr id="3" name="Content Placeholder 2"/>
          <p:cNvSpPr>
            <a:spLocks noGrp="1"/>
          </p:cNvSpPr>
          <p:nvPr>
            <p:ph idx="1"/>
          </p:nvPr>
        </p:nvSpPr>
        <p:spPr/>
        <p:txBody>
          <a:bodyPr>
            <a:normAutofit/>
          </a:bodyPr>
          <a:lstStyle/>
          <a:p>
            <a:pPr marL="0" indent="0">
              <a:buNone/>
            </a:pPr>
            <a:r>
              <a:rPr lang="en-US" i="1" dirty="0"/>
              <a:t>The official Open FAIR definition is:</a:t>
            </a:r>
          </a:p>
          <a:p>
            <a:pPr marL="0" indent="0">
              <a:buNone/>
            </a:pPr>
            <a:r>
              <a:rPr lang="en-US" b="1" i="1" dirty="0"/>
              <a:t>“Resistance Strength (RS) is the strength of a control as compared to a baseline measure of force.”</a:t>
            </a:r>
          </a:p>
          <a:p>
            <a:pPr marL="0" indent="0">
              <a:buNone/>
            </a:pPr>
            <a:r>
              <a:rPr lang="en-US" i="1" dirty="0"/>
              <a:t>However in “Measuring And Managing Information Risk” (the unofficial FAIR Reference) is is now referred to as:</a:t>
            </a:r>
            <a:endParaRPr lang="en-US" b="1" i="1" dirty="0"/>
          </a:p>
          <a:p>
            <a:pPr marL="0" indent="0">
              <a:buNone/>
            </a:pPr>
            <a:r>
              <a:rPr lang="en-US" b="1" i="1" dirty="0"/>
              <a:t>“The level of difficulty that a threat agent must overcome.”</a:t>
            </a:r>
          </a:p>
          <a:p>
            <a:pPr marL="0" indent="0">
              <a:buNone/>
            </a:pPr>
            <a:endParaRPr lang="en-US" b="1" i="1" dirty="0"/>
          </a:p>
        </p:txBody>
      </p:sp>
      <p:sp>
        <p:nvSpPr>
          <p:cNvPr id="4" name="Slide Number Placeholder 3">
            <a:extLst>
              <a:ext uri="{FF2B5EF4-FFF2-40B4-BE49-F238E27FC236}">
                <a16:creationId xmlns:a16="http://schemas.microsoft.com/office/drawing/2014/main" id="{D6E44C9B-F0D5-4FDF-8CF3-FAB5C9B2F80D}"/>
              </a:ext>
            </a:extLst>
          </p:cNvPr>
          <p:cNvSpPr>
            <a:spLocks noGrp="1"/>
          </p:cNvSpPr>
          <p:nvPr>
            <p:ph type="sldNum" sz="quarter" idx="12"/>
          </p:nvPr>
        </p:nvSpPr>
        <p:spPr/>
        <p:txBody>
          <a:bodyPr/>
          <a:lstStyle/>
          <a:p>
            <a:fld id="{15BA5F3A-7625-4DD9-9129-B410AF68795E}" type="slidenum">
              <a:rPr lang="en-US" smtClean="0"/>
              <a:t>29</a:t>
            </a:fld>
            <a:endParaRPr lang="en-US" dirty="0"/>
          </a:p>
        </p:txBody>
      </p:sp>
    </p:spTree>
    <p:extLst>
      <p:ext uri="{BB962C8B-B14F-4D97-AF65-F5344CB8AC3E}">
        <p14:creationId xmlns:p14="http://schemas.microsoft.com/office/powerpoint/2010/main" val="93055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2D12-5878-1F4A-9BBE-5A6F88982307}"/>
              </a:ext>
            </a:extLst>
          </p:cNvPr>
          <p:cNvSpPr>
            <a:spLocks noGrp="1"/>
          </p:cNvSpPr>
          <p:nvPr>
            <p:ph type="ctrTitle"/>
          </p:nvPr>
        </p:nvSpPr>
        <p:spPr>
          <a:xfrm>
            <a:off x="0" y="482536"/>
            <a:ext cx="12192000" cy="4093434"/>
          </a:xfrm>
          <a:noFill/>
        </p:spPr>
        <p:txBody>
          <a:bodyPr>
            <a:normAutofit/>
          </a:bodyPr>
          <a:lstStyle/>
          <a:p>
            <a:r>
              <a:rPr lang="en-US" b="1" dirty="0"/>
              <a:t>FAIR Open Course</a:t>
            </a:r>
            <a:br>
              <a:rPr lang="en-US" dirty="0"/>
            </a:br>
            <a:br>
              <a:rPr lang="en-US" dirty="0"/>
            </a:br>
            <a:r>
              <a:rPr lang="en-US" b="1" dirty="0"/>
              <a:t>Module 2 - The FAIR Model</a:t>
            </a:r>
            <a:br>
              <a:rPr lang="en-US" dirty="0"/>
            </a:br>
            <a:r>
              <a:rPr lang="en-US" sz="3200" dirty="0"/>
              <a:t>Ver. </a:t>
            </a:r>
            <a:r>
              <a:rPr lang="en-US" sz="3200"/>
              <a:t>0.2</a:t>
            </a:r>
            <a:br>
              <a:rPr lang="en-US" dirty="0"/>
            </a:br>
            <a:endParaRPr lang="en-US" dirty="0"/>
          </a:p>
        </p:txBody>
      </p:sp>
      <p:pic>
        <p:nvPicPr>
          <p:cNvPr id="7" name="Picture 6">
            <a:extLst>
              <a:ext uri="{FF2B5EF4-FFF2-40B4-BE49-F238E27FC236}">
                <a16:creationId xmlns:a16="http://schemas.microsoft.com/office/drawing/2014/main" id="{CB8B0BF7-5C47-1B4A-99B4-00374B4FE9F1}"/>
              </a:ext>
            </a:extLst>
          </p:cNvPr>
          <p:cNvPicPr>
            <a:picLocks noChangeAspect="1"/>
          </p:cNvPicPr>
          <p:nvPr/>
        </p:nvPicPr>
        <p:blipFill>
          <a:blip r:embed="rId2"/>
          <a:stretch>
            <a:fillRect/>
          </a:stretch>
        </p:blipFill>
        <p:spPr>
          <a:xfrm>
            <a:off x="3371252" y="4244041"/>
            <a:ext cx="5116531" cy="2131423"/>
          </a:xfrm>
          <a:prstGeom prst="rect">
            <a:avLst/>
          </a:prstGeom>
        </p:spPr>
      </p:pic>
      <p:sp>
        <p:nvSpPr>
          <p:cNvPr id="3" name="Slide Number Placeholder 2">
            <a:extLst>
              <a:ext uri="{FF2B5EF4-FFF2-40B4-BE49-F238E27FC236}">
                <a16:creationId xmlns:a16="http://schemas.microsoft.com/office/drawing/2014/main" id="{3593E130-F702-4C77-B6B9-38BAB163B3AC}"/>
              </a:ext>
            </a:extLst>
          </p:cNvPr>
          <p:cNvSpPr>
            <a:spLocks noGrp="1"/>
          </p:cNvSpPr>
          <p:nvPr>
            <p:ph type="sldNum" sz="quarter" idx="12"/>
          </p:nvPr>
        </p:nvSpPr>
        <p:spPr/>
        <p:txBody>
          <a:bodyPr/>
          <a:lstStyle/>
          <a:p>
            <a:fld id="{15BA5F3A-7625-4DD9-9129-B410AF68795E}" type="slidenum">
              <a:rPr lang="en-US" smtClean="0"/>
              <a:t>3</a:t>
            </a:fld>
            <a:endParaRPr lang="en-US" dirty="0"/>
          </a:p>
        </p:txBody>
      </p:sp>
    </p:spTree>
    <p:extLst>
      <p:ext uri="{BB962C8B-B14F-4D97-AF65-F5344CB8AC3E}">
        <p14:creationId xmlns:p14="http://schemas.microsoft.com/office/powerpoint/2010/main" val="120151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Strength = Difficulty</a:t>
            </a:r>
          </a:p>
        </p:txBody>
      </p:sp>
      <p:sp>
        <p:nvSpPr>
          <p:cNvPr id="3" name="Content Placeholder 2"/>
          <p:cNvSpPr>
            <a:spLocks noGrp="1"/>
          </p:cNvSpPr>
          <p:nvPr>
            <p:ph idx="1"/>
          </p:nvPr>
        </p:nvSpPr>
        <p:spPr/>
        <p:txBody>
          <a:bodyPr>
            <a:normAutofit/>
          </a:bodyPr>
          <a:lstStyle/>
          <a:p>
            <a:pPr marL="0" indent="0">
              <a:buNone/>
            </a:pPr>
            <a:r>
              <a:rPr lang="en-US" dirty="0"/>
              <a:t>For sake of the Open FAIR Foundation exam you need to use “Resistance Strength”. For real life let’s stick with “Difficulty” because it’s less difficult            to understand! </a:t>
            </a:r>
          </a:p>
          <a:p>
            <a:pPr marL="0" indent="0">
              <a:buNone/>
            </a:pPr>
            <a:endParaRPr lang="en-US" sz="3200" b="1" i="1" dirty="0"/>
          </a:p>
        </p:txBody>
      </p:sp>
      <p:pic>
        <p:nvPicPr>
          <p:cNvPr id="5" name="Graphic 4" descr="Winking face with no fill">
            <a:extLst>
              <a:ext uri="{FF2B5EF4-FFF2-40B4-BE49-F238E27FC236}">
                <a16:creationId xmlns:a16="http://schemas.microsoft.com/office/drawing/2014/main" id="{A38FECA8-033F-1C49-89AD-C9013664BB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98565" y="2562566"/>
            <a:ext cx="729171" cy="729171"/>
          </a:xfrm>
          <a:prstGeom prst="rect">
            <a:avLst/>
          </a:prstGeom>
        </p:spPr>
      </p:pic>
      <p:sp>
        <p:nvSpPr>
          <p:cNvPr id="6" name="Explosion 1 5">
            <a:extLst>
              <a:ext uri="{FF2B5EF4-FFF2-40B4-BE49-F238E27FC236}">
                <a16:creationId xmlns:a16="http://schemas.microsoft.com/office/drawing/2014/main" id="{66B0D2D9-8F97-3348-A57E-47C97C1B70BA}"/>
              </a:ext>
            </a:extLst>
          </p:cNvPr>
          <p:cNvSpPr/>
          <p:nvPr/>
        </p:nvSpPr>
        <p:spPr>
          <a:xfrm>
            <a:off x="826827" y="3521093"/>
            <a:ext cx="2471738" cy="2193131"/>
          </a:xfrm>
          <a:prstGeom prst="irregularSeal1">
            <a:avLst/>
          </a:prstGeom>
          <a:solidFill>
            <a:srgbClr val="F6F31A"/>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46F099-7558-D74A-A6CD-7AC2C322D489}"/>
              </a:ext>
            </a:extLst>
          </p:cNvPr>
          <p:cNvSpPr/>
          <p:nvPr/>
        </p:nvSpPr>
        <p:spPr>
          <a:xfrm>
            <a:off x="1074125" y="4004274"/>
            <a:ext cx="1977144" cy="1446550"/>
          </a:xfrm>
          <a:prstGeom prst="rect">
            <a:avLst/>
          </a:prstGeom>
          <a:effectLst>
            <a:outerShdw blurRad="50800" dist="38100" dir="2700000" algn="tl" rotWithShape="0">
              <a:prstClr val="black">
                <a:alpha val="40000"/>
              </a:prstClr>
            </a:outerShdw>
          </a:effectLst>
        </p:spPr>
        <p:txBody>
          <a:bodyPr wrap="none">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Did you</a:t>
            </a:r>
          </a:p>
          <a:p>
            <a:pPr algn="ctr"/>
            <a:r>
              <a:rPr lang="en-US" sz="4400" b="1" dirty="0">
                <a:ln w="9525">
                  <a:solidFill>
                    <a:schemeClr val="bg1"/>
                  </a:solidFill>
                  <a:prstDash val="solid"/>
                </a:ln>
                <a:effectLst>
                  <a:outerShdw blurRad="12700" dist="38100" dir="2700000" algn="tl" rotWithShape="0">
                    <a:schemeClr val="bg1">
                      <a:lumMod val="50000"/>
                    </a:schemeClr>
                  </a:outerShdw>
                </a:effectLst>
              </a:rPr>
              <a:t> </a:t>
            </a:r>
          </a:p>
        </p:txBody>
      </p:sp>
      <p:sp>
        <p:nvSpPr>
          <p:cNvPr id="8" name="Rectangle 7">
            <a:extLst>
              <a:ext uri="{FF2B5EF4-FFF2-40B4-BE49-F238E27FC236}">
                <a16:creationId xmlns:a16="http://schemas.microsoft.com/office/drawing/2014/main" id="{2CF7DC1A-159A-AD41-AE5C-AB259E6B5114}"/>
              </a:ext>
            </a:extLst>
          </p:cNvPr>
          <p:cNvSpPr/>
          <p:nvPr/>
        </p:nvSpPr>
        <p:spPr>
          <a:xfrm>
            <a:off x="1175659" y="4473687"/>
            <a:ext cx="1774076"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Know?</a:t>
            </a:r>
          </a:p>
        </p:txBody>
      </p:sp>
      <p:sp>
        <p:nvSpPr>
          <p:cNvPr id="9" name="Rectangle 8">
            <a:extLst>
              <a:ext uri="{FF2B5EF4-FFF2-40B4-BE49-F238E27FC236}">
                <a16:creationId xmlns:a16="http://schemas.microsoft.com/office/drawing/2014/main" id="{0C1D56E5-B5FC-354F-8D93-4D2F342205CE}"/>
              </a:ext>
            </a:extLst>
          </p:cNvPr>
          <p:cNvSpPr/>
          <p:nvPr/>
        </p:nvSpPr>
        <p:spPr>
          <a:xfrm>
            <a:off x="3534489" y="3429000"/>
            <a:ext cx="7920844" cy="3108543"/>
          </a:xfrm>
          <a:prstGeom prst="rect">
            <a:avLst/>
          </a:prstGeom>
        </p:spPr>
        <p:txBody>
          <a:bodyPr wrap="square">
            <a:spAutoFit/>
          </a:bodyPr>
          <a:lstStyle/>
          <a:p>
            <a:r>
              <a:rPr lang="en-US" sz="2800" dirty="0"/>
              <a:t>…Resistance strength was originally called </a:t>
            </a:r>
            <a:r>
              <a:rPr lang="en-US" sz="2800" b="1" dirty="0"/>
              <a:t>“Control Strength”. </a:t>
            </a:r>
            <a:r>
              <a:rPr lang="en-US" sz="2800" dirty="0"/>
              <a:t>CS and RS where found to be problematic definitions and that’s how we ended up with “Difficulty”.</a:t>
            </a:r>
          </a:p>
          <a:p>
            <a:endParaRPr lang="en-US" sz="2800" dirty="0"/>
          </a:p>
          <a:p>
            <a:r>
              <a:rPr lang="en-US" sz="2800" b="1" dirty="0"/>
              <a:t>Difficulty and TCap are used only in very rare risk analysis scenarios.</a:t>
            </a:r>
          </a:p>
        </p:txBody>
      </p:sp>
      <p:sp>
        <p:nvSpPr>
          <p:cNvPr id="4" name="Slide Number Placeholder 3">
            <a:extLst>
              <a:ext uri="{FF2B5EF4-FFF2-40B4-BE49-F238E27FC236}">
                <a16:creationId xmlns:a16="http://schemas.microsoft.com/office/drawing/2014/main" id="{A74380FD-864D-401A-996D-15A7E3DAFFD9}"/>
              </a:ext>
            </a:extLst>
          </p:cNvPr>
          <p:cNvSpPr>
            <a:spLocks noGrp="1"/>
          </p:cNvSpPr>
          <p:nvPr>
            <p:ph type="sldNum" sz="quarter" idx="12"/>
          </p:nvPr>
        </p:nvSpPr>
        <p:spPr/>
        <p:txBody>
          <a:bodyPr/>
          <a:lstStyle/>
          <a:p>
            <a:fld id="{15BA5F3A-7625-4DD9-9129-B410AF68795E}" type="slidenum">
              <a:rPr lang="en-US" smtClean="0"/>
              <a:t>30</a:t>
            </a:fld>
            <a:endParaRPr lang="en-US" dirty="0"/>
          </a:p>
        </p:txBody>
      </p:sp>
    </p:spTree>
    <p:extLst>
      <p:ext uri="{BB962C8B-B14F-4D97-AF65-F5344CB8AC3E}">
        <p14:creationId xmlns:p14="http://schemas.microsoft.com/office/powerpoint/2010/main" val="953843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Strength (Difficulty)</a:t>
            </a:r>
          </a:p>
        </p:txBody>
      </p:sp>
      <p:sp>
        <p:nvSpPr>
          <p:cNvPr id="3" name="Content Placeholder 2"/>
          <p:cNvSpPr>
            <a:spLocks noGrp="1"/>
          </p:cNvSpPr>
          <p:nvPr>
            <p:ph idx="1"/>
          </p:nvPr>
        </p:nvSpPr>
        <p:spPr/>
        <p:txBody>
          <a:bodyPr>
            <a:normAutofit/>
          </a:bodyPr>
          <a:lstStyle/>
          <a:p>
            <a:pPr marL="0" indent="0">
              <a:buNone/>
            </a:pPr>
            <a:r>
              <a:rPr lang="en-US" b="1" i="1" dirty="0"/>
              <a:t>“The level of difficulty that a threat agent must overcome.”</a:t>
            </a:r>
          </a:p>
          <a:p>
            <a:pPr marL="0" indent="0">
              <a:buNone/>
            </a:pPr>
            <a:r>
              <a:rPr lang="en-US" dirty="0"/>
              <a:t>RS/Difficulty is measured against the TCap continuum, not against the specific threat community identified in the risk analysis scope.</a:t>
            </a:r>
          </a:p>
          <a:p>
            <a:pPr marL="0" indent="0">
              <a:buNone/>
            </a:pPr>
            <a:endParaRPr lang="en-US" dirty="0"/>
          </a:p>
        </p:txBody>
      </p:sp>
      <p:sp>
        <p:nvSpPr>
          <p:cNvPr id="4" name="Slide Number Placeholder 3">
            <a:extLst>
              <a:ext uri="{FF2B5EF4-FFF2-40B4-BE49-F238E27FC236}">
                <a16:creationId xmlns:a16="http://schemas.microsoft.com/office/drawing/2014/main" id="{821A060E-CE68-4C96-8FF9-4239BEABE642}"/>
              </a:ext>
            </a:extLst>
          </p:cNvPr>
          <p:cNvSpPr>
            <a:spLocks noGrp="1"/>
          </p:cNvSpPr>
          <p:nvPr>
            <p:ph type="sldNum" sz="quarter" idx="12"/>
          </p:nvPr>
        </p:nvSpPr>
        <p:spPr/>
        <p:txBody>
          <a:bodyPr/>
          <a:lstStyle/>
          <a:p>
            <a:fld id="{15BA5F3A-7625-4DD9-9129-B410AF68795E}" type="slidenum">
              <a:rPr lang="en-US" smtClean="0"/>
              <a:t>31</a:t>
            </a:fld>
            <a:endParaRPr lang="en-US" dirty="0"/>
          </a:p>
        </p:txBody>
      </p:sp>
    </p:spTree>
    <p:extLst>
      <p:ext uri="{BB962C8B-B14F-4D97-AF65-F5344CB8AC3E}">
        <p14:creationId xmlns:p14="http://schemas.microsoft.com/office/powerpoint/2010/main" val="3426283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7DEE43-34D2-8B4B-BCDE-A532F78194E3}"/>
              </a:ext>
            </a:extLst>
          </p:cNvPr>
          <p:cNvSpPr/>
          <p:nvPr/>
        </p:nvSpPr>
        <p:spPr>
          <a:xfrm>
            <a:off x="1010812" y="3866816"/>
            <a:ext cx="9921922" cy="174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144C3A-C243-E446-A129-C37277E9B145}"/>
              </a:ext>
            </a:extLst>
          </p:cNvPr>
          <p:cNvSpPr txBox="1"/>
          <p:nvPr/>
        </p:nvSpPr>
        <p:spPr>
          <a:xfrm>
            <a:off x="1010812" y="4156379"/>
            <a:ext cx="466794" cy="369332"/>
          </a:xfrm>
          <a:prstGeom prst="rect">
            <a:avLst/>
          </a:prstGeom>
          <a:noFill/>
        </p:spPr>
        <p:txBody>
          <a:bodyPr wrap="none" rtlCol="0">
            <a:spAutoFit/>
          </a:bodyPr>
          <a:lstStyle/>
          <a:p>
            <a:r>
              <a:rPr lang="en-US" dirty="0"/>
              <a:t>0%</a:t>
            </a:r>
          </a:p>
        </p:txBody>
      </p:sp>
      <p:sp>
        <p:nvSpPr>
          <p:cNvPr id="6" name="TextBox 5">
            <a:extLst>
              <a:ext uri="{FF2B5EF4-FFF2-40B4-BE49-F238E27FC236}">
                <a16:creationId xmlns:a16="http://schemas.microsoft.com/office/drawing/2014/main" id="{49AB28B8-CAE2-6447-AB78-E2D49D2A16E6}"/>
              </a:ext>
            </a:extLst>
          </p:cNvPr>
          <p:cNvSpPr txBox="1"/>
          <p:nvPr/>
        </p:nvSpPr>
        <p:spPr>
          <a:xfrm>
            <a:off x="10465940" y="4156379"/>
            <a:ext cx="700833" cy="369332"/>
          </a:xfrm>
          <a:prstGeom prst="rect">
            <a:avLst/>
          </a:prstGeom>
          <a:noFill/>
        </p:spPr>
        <p:txBody>
          <a:bodyPr wrap="none" rtlCol="0">
            <a:spAutoFit/>
          </a:bodyPr>
          <a:lstStyle/>
          <a:p>
            <a:r>
              <a:rPr lang="en-US" dirty="0"/>
              <a:t>100%</a:t>
            </a:r>
          </a:p>
        </p:txBody>
      </p:sp>
      <p:sp>
        <p:nvSpPr>
          <p:cNvPr id="7" name="TextBox 6">
            <a:extLst>
              <a:ext uri="{FF2B5EF4-FFF2-40B4-BE49-F238E27FC236}">
                <a16:creationId xmlns:a16="http://schemas.microsoft.com/office/drawing/2014/main" id="{5E058FE9-CDFE-4446-A23B-C9F4EDA82063}"/>
              </a:ext>
            </a:extLst>
          </p:cNvPr>
          <p:cNvSpPr txBox="1"/>
          <p:nvPr/>
        </p:nvSpPr>
        <p:spPr>
          <a:xfrm>
            <a:off x="4722652" y="4156379"/>
            <a:ext cx="583814" cy="369332"/>
          </a:xfrm>
          <a:prstGeom prst="rect">
            <a:avLst/>
          </a:prstGeom>
          <a:noFill/>
        </p:spPr>
        <p:txBody>
          <a:bodyPr wrap="none" rtlCol="0">
            <a:spAutoFit/>
          </a:bodyPr>
          <a:lstStyle/>
          <a:p>
            <a:r>
              <a:rPr lang="en-US" dirty="0"/>
              <a:t>40%</a:t>
            </a:r>
          </a:p>
        </p:txBody>
      </p:sp>
      <p:sp>
        <p:nvSpPr>
          <p:cNvPr id="9" name="Rectangle 8">
            <a:extLst>
              <a:ext uri="{FF2B5EF4-FFF2-40B4-BE49-F238E27FC236}">
                <a16:creationId xmlns:a16="http://schemas.microsoft.com/office/drawing/2014/main" id="{0DE6D5A9-C902-8E4B-BDD5-D3C6B0A4DD29}"/>
              </a:ext>
            </a:extLst>
          </p:cNvPr>
          <p:cNvSpPr/>
          <p:nvPr/>
        </p:nvSpPr>
        <p:spPr>
          <a:xfrm flipV="1">
            <a:off x="8863657" y="3370621"/>
            <a:ext cx="206907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26140C7-A9FE-034B-8D02-3447FA49B6E1}"/>
              </a:ext>
            </a:extLst>
          </p:cNvPr>
          <p:cNvSpPr/>
          <p:nvPr/>
        </p:nvSpPr>
        <p:spPr>
          <a:xfrm>
            <a:off x="8769368" y="3272357"/>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D55F250-CC29-2143-B77C-536162EC2ECB}"/>
              </a:ext>
            </a:extLst>
          </p:cNvPr>
          <p:cNvSpPr/>
          <p:nvPr/>
        </p:nvSpPr>
        <p:spPr>
          <a:xfrm>
            <a:off x="10717004" y="3272357"/>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5C2933E-7D0B-F642-987E-5D807FDD5859}"/>
              </a:ext>
            </a:extLst>
          </p:cNvPr>
          <p:cNvSpPr/>
          <p:nvPr/>
        </p:nvSpPr>
        <p:spPr>
          <a:xfrm>
            <a:off x="9729926" y="3272357"/>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91B78EE-6051-0344-BE63-641320B22DD9}"/>
              </a:ext>
            </a:extLst>
          </p:cNvPr>
          <p:cNvSpPr txBox="1"/>
          <p:nvPr/>
        </p:nvSpPr>
        <p:spPr>
          <a:xfrm>
            <a:off x="2808222" y="4156379"/>
            <a:ext cx="583814" cy="369332"/>
          </a:xfrm>
          <a:prstGeom prst="rect">
            <a:avLst/>
          </a:prstGeom>
          <a:noFill/>
        </p:spPr>
        <p:txBody>
          <a:bodyPr wrap="none" rtlCol="0">
            <a:spAutoFit/>
          </a:bodyPr>
          <a:lstStyle/>
          <a:p>
            <a:r>
              <a:rPr lang="en-US" dirty="0"/>
              <a:t>20%</a:t>
            </a:r>
          </a:p>
        </p:txBody>
      </p:sp>
      <p:sp>
        <p:nvSpPr>
          <p:cNvPr id="18" name="TextBox 17">
            <a:extLst>
              <a:ext uri="{FF2B5EF4-FFF2-40B4-BE49-F238E27FC236}">
                <a16:creationId xmlns:a16="http://schemas.microsoft.com/office/drawing/2014/main" id="{9E9E7647-A539-1142-B8EC-668BE22F1DD0}"/>
              </a:ext>
            </a:extLst>
          </p:cNvPr>
          <p:cNvSpPr txBox="1"/>
          <p:nvPr/>
        </p:nvSpPr>
        <p:spPr>
          <a:xfrm>
            <a:off x="8551512" y="4156379"/>
            <a:ext cx="583814" cy="369332"/>
          </a:xfrm>
          <a:prstGeom prst="rect">
            <a:avLst/>
          </a:prstGeom>
          <a:noFill/>
        </p:spPr>
        <p:txBody>
          <a:bodyPr wrap="none" rtlCol="0">
            <a:spAutoFit/>
          </a:bodyPr>
          <a:lstStyle/>
          <a:p>
            <a:r>
              <a:rPr lang="en-US" dirty="0"/>
              <a:t>80%</a:t>
            </a:r>
          </a:p>
        </p:txBody>
      </p:sp>
      <p:sp>
        <p:nvSpPr>
          <p:cNvPr id="19" name="TextBox 18">
            <a:extLst>
              <a:ext uri="{FF2B5EF4-FFF2-40B4-BE49-F238E27FC236}">
                <a16:creationId xmlns:a16="http://schemas.microsoft.com/office/drawing/2014/main" id="{531FB1AF-5137-4F44-A7AF-02157475217B}"/>
              </a:ext>
            </a:extLst>
          </p:cNvPr>
          <p:cNvSpPr txBox="1"/>
          <p:nvPr/>
        </p:nvSpPr>
        <p:spPr>
          <a:xfrm>
            <a:off x="6637082" y="4156379"/>
            <a:ext cx="583814" cy="369332"/>
          </a:xfrm>
          <a:prstGeom prst="rect">
            <a:avLst/>
          </a:prstGeom>
          <a:noFill/>
        </p:spPr>
        <p:txBody>
          <a:bodyPr wrap="none" rtlCol="0">
            <a:spAutoFit/>
          </a:bodyPr>
          <a:lstStyle/>
          <a:p>
            <a:r>
              <a:rPr lang="en-US" dirty="0"/>
              <a:t>60%</a:t>
            </a:r>
          </a:p>
        </p:txBody>
      </p:sp>
      <p:sp>
        <p:nvSpPr>
          <p:cNvPr id="20" name="Rectangle 19">
            <a:extLst>
              <a:ext uri="{FF2B5EF4-FFF2-40B4-BE49-F238E27FC236}">
                <a16:creationId xmlns:a16="http://schemas.microsoft.com/office/drawing/2014/main" id="{9BB7C483-23A4-3B44-9158-D73063FED4D3}"/>
              </a:ext>
            </a:extLst>
          </p:cNvPr>
          <p:cNvSpPr/>
          <p:nvPr/>
        </p:nvSpPr>
        <p:spPr>
          <a:xfrm>
            <a:off x="4931561" y="2145680"/>
            <a:ext cx="247499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C98D43F-DC67-F642-A00E-5636177B204D}"/>
              </a:ext>
            </a:extLst>
          </p:cNvPr>
          <p:cNvSpPr/>
          <p:nvPr/>
        </p:nvSpPr>
        <p:spPr>
          <a:xfrm>
            <a:off x="5937513" y="2047415"/>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7D96ACB-A898-3A45-9B24-7623C6DE2841}"/>
              </a:ext>
            </a:extLst>
          </p:cNvPr>
          <p:cNvSpPr/>
          <p:nvPr/>
        </p:nvSpPr>
        <p:spPr>
          <a:xfrm>
            <a:off x="7285428" y="2047415"/>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B9404AC-62EB-2547-941D-484FC6A5CCFC}"/>
              </a:ext>
            </a:extLst>
          </p:cNvPr>
          <p:cNvSpPr/>
          <p:nvPr/>
        </p:nvSpPr>
        <p:spPr>
          <a:xfrm>
            <a:off x="4829844" y="2047415"/>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0253EA9-D76F-4B46-AAD3-B882F4CC0C38}"/>
              </a:ext>
            </a:extLst>
          </p:cNvPr>
          <p:cNvSpPr/>
          <p:nvPr/>
        </p:nvSpPr>
        <p:spPr>
          <a:xfrm>
            <a:off x="7220897" y="3185528"/>
            <a:ext cx="1478866" cy="400110"/>
          </a:xfrm>
          <a:prstGeom prst="rect">
            <a:avLst/>
          </a:prstGeom>
        </p:spPr>
        <p:txBody>
          <a:bodyPr wrap="none">
            <a:spAutoFit/>
          </a:bodyPr>
          <a:lstStyle/>
          <a:p>
            <a:r>
              <a:rPr lang="en-US" sz="2000" dirty="0">
                <a:latin typeface="Calibri" panose="020F0502020204030204" pitchFamily="34" charset="0"/>
              </a:rPr>
              <a:t>Nation State</a:t>
            </a:r>
          </a:p>
        </p:txBody>
      </p:sp>
      <p:sp>
        <p:nvSpPr>
          <p:cNvPr id="26" name="Rectangle 25">
            <a:extLst>
              <a:ext uri="{FF2B5EF4-FFF2-40B4-BE49-F238E27FC236}">
                <a16:creationId xmlns:a16="http://schemas.microsoft.com/office/drawing/2014/main" id="{7986F657-E053-D547-95D4-9762BC5A3CBE}"/>
              </a:ext>
            </a:extLst>
          </p:cNvPr>
          <p:cNvSpPr/>
          <p:nvPr/>
        </p:nvSpPr>
        <p:spPr>
          <a:xfrm>
            <a:off x="3599765" y="1994902"/>
            <a:ext cx="1198405" cy="400110"/>
          </a:xfrm>
          <a:prstGeom prst="rect">
            <a:avLst/>
          </a:prstGeom>
        </p:spPr>
        <p:txBody>
          <a:bodyPr wrap="none">
            <a:spAutoFit/>
          </a:bodyPr>
          <a:lstStyle/>
          <a:p>
            <a:r>
              <a:rPr lang="en-US" sz="2000" dirty="0">
                <a:latin typeface="Calibri" panose="020F0502020204030204" pitchFamily="34" charset="0"/>
              </a:rPr>
              <a:t>Hacktivist</a:t>
            </a:r>
          </a:p>
        </p:txBody>
      </p:sp>
      <p:sp>
        <p:nvSpPr>
          <p:cNvPr id="27" name="Rectangle 26">
            <a:extLst>
              <a:ext uri="{FF2B5EF4-FFF2-40B4-BE49-F238E27FC236}">
                <a16:creationId xmlns:a16="http://schemas.microsoft.com/office/drawing/2014/main" id="{C16E283D-6F70-3847-839A-B985F6FAD36C}"/>
              </a:ext>
            </a:extLst>
          </p:cNvPr>
          <p:cNvSpPr/>
          <p:nvPr/>
        </p:nvSpPr>
        <p:spPr>
          <a:xfrm>
            <a:off x="8681140" y="2952005"/>
            <a:ext cx="418704" cy="369332"/>
          </a:xfrm>
          <a:prstGeom prst="rect">
            <a:avLst/>
          </a:prstGeom>
        </p:spPr>
        <p:txBody>
          <a:bodyPr wrap="none">
            <a:spAutoFit/>
          </a:bodyPr>
          <a:lstStyle/>
          <a:p>
            <a:pPr algn="ctr"/>
            <a:r>
              <a:rPr lang="en-US" dirty="0">
                <a:latin typeface="Calibri" panose="020F0502020204030204" pitchFamily="34" charset="0"/>
              </a:rPr>
              <a:t>80</a:t>
            </a:r>
          </a:p>
        </p:txBody>
      </p:sp>
      <p:sp>
        <p:nvSpPr>
          <p:cNvPr id="28" name="Rectangle 27">
            <a:extLst>
              <a:ext uri="{FF2B5EF4-FFF2-40B4-BE49-F238E27FC236}">
                <a16:creationId xmlns:a16="http://schemas.microsoft.com/office/drawing/2014/main" id="{89B55542-8546-4C45-A228-C61171CE9E19}"/>
              </a:ext>
            </a:extLst>
          </p:cNvPr>
          <p:cNvSpPr/>
          <p:nvPr/>
        </p:nvSpPr>
        <p:spPr>
          <a:xfrm>
            <a:off x="9641698" y="2952005"/>
            <a:ext cx="418704" cy="369332"/>
          </a:xfrm>
          <a:prstGeom prst="rect">
            <a:avLst/>
          </a:prstGeom>
        </p:spPr>
        <p:txBody>
          <a:bodyPr wrap="none">
            <a:spAutoFit/>
          </a:bodyPr>
          <a:lstStyle/>
          <a:p>
            <a:pPr algn="ctr"/>
            <a:r>
              <a:rPr lang="en-US" dirty="0">
                <a:latin typeface="Calibri" panose="020F0502020204030204" pitchFamily="34" charset="0"/>
              </a:rPr>
              <a:t>90</a:t>
            </a:r>
          </a:p>
        </p:txBody>
      </p:sp>
      <p:sp>
        <p:nvSpPr>
          <p:cNvPr id="29" name="Rectangle 28">
            <a:extLst>
              <a:ext uri="{FF2B5EF4-FFF2-40B4-BE49-F238E27FC236}">
                <a16:creationId xmlns:a16="http://schemas.microsoft.com/office/drawing/2014/main" id="{33A14B87-4EB2-0942-9BA6-8F297B80DAF9}"/>
              </a:ext>
            </a:extLst>
          </p:cNvPr>
          <p:cNvSpPr/>
          <p:nvPr/>
        </p:nvSpPr>
        <p:spPr>
          <a:xfrm>
            <a:off x="10602256" y="2952005"/>
            <a:ext cx="418704" cy="369332"/>
          </a:xfrm>
          <a:prstGeom prst="rect">
            <a:avLst/>
          </a:prstGeom>
        </p:spPr>
        <p:txBody>
          <a:bodyPr wrap="none">
            <a:spAutoFit/>
          </a:bodyPr>
          <a:lstStyle/>
          <a:p>
            <a:pPr algn="ctr"/>
            <a:r>
              <a:rPr lang="en-US" dirty="0">
                <a:latin typeface="Calibri" panose="020F0502020204030204" pitchFamily="34" charset="0"/>
              </a:rPr>
              <a:t>98</a:t>
            </a:r>
          </a:p>
        </p:txBody>
      </p:sp>
      <p:sp>
        <p:nvSpPr>
          <p:cNvPr id="13" name="Rectangle 12">
            <a:extLst>
              <a:ext uri="{FF2B5EF4-FFF2-40B4-BE49-F238E27FC236}">
                <a16:creationId xmlns:a16="http://schemas.microsoft.com/office/drawing/2014/main" id="{160FE1B4-5524-A74B-8B97-BB48A55FB6F2}"/>
              </a:ext>
            </a:extLst>
          </p:cNvPr>
          <p:cNvSpPr/>
          <p:nvPr/>
        </p:nvSpPr>
        <p:spPr>
          <a:xfrm>
            <a:off x="7064779" y="2702979"/>
            <a:ext cx="32625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7BFE750-F040-6A4F-8EA7-EE31D4CB645F}"/>
              </a:ext>
            </a:extLst>
          </p:cNvPr>
          <p:cNvSpPr/>
          <p:nvPr/>
        </p:nvSpPr>
        <p:spPr>
          <a:xfrm>
            <a:off x="8070731" y="2604714"/>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232BA9D-12B3-7A41-814B-C2F49B831BEA}"/>
              </a:ext>
            </a:extLst>
          </p:cNvPr>
          <p:cNvSpPr/>
          <p:nvPr/>
        </p:nvSpPr>
        <p:spPr>
          <a:xfrm>
            <a:off x="10183921" y="2604714"/>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9FE8DCC-C734-AC43-8C89-5997F954F9A0}"/>
              </a:ext>
            </a:extLst>
          </p:cNvPr>
          <p:cNvSpPr/>
          <p:nvPr/>
        </p:nvSpPr>
        <p:spPr>
          <a:xfrm>
            <a:off x="6963062" y="2604714"/>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8CC548-E3B3-514F-85F7-FEE3D2016533}"/>
              </a:ext>
            </a:extLst>
          </p:cNvPr>
          <p:cNvSpPr/>
          <p:nvPr/>
        </p:nvSpPr>
        <p:spPr>
          <a:xfrm>
            <a:off x="5030053" y="2612476"/>
            <a:ext cx="1814920" cy="400110"/>
          </a:xfrm>
          <a:prstGeom prst="rect">
            <a:avLst/>
          </a:prstGeom>
        </p:spPr>
        <p:txBody>
          <a:bodyPr wrap="none">
            <a:spAutoFit/>
          </a:bodyPr>
          <a:lstStyle/>
          <a:p>
            <a:r>
              <a:rPr lang="en-US" sz="2000" dirty="0">
                <a:latin typeface="Calibri" panose="020F0502020204030204" pitchFamily="34" charset="0"/>
              </a:rPr>
              <a:t>Cyber Criminals</a:t>
            </a:r>
          </a:p>
        </p:txBody>
      </p:sp>
      <p:sp>
        <p:nvSpPr>
          <p:cNvPr id="30" name="Rectangle 29">
            <a:extLst>
              <a:ext uri="{FF2B5EF4-FFF2-40B4-BE49-F238E27FC236}">
                <a16:creationId xmlns:a16="http://schemas.microsoft.com/office/drawing/2014/main" id="{CB863953-C76C-BB45-9AD7-C884DED0F8FB}"/>
              </a:ext>
            </a:extLst>
          </p:cNvPr>
          <p:cNvSpPr/>
          <p:nvPr/>
        </p:nvSpPr>
        <p:spPr>
          <a:xfrm>
            <a:off x="6844973" y="2280142"/>
            <a:ext cx="418704" cy="369332"/>
          </a:xfrm>
          <a:prstGeom prst="rect">
            <a:avLst/>
          </a:prstGeom>
        </p:spPr>
        <p:txBody>
          <a:bodyPr wrap="square">
            <a:spAutoFit/>
          </a:bodyPr>
          <a:lstStyle/>
          <a:p>
            <a:pPr algn="ctr"/>
            <a:r>
              <a:rPr lang="en-US" dirty="0">
                <a:latin typeface="Calibri" panose="020F0502020204030204" pitchFamily="34" charset="0"/>
              </a:rPr>
              <a:t>60</a:t>
            </a:r>
          </a:p>
        </p:txBody>
      </p:sp>
      <p:sp>
        <p:nvSpPr>
          <p:cNvPr id="31" name="Rectangle 30">
            <a:extLst>
              <a:ext uri="{FF2B5EF4-FFF2-40B4-BE49-F238E27FC236}">
                <a16:creationId xmlns:a16="http://schemas.microsoft.com/office/drawing/2014/main" id="{8A43B8F5-485E-284B-8880-CCEE31C6D69E}"/>
              </a:ext>
            </a:extLst>
          </p:cNvPr>
          <p:cNvSpPr/>
          <p:nvPr/>
        </p:nvSpPr>
        <p:spPr>
          <a:xfrm>
            <a:off x="7982503" y="2280142"/>
            <a:ext cx="418704" cy="369332"/>
          </a:xfrm>
          <a:prstGeom prst="rect">
            <a:avLst/>
          </a:prstGeom>
        </p:spPr>
        <p:txBody>
          <a:bodyPr wrap="none">
            <a:spAutoFit/>
          </a:bodyPr>
          <a:lstStyle/>
          <a:p>
            <a:pPr algn="ctr"/>
            <a:r>
              <a:rPr lang="en-US" dirty="0">
                <a:latin typeface="Calibri" panose="020F0502020204030204" pitchFamily="34" charset="0"/>
              </a:rPr>
              <a:t>75</a:t>
            </a:r>
          </a:p>
        </p:txBody>
      </p:sp>
      <p:sp>
        <p:nvSpPr>
          <p:cNvPr id="32" name="Rectangle 31">
            <a:extLst>
              <a:ext uri="{FF2B5EF4-FFF2-40B4-BE49-F238E27FC236}">
                <a16:creationId xmlns:a16="http://schemas.microsoft.com/office/drawing/2014/main" id="{CD4EA56A-BAD3-4747-A459-140E1E5BFC37}"/>
              </a:ext>
            </a:extLst>
          </p:cNvPr>
          <p:cNvSpPr/>
          <p:nvPr/>
        </p:nvSpPr>
        <p:spPr>
          <a:xfrm>
            <a:off x="10095693" y="2304369"/>
            <a:ext cx="418704" cy="369332"/>
          </a:xfrm>
          <a:prstGeom prst="rect">
            <a:avLst/>
          </a:prstGeom>
        </p:spPr>
        <p:txBody>
          <a:bodyPr wrap="none">
            <a:spAutoFit/>
          </a:bodyPr>
          <a:lstStyle/>
          <a:p>
            <a:pPr algn="ctr"/>
            <a:r>
              <a:rPr lang="en-US" dirty="0">
                <a:latin typeface="Calibri" panose="020F0502020204030204" pitchFamily="34" charset="0"/>
              </a:rPr>
              <a:t>95</a:t>
            </a:r>
          </a:p>
        </p:txBody>
      </p:sp>
      <p:sp>
        <p:nvSpPr>
          <p:cNvPr id="33" name="Rectangle 32">
            <a:extLst>
              <a:ext uri="{FF2B5EF4-FFF2-40B4-BE49-F238E27FC236}">
                <a16:creationId xmlns:a16="http://schemas.microsoft.com/office/drawing/2014/main" id="{E843DD8D-DFD5-1647-9455-254B6E335700}"/>
              </a:ext>
            </a:extLst>
          </p:cNvPr>
          <p:cNvSpPr/>
          <p:nvPr/>
        </p:nvSpPr>
        <p:spPr>
          <a:xfrm>
            <a:off x="4672533" y="1690688"/>
            <a:ext cx="418704" cy="369332"/>
          </a:xfrm>
          <a:prstGeom prst="rect">
            <a:avLst/>
          </a:prstGeom>
        </p:spPr>
        <p:txBody>
          <a:bodyPr wrap="none">
            <a:spAutoFit/>
          </a:bodyPr>
          <a:lstStyle/>
          <a:p>
            <a:pPr algn="ctr"/>
            <a:r>
              <a:rPr lang="en-US" dirty="0">
                <a:latin typeface="Calibri" panose="020F0502020204030204" pitchFamily="34" charset="0"/>
              </a:rPr>
              <a:t>40</a:t>
            </a:r>
          </a:p>
        </p:txBody>
      </p:sp>
      <p:sp>
        <p:nvSpPr>
          <p:cNvPr id="34" name="Rectangle 33">
            <a:extLst>
              <a:ext uri="{FF2B5EF4-FFF2-40B4-BE49-F238E27FC236}">
                <a16:creationId xmlns:a16="http://schemas.microsoft.com/office/drawing/2014/main" id="{AA7C24D5-28B1-044C-9F43-78FC68804BE6}"/>
              </a:ext>
            </a:extLst>
          </p:cNvPr>
          <p:cNvSpPr/>
          <p:nvPr/>
        </p:nvSpPr>
        <p:spPr>
          <a:xfrm>
            <a:off x="5823830" y="1690688"/>
            <a:ext cx="418704" cy="369332"/>
          </a:xfrm>
          <a:prstGeom prst="rect">
            <a:avLst/>
          </a:prstGeom>
        </p:spPr>
        <p:txBody>
          <a:bodyPr wrap="none">
            <a:spAutoFit/>
          </a:bodyPr>
          <a:lstStyle/>
          <a:p>
            <a:pPr algn="ctr"/>
            <a:r>
              <a:rPr lang="en-US" dirty="0">
                <a:latin typeface="Calibri" panose="020F0502020204030204" pitchFamily="34" charset="0"/>
              </a:rPr>
              <a:t>50</a:t>
            </a:r>
          </a:p>
        </p:txBody>
      </p:sp>
      <p:sp>
        <p:nvSpPr>
          <p:cNvPr id="35" name="Rectangle 34">
            <a:extLst>
              <a:ext uri="{FF2B5EF4-FFF2-40B4-BE49-F238E27FC236}">
                <a16:creationId xmlns:a16="http://schemas.microsoft.com/office/drawing/2014/main" id="{B4904A5B-E633-3141-8EF2-9A1BD7CB44A7}"/>
              </a:ext>
            </a:extLst>
          </p:cNvPr>
          <p:cNvSpPr/>
          <p:nvPr/>
        </p:nvSpPr>
        <p:spPr>
          <a:xfrm>
            <a:off x="7197200" y="1690688"/>
            <a:ext cx="418704" cy="369332"/>
          </a:xfrm>
          <a:prstGeom prst="rect">
            <a:avLst/>
          </a:prstGeom>
        </p:spPr>
        <p:txBody>
          <a:bodyPr wrap="none">
            <a:spAutoFit/>
          </a:bodyPr>
          <a:lstStyle/>
          <a:p>
            <a:pPr algn="ctr"/>
            <a:r>
              <a:rPr lang="en-US" dirty="0">
                <a:latin typeface="Calibri" panose="020F0502020204030204" pitchFamily="34" charset="0"/>
              </a:rPr>
              <a:t>65</a:t>
            </a:r>
          </a:p>
        </p:txBody>
      </p:sp>
      <p:sp>
        <p:nvSpPr>
          <p:cNvPr id="37" name="Title 36">
            <a:extLst>
              <a:ext uri="{FF2B5EF4-FFF2-40B4-BE49-F238E27FC236}">
                <a16:creationId xmlns:a16="http://schemas.microsoft.com/office/drawing/2014/main" id="{06BC7F3C-769A-1B4D-9FBD-1A39C7F23374}"/>
              </a:ext>
            </a:extLst>
          </p:cNvPr>
          <p:cNvSpPr>
            <a:spLocks noGrp="1"/>
          </p:cNvSpPr>
          <p:nvPr>
            <p:ph type="title"/>
          </p:nvPr>
        </p:nvSpPr>
        <p:spPr/>
        <p:txBody>
          <a:bodyPr/>
          <a:lstStyle/>
          <a:p>
            <a:r>
              <a:rPr lang="en-US" dirty="0"/>
              <a:t>The </a:t>
            </a:r>
            <a:r>
              <a:rPr lang="en-US" dirty="0" err="1"/>
              <a:t>TCap</a:t>
            </a:r>
            <a:r>
              <a:rPr lang="en-US" dirty="0"/>
              <a:t> Continuum</a:t>
            </a:r>
          </a:p>
        </p:txBody>
      </p:sp>
      <p:sp>
        <p:nvSpPr>
          <p:cNvPr id="2" name="Slide Number Placeholder 1">
            <a:extLst>
              <a:ext uri="{FF2B5EF4-FFF2-40B4-BE49-F238E27FC236}">
                <a16:creationId xmlns:a16="http://schemas.microsoft.com/office/drawing/2014/main" id="{D4FE8579-405E-429B-ADBF-192ED287F93F}"/>
              </a:ext>
            </a:extLst>
          </p:cNvPr>
          <p:cNvSpPr>
            <a:spLocks noGrp="1"/>
          </p:cNvSpPr>
          <p:nvPr>
            <p:ph type="sldNum" sz="quarter" idx="12"/>
          </p:nvPr>
        </p:nvSpPr>
        <p:spPr/>
        <p:txBody>
          <a:bodyPr/>
          <a:lstStyle/>
          <a:p>
            <a:fld id="{15BA5F3A-7625-4DD9-9129-B410AF68795E}" type="slidenum">
              <a:rPr lang="en-US" smtClean="0"/>
              <a:t>32</a:t>
            </a:fld>
            <a:endParaRPr lang="en-US" dirty="0"/>
          </a:p>
        </p:txBody>
      </p:sp>
      <p:sp>
        <p:nvSpPr>
          <p:cNvPr id="47" name="Rectangle 46">
            <a:extLst>
              <a:ext uri="{FF2B5EF4-FFF2-40B4-BE49-F238E27FC236}">
                <a16:creationId xmlns:a16="http://schemas.microsoft.com/office/drawing/2014/main" id="{30BB796F-86B0-418E-AE01-1B6978486E44}"/>
              </a:ext>
            </a:extLst>
          </p:cNvPr>
          <p:cNvSpPr/>
          <p:nvPr/>
        </p:nvSpPr>
        <p:spPr>
          <a:xfrm>
            <a:off x="7982503" y="4978410"/>
            <a:ext cx="2479605"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800000"/>
              </a:highlight>
            </a:endParaRPr>
          </a:p>
        </p:txBody>
      </p:sp>
      <p:sp>
        <p:nvSpPr>
          <p:cNvPr id="48" name="Oval 47">
            <a:extLst>
              <a:ext uri="{FF2B5EF4-FFF2-40B4-BE49-F238E27FC236}">
                <a16:creationId xmlns:a16="http://schemas.microsoft.com/office/drawing/2014/main" id="{4309DB95-7480-4685-9360-D5F8132EE68F}"/>
              </a:ext>
            </a:extLst>
          </p:cNvPr>
          <p:cNvSpPr/>
          <p:nvPr/>
        </p:nvSpPr>
        <p:spPr>
          <a:xfrm>
            <a:off x="9142577" y="4880145"/>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F49578D-C8CF-4261-95B1-FE643356BDA1}"/>
              </a:ext>
            </a:extLst>
          </p:cNvPr>
          <p:cNvSpPr/>
          <p:nvPr/>
        </p:nvSpPr>
        <p:spPr>
          <a:xfrm>
            <a:off x="10327280" y="4880145"/>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C1CE6C4-1CA0-439B-8E88-A2BA70361061}"/>
              </a:ext>
            </a:extLst>
          </p:cNvPr>
          <p:cNvSpPr/>
          <p:nvPr/>
        </p:nvSpPr>
        <p:spPr>
          <a:xfrm>
            <a:off x="7878688" y="4880145"/>
            <a:ext cx="242248" cy="2422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98A9445-99B1-45E0-929D-A03675417404}"/>
              </a:ext>
            </a:extLst>
          </p:cNvPr>
          <p:cNvSpPr/>
          <p:nvPr/>
        </p:nvSpPr>
        <p:spPr>
          <a:xfrm>
            <a:off x="5555656" y="4771775"/>
            <a:ext cx="2234714" cy="400110"/>
          </a:xfrm>
          <a:prstGeom prst="rect">
            <a:avLst/>
          </a:prstGeom>
        </p:spPr>
        <p:txBody>
          <a:bodyPr wrap="none">
            <a:spAutoFit/>
          </a:bodyPr>
          <a:lstStyle/>
          <a:p>
            <a:r>
              <a:rPr lang="en-US" sz="2000" dirty="0">
                <a:latin typeface="Calibri" panose="020F0502020204030204" pitchFamily="34" charset="0"/>
              </a:rPr>
              <a:t>Resistance Strength</a:t>
            </a:r>
          </a:p>
        </p:txBody>
      </p:sp>
      <p:sp>
        <p:nvSpPr>
          <p:cNvPr id="52" name="Rectangle 51">
            <a:extLst>
              <a:ext uri="{FF2B5EF4-FFF2-40B4-BE49-F238E27FC236}">
                <a16:creationId xmlns:a16="http://schemas.microsoft.com/office/drawing/2014/main" id="{473B57CA-2F7A-41D8-B257-5440886A0E94}"/>
              </a:ext>
            </a:extLst>
          </p:cNvPr>
          <p:cNvSpPr/>
          <p:nvPr/>
        </p:nvSpPr>
        <p:spPr>
          <a:xfrm>
            <a:off x="7803132" y="4545522"/>
            <a:ext cx="418704" cy="369332"/>
          </a:xfrm>
          <a:prstGeom prst="rect">
            <a:avLst/>
          </a:prstGeom>
        </p:spPr>
        <p:txBody>
          <a:bodyPr wrap="square">
            <a:spAutoFit/>
          </a:bodyPr>
          <a:lstStyle/>
          <a:p>
            <a:pPr algn="ctr"/>
            <a:r>
              <a:rPr lang="en-US" dirty="0">
                <a:latin typeface="Calibri" panose="020F0502020204030204" pitchFamily="34" charset="0"/>
              </a:rPr>
              <a:t>70</a:t>
            </a:r>
          </a:p>
        </p:txBody>
      </p:sp>
      <p:sp>
        <p:nvSpPr>
          <p:cNvPr id="53" name="Rectangle 52">
            <a:extLst>
              <a:ext uri="{FF2B5EF4-FFF2-40B4-BE49-F238E27FC236}">
                <a16:creationId xmlns:a16="http://schemas.microsoft.com/office/drawing/2014/main" id="{14794F6A-EC76-49CF-AE59-49BC9C4EB593}"/>
              </a:ext>
            </a:extLst>
          </p:cNvPr>
          <p:cNvSpPr/>
          <p:nvPr/>
        </p:nvSpPr>
        <p:spPr>
          <a:xfrm>
            <a:off x="9054439" y="4545522"/>
            <a:ext cx="418704" cy="369332"/>
          </a:xfrm>
          <a:prstGeom prst="rect">
            <a:avLst/>
          </a:prstGeom>
        </p:spPr>
        <p:txBody>
          <a:bodyPr wrap="none">
            <a:spAutoFit/>
          </a:bodyPr>
          <a:lstStyle/>
          <a:p>
            <a:pPr algn="ctr"/>
            <a:r>
              <a:rPr lang="en-US" dirty="0">
                <a:latin typeface="Calibri" panose="020F0502020204030204" pitchFamily="34" charset="0"/>
              </a:rPr>
              <a:t>85</a:t>
            </a:r>
          </a:p>
        </p:txBody>
      </p:sp>
      <p:sp>
        <p:nvSpPr>
          <p:cNvPr id="54" name="Rectangle 53">
            <a:extLst>
              <a:ext uri="{FF2B5EF4-FFF2-40B4-BE49-F238E27FC236}">
                <a16:creationId xmlns:a16="http://schemas.microsoft.com/office/drawing/2014/main" id="{79388AEF-C5D3-41E5-8981-A2FE92701B8E}"/>
              </a:ext>
            </a:extLst>
          </p:cNvPr>
          <p:cNvSpPr/>
          <p:nvPr/>
        </p:nvSpPr>
        <p:spPr>
          <a:xfrm>
            <a:off x="10216818" y="4545522"/>
            <a:ext cx="418704" cy="369332"/>
          </a:xfrm>
          <a:prstGeom prst="rect">
            <a:avLst/>
          </a:prstGeom>
        </p:spPr>
        <p:txBody>
          <a:bodyPr wrap="none">
            <a:spAutoFit/>
          </a:bodyPr>
          <a:lstStyle/>
          <a:p>
            <a:pPr algn="ctr"/>
            <a:r>
              <a:rPr lang="en-US" dirty="0">
                <a:latin typeface="Calibri" panose="020F0502020204030204" pitchFamily="34" charset="0"/>
              </a:rPr>
              <a:t>95</a:t>
            </a:r>
          </a:p>
        </p:txBody>
      </p:sp>
      <p:sp>
        <p:nvSpPr>
          <p:cNvPr id="36" name="Rectangle 35">
            <a:extLst>
              <a:ext uri="{FF2B5EF4-FFF2-40B4-BE49-F238E27FC236}">
                <a16:creationId xmlns:a16="http://schemas.microsoft.com/office/drawing/2014/main" id="{30F55DB7-77CB-45BB-A4AF-29308B8C8044}"/>
              </a:ext>
            </a:extLst>
          </p:cNvPr>
          <p:cNvSpPr/>
          <p:nvPr/>
        </p:nvSpPr>
        <p:spPr>
          <a:xfrm>
            <a:off x="424885" y="5239328"/>
            <a:ext cx="11216593" cy="1323439"/>
          </a:xfrm>
          <a:prstGeom prst="rect">
            <a:avLst/>
          </a:prstGeom>
        </p:spPr>
        <p:txBody>
          <a:bodyPr wrap="square">
            <a:spAutoFit/>
          </a:bodyPr>
          <a:lstStyle/>
          <a:p>
            <a:r>
              <a:rPr lang="en-US" sz="2000" b="1" dirty="0"/>
              <a:t>Example:</a:t>
            </a:r>
          </a:p>
          <a:p>
            <a:r>
              <a:rPr lang="en-US" sz="2000" dirty="0"/>
              <a:t>An authentication control is expected to stop anyone below the 70</a:t>
            </a:r>
            <a:r>
              <a:rPr lang="en-US" sz="2000" baseline="30000" dirty="0"/>
              <a:t>th</a:t>
            </a:r>
            <a:r>
              <a:rPr lang="en-US" sz="2000" dirty="0"/>
              <a:t> percentile along the </a:t>
            </a:r>
            <a:r>
              <a:rPr lang="en-US" sz="2000" dirty="0" err="1"/>
              <a:t>TCap</a:t>
            </a:r>
            <a:r>
              <a:rPr lang="en-US" sz="2000" dirty="0"/>
              <a:t> continuum. Anyone above the 90</a:t>
            </a:r>
            <a:r>
              <a:rPr lang="en-US" sz="2000" baseline="30000" dirty="0"/>
              <a:t>th</a:t>
            </a:r>
            <a:r>
              <a:rPr lang="en-US" sz="2000" dirty="0"/>
              <a:t> percentile is certain to succeed. Most likely it’s effective only up to the 85</a:t>
            </a:r>
            <a:r>
              <a:rPr lang="en-US" sz="2000" baseline="30000" dirty="0"/>
              <a:t>th</a:t>
            </a:r>
            <a:r>
              <a:rPr lang="en-US" sz="2000" dirty="0"/>
              <a:t> percentile.</a:t>
            </a:r>
          </a:p>
        </p:txBody>
      </p:sp>
    </p:spTree>
    <p:extLst>
      <p:ext uri="{BB962C8B-B14F-4D97-AF65-F5344CB8AC3E}">
        <p14:creationId xmlns:p14="http://schemas.microsoft.com/office/powerpoint/2010/main" val="70906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Strength (Difficulty)</a:t>
            </a:r>
          </a:p>
        </p:txBody>
      </p:sp>
      <p:sp>
        <p:nvSpPr>
          <p:cNvPr id="3" name="Content Placeholder 2"/>
          <p:cNvSpPr>
            <a:spLocks noGrp="1"/>
          </p:cNvSpPr>
          <p:nvPr>
            <p:ph idx="1"/>
          </p:nvPr>
        </p:nvSpPr>
        <p:spPr/>
        <p:txBody>
          <a:bodyPr>
            <a:normAutofit/>
          </a:bodyPr>
          <a:lstStyle/>
          <a:p>
            <a:pPr marL="0" indent="0">
              <a:buNone/>
            </a:pPr>
            <a:r>
              <a:rPr lang="en-US" dirty="0"/>
              <a:t>Controls make the threat agent’s job more difficult (malicious or act-of-nature scenarios) or easier (in human error scenarios)</a:t>
            </a:r>
          </a:p>
          <a:p>
            <a:pPr marL="0" indent="0">
              <a:buNone/>
            </a:pPr>
            <a:r>
              <a:rPr lang="en-US" dirty="0"/>
              <a:t>Examples:</a:t>
            </a:r>
          </a:p>
        </p:txBody>
      </p:sp>
      <p:graphicFrame>
        <p:nvGraphicFramePr>
          <p:cNvPr id="5" name="Table 4"/>
          <p:cNvGraphicFramePr>
            <a:graphicFrameLocks noGrp="1"/>
          </p:cNvGraphicFramePr>
          <p:nvPr>
            <p:extLst>
              <p:ext uri="{D42A27DB-BD31-4B8C-83A1-F6EECF244321}">
                <p14:modId xmlns:p14="http://schemas.microsoft.com/office/powerpoint/2010/main" val="2277706630"/>
              </p:ext>
            </p:extLst>
          </p:nvPr>
        </p:nvGraphicFramePr>
        <p:xfrm>
          <a:off x="838199" y="3516132"/>
          <a:ext cx="10515600" cy="3017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algn="ctr"/>
                      <a:r>
                        <a:rPr lang="en-US" sz="2400" dirty="0"/>
                        <a:t>Malicious Threat Agent</a:t>
                      </a:r>
                    </a:p>
                  </a:txBody>
                  <a:tcPr/>
                </a:tc>
                <a:tc>
                  <a:txBody>
                    <a:bodyPr/>
                    <a:lstStyle/>
                    <a:p>
                      <a:pPr algn="ctr"/>
                      <a:r>
                        <a:rPr lang="en-US" sz="2400" dirty="0"/>
                        <a:t>Human</a:t>
                      </a:r>
                      <a:r>
                        <a:rPr lang="en-US" sz="2400" baseline="0" dirty="0"/>
                        <a:t> error</a:t>
                      </a:r>
                      <a:endParaRPr lang="en-US" sz="2400" dirty="0"/>
                    </a:p>
                  </a:txBody>
                  <a:tcPr/>
                </a:tc>
                <a:tc>
                  <a:txBody>
                    <a:bodyPr/>
                    <a:lstStyle/>
                    <a:p>
                      <a:pPr algn="ctr"/>
                      <a:r>
                        <a:rPr lang="en-US" sz="2400" dirty="0"/>
                        <a:t>Acts of nature</a:t>
                      </a:r>
                    </a:p>
                  </a:txBody>
                  <a:tcPr/>
                </a:tc>
                <a:extLst>
                  <a:ext uri="{0D108BD9-81ED-4DB2-BD59-A6C34878D82A}">
                    <a16:rowId xmlns:a16="http://schemas.microsoft.com/office/drawing/2014/main" val="10000"/>
                  </a:ext>
                </a:extLst>
              </a:tr>
              <a:tr h="370840">
                <a:tc>
                  <a:txBody>
                    <a:bodyPr/>
                    <a:lstStyle/>
                    <a:p>
                      <a:pPr algn="ctr"/>
                      <a:r>
                        <a:rPr lang="en-US" sz="2400" dirty="0"/>
                        <a:t>Authentication</a:t>
                      </a:r>
                    </a:p>
                  </a:txBody>
                  <a:tcPr/>
                </a:tc>
                <a:tc>
                  <a:txBody>
                    <a:bodyPr/>
                    <a:lstStyle/>
                    <a:p>
                      <a:pPr algn="ctr"/>
                      <a:r>
                        <a:rPr lang="en-US" sz="2400" dirty="0"/>
                        <a:t>Training</a:t>
                      </a:r>
                    </a:p>
                  </a:txBody>
                  <a:tcPr/>
                </a:tc>
                <a:tc>
                  <a:txBody>
                    <a:bodyPr/>
                    <a:lstStyle/>
                    <a:p>
                      <a:pPr algn="ctr"/>
                      <a:r>
                        <a:rPr lang="en-US" sz="2400" dirty="0"/>
                        <a:t>Reinforced construction material</a:t>
                      </a:r>
                    </a:p>
                  </a:txBody>
                  <a:tcPr/>
                </a:tc>
                <a:extLst>
                  <a:ext uri="{0D108BD9-81ED-4DB2-BD59-A6C34878D82A}">
                    <a16:rowId xmlns:a16="http://schemas.microsoft.com/office/drawing/2014/main" val="10001"/>
                  </a:ext>
                </a:extLst>
              </a:tr>
              <a:tr h="370840">
                <a:tc>
                  <a:txBody>
                    <a:bodyPr/>
                    <a:lstStyle/>
                    <a:p>
                      <a:pPr algn="ctr"/>
                      <a:r>
                        <a:rPr lang="en-US" sz="2400" dirty="0"/>
                        <a:t>Access privileges</a:t>
                      </a:r>
                    </a:p>
                  </a:txBody>
                  <a:tcPr/>
                </a:tc>
                <a:tc>
                  <a:txBody>
                    <a:bodyPr/>
                    <a:lstStyle/>
                    <a:p>
                      <a:pPr algn="ctr"/>
                      <a:r>
                        <a:rPr lang="en-US" sz="2400" dirty="0"/>
                        <a:t>Documentation</a:t>
                      </a:r>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a:t>Patching and Configuration</a:t>
                      </a:r>
                    </a:p>
                  </a:txBody>
                  <a:tcPr/>
                </a:tc>
                <a:tc>
                  <a:txBody>
                    <a:bodyPr/>
                    <a:lstStyle/>
                    <a:p>
                      <a:pPr algn="ctr"/>
                      <a:r>
                        <a:rPr lang="en-US" sz="2400" dirty="0"/>
                        <a:t>Process simplification</a:t>
                      </a:r>
                    </a:p>
                  </a:txBody>
                  <a:tcPr/>
                </a:tc>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a:t>Encryption</a:t>
                      </a:r>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3B4C83DF-4A15-694F-BEE7-E63C29DC58CC}"/>
              </a:ext>
            </a:extLst>
          </p:cNvPr>
          <p:cNvSpPr txBox="1"/>
          <p:nvPr/>
        </p:nvSpPr>
        <p:spPr>
          <a:xfrm rot="16200000">
            <a:off x="-706229" y="5029732"/>
            <a:ext cx="2546173" cy="461665"/>
          </a:xfrm>
          <a:prstGeom prst="rect">
            <a:avLst/>
          </a:prstGeom>
          <a:solidFill>
            <a:srgbClr val="5B9BD5"/>
          </a:solidFill>
        </p:spPr>
        <p:txBody>
          <a:bodyPr wrap="square" rtlCol="0">
            <a:spAutoFit/>
          </a:bodyPr>
          <a:lstStyle/>
          <a:p>
            <a:pPr algn="ctr"/>
            <a:r>
              <a:rPr lang="en-US" sz="2400" b="1" dirty="0">
                <a:solidFill>
                  <a:schemeClr val="bg1"/>
                </a:solidFill>
              </a:rPr>
              <a:t>Controls</a:t>
            </a:r>
          </a:p>
        </p:txBody>
      </p:sp>
      <p:sp>
        <p:nvSpPr>
          <p:cNvPr id="4" name="Slide Number Placeholder 3">
            <a:extLst>
              <a:ext uri="{FF2B5EF4-FFF2-40B4-BE49-F238E27FC236}">
                <a16:creationId xmlns:a16="http://schemas.microsoft.com/office/drawing/2014/main" id="{FD4FC3DA-3D0E-4615-B83D-DC46AB57F194}"/>
              </a:ext>
            </a:extLst>
          </p:cNvPr>
          <p:cNvSpPr>
            <a:spLocks noGrp="1"/>
          </p:cNvSpPr>
          <p:nvPr>
            <p:ph type="sldNum" sz="quarter" idx="12"/>
          </p:nvPr>
        </p:nvSpPr>
        <p:spPr/>
        <p:txBody>
          <a:bodyPr/>
          <a:lstStyle/>
          <a:p>
            <a:fld id="{15BA5F3A-7625-4DD9-9129-B410AF68795E}" type="slidenum">
              <a:rPr lang="en-US" smtClean="0"/>
              <a:t>33</a:t>
            </a:fld>
            <a:endParaRPr lang="en-US" dirty="0"/>
          </a:p>
        </p:txBody>
      </p:sp>
    </p:spTree>
    <p:extLst>
      <p:ext uri="{BB962C8B-B14F-4D97-AF65-F5344CB8AC3E}">
        <p14:creationId xmlns:p14="http://schemas.microsoft.com/office/powerpoint/2010/main" val="3311690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Frequency</a:t>
            </a:r>
          </a:p>
        </p:txBody>
      </p:sp>
      <p:graphicFrame>
        <p:nvGraphicFramePr>
          <p:cNvPr id="4" name="Content Placeholder 5">
            <a:extLst>
              <a:ext uri="{FF2B5EF4-FFF2-40B4-BE49-F238E27FC236}">
                <a16:creationId xmlns:a16="http://schemas.microsoft.com/office/drawing/2014/main" id="{7EED3120-E399-7D4D-A708-3C8D1CAD8450}"/>
              </a:ext>
            </a:extLst>
          </p:cNvPr>
          <p:cNvGraphicFramePr>
            <a:graphicFrameLocks/>
          </p:cNvGraphicFramePr>
          <p:nvPr>
            <p:extLst>
              <p:ext uri="{D42A27DB-BD31-4B8C-83A1-F6EECF244321}">
                <p14:modId xmlns:p14="http://schemas.microsoft.com/office/powerpoint/2010/main" val="3259368443"/>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a:extLst>
              <a:ext uri="{FF2B5EF4-FFF2-40B4-BE49-F238E27FC236}">
                <a16:creationId xmlns:a16="http://schemas.microsoft.com/office/drawing/2014/main" id="{B2AA05CD-CAD4-7344-A64C-75F51089F81D}"/>
              </a:ext>
            </a:extLst>
          </p:cNvPr>
          <p:cNvGrpSpPr/>
          <p:nvPr/>
        </p:nvGrpSpPr>
        <p:grpSpPr>
          <a:xfrm>
            <a:off x="4827363" y="3429000"/>
            <a:ext cx="6526437" cy="1946282"/>
            <a:chOff x="5395416" y="2516536"/>
            <a:chExt cx="6526437" cy="1946282"/>
          </a:xfrm>
          <a:effectLst>
            <a:outerShdw blurRad="50800" dist="38100" dir="2700000" algn="tl" rotWithShape="0">
              <a:prstClr val="black">
                <a:alpha val="40000"/>
              </a:prstClr>
            </a:outerShdw>
          </a:effectLst>
        </p:grpSpPr>
        <p:sp>
          <p:nvSpPr>
            <p:cNvPr id="5" name="Rectangle 4">
              <a:extLst>
                <a:ext uri="{FF2B5EF4-FFF2-40B4-BE49-F238E27FC236}">
                  <a16:creationId xmlns:a16="http://schemas.microsoft.com/office/drawing/2014/main" id="{083E638F-A0B4-CE4E-839C-3C36C96B60E5}"/>
                </a:ext>
              </a:extLst>
            </p:cNvPr>
            <p:cNvSpPr/>
            <p:nvPr/>
          </p:nvSpPr>
          <p:spPr>
            <a:xfrm>
              <a:off x="6350972" y="2516536"/>
              <a:ext cx="5570881" cy="1946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By just looking at the model, can you guess what Contact Frequency and Probability of Action are about and how they contribute to Threat Event Frequency?</a:t>
              </a:r>
            </a:p>
          </p:txBody>
        </p:sp>
        <p:sp>
          <p:nvSpPr>
            <p:cNvPr id="6" name="Rectangle 5">
              <a:extLst>
                <a:ext uri="{FF2B5EF4-FFF2-40B4-BE49-F238E27FC236}">
                  <a16:creationId xmlns:a16="http://schemas.microsoft.com/office/drawing/2014/main" id="{DAA7091D-1C76-C940-AF51-A417A92CC143}"/>
                </a:ext>
              </a:extLst>
            </p:cNvPr>
            <p:cNvSpPr/>
            <p:nvPr/>
          </p:nvSpPr>
          <p:spPr>
            <a:xfrm>
              <a:off x="5395416" y="2516536"/>
              <a:ext cx="955556" cy="19462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
        <p:nvSpPr>
          <p:cNvPr id="7" name="Slide Number Placeholder 6">
            <a:extLst>
              <a:ext uri="{FF2B5EF4-FFF2-40B4-BE49-F238E27FC236}">
                <a16:creationId xmlns:a16="http://schemas.microsoft.com/office/drawing/2014/main" id="{E53BB632-1FDC-4750-A3D1-3A259CB4BDFA}"/>
              </a:ext>
            </a:extLst>
          </p:cNvPr>
          <p:cNvSpPr>
            <a:spLocks noGrp="1"/>
          </p:cNvSpPr>
          <p:nvPr>
            <p:ph type="sldNum" sz="quarter" idx="12"/>
          </p:nvPr>
        </p:nvSpPr>
        <p:spPr/>
        <p:txBody>
          <a:bodyPr/>
          <a:lstStyle/>
          <a:p>
            <a:fld id="{15BA5F3A-7625-4DD9-9129-B410AF68795E}" type="slidenum">
              <a:rPr lang="en-US" smtClean="0"/>
              <a:t>34</a:t>
            </a:fld>
            <a:endParaRPr lang="en-US" dirty="0"/>
          </a:p>
        </p:txBody>
      </p:sp>
    </p:spTree>
    <p:extLst>
      <p:ext uri="{BB962C8B-B14F-4D97-AF65-F5344CB8AC3E}">
        <p14:creationId xmlns:p14="http://schemas.microsoft.com/office/powerpoint/2010/main" val="314549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Frequency (CF)</a:t>
            </a:r>
          </a:p>
        </p:txBody>
      </p:sp>
      <p:sp>
        <p:nvSpPr>
          <p:cNvPr id="3" name="Content Placeholder 2"/>
          <p:cNvSpPr>
            <a:spLocks noGrp="1"/>
          </p:cNvSpPr>
          <p:nvPr>
            <p:ph idx="1"/>
          </p:nvPr>
        </p:nvSpPr>
        <p:spPr/>
        <p:txBody>
          <a:bodyPr>
            <a:normAutofit fontScale="92500" lnSpcReduction="10000"/>
          </a:bodyPr>
          <a:lstStyle/>
          <a:p>
            <a:pPr marL="0" indent="0">
              <a:buNone/>
            </a:pPr>
            <a:r>
              <a:rPr lang="en-US" b="1" i="1" dirty="0"/>
              <a:t>“The probable frequency, within a given time-frame, that threat agents will come into contact with assets.”</a:t>
            </a:r>
          </a:p>
          <a:p>
            <a:pPr marL="0" indent="0">
              <a:buNone/>
            </a:pPr>
            <a:endParaRPr lang="en-US" dirty="0"/>
          </a:p>
          <a:p>
            <a:pPr marL="0" indent="0">
              <a:buNone/>
            </a:pPr>
            <a:r>
              <a:rPr lang="en-US" b="1" dirty="0"/>
              <a:t>Contact Modes: </a:t>
            </a:r>
            <a:r>
              <a:rPr lang="en-US" dirty="0"/>
              <a:t>Physical or Logical</a:t>
            </a:r>
          </a:p>
          <a:p>
            <a:pPr marL="0" indent="0">
              <a:buNone/>
            </a:pPr>
            <a:r>
              <a:rPr lang="en-US" b="1" dirty="0"/>
              <a:t>Contact Types: </a:t>
            </a:r>
          </a:p>
          <a:p>
            <a:pPr marL="533400"/>
            <a:r>
              <a:rPr lang="en-US" b="1" dirty="0"/>
              <a:t>Random </a:t>
            </a:r>
            <a:r>
              <a:rPr lang="en-US" dirty="0"/>
              <a:t>(tornado strike, flu…)</a:t>
            </a:r>
          </a:p>
          <a:p>
            <a:pPr marL="533400"/>
            <a:r>
              <a:rPr lang="en-US" b="1" dirty="0"/>
              <a:t>Regular</a:t>
            </a:r>
            <a:r>
              <a:rPr lang="en-US" dirty="0"/>
              <a:t> (cleaning crew comes regularly at 5:15 PM…)</a:t>
            </a:r>
          </a:p>
          <a:p>
            <a:pPr marL="533400"/>
            <a:r>
              <a:rPr lang="en-US" b="1" dirty="0"/>
              <a:t>Intentional </a:t>
            </a:r>
            <a:r>
              <a:rPr lang="en-US" dirty="0"/>
              <a:t>(burglar targets specific house)</a:t>
            </a:r>
          </a:p>
          <a:p>
            <a:pPr marL="0" indent="0">
              <a:buNone/>
            </a:pPr>
            <a:r>
              <a:rPr lang="en-US" dirty="0"/>
              <a:t>Typically expressed as annualized distribution or as probability if it happens only once.</a:t>
            </a:r>
          </a:p>
        </p:txBody>
      </p:sp>
      <p:sp>
        <p:nvSpPr>
          <p:cNvPr id="4" name="Slide Number Placeholder 3">
            <a:extLst>
              <a:ext uri="{FF2B5EF4-FFF2-40B4-BE49-F238E27FC236}">
                <a16:creationId xmlns:a16="http://schemas.microsoft.com/office/drawing/2014/main" id="{CB03B806-1C2E-4462-870E-D560BC6D06BA}"/>
              </a:ext>
            </a:extLst>
          </p:cNvPr>
          <p:cNvSpPr>
            <a:spLocks noGrp="1"/>
          </p:cNvSpPr>
          <p:nvPr>
            <p:ph type="sldNum" sz="quarter" idx="12"/>
          </p:nvPr>
        </p:nvSpPr>
        <p:spPr/>
        <p:txBody>
          <a:bodyPr/>
          <a:lstStyle/>
          <a:p>
            <a:fld id="{15BA5F3A-7625-4DD9-9129-B410AF68795E}" type="slidenum">
              <a:rPr lang="en-US" smtClean="0"/>
              <a:t>35</a:t>
            </a:fld>
            <a:endParaRPr lang="en-US" dirty="0"/>
          </a:p>
        </p:txBody>
      </p:sp>
    </p:spTree>
    <p:extLst>
      <p:ext uri="{BB962C8B-B14F-4D97-AF65-F5344CB8AC3E}">
        <p14:creationId xmlns:p14="http://schemas.microsoft.com/office/powerpoint/2010/main" val="3356051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Action</a:t>
            </a:r>
            <a:br>
              <a:rPr lang="en-US" dirty="0"/>
            </a:br>
            <a:r>
              <a:rPr lang="en-US" dirty="0"/>
              <a:t>(</a:t>
            </a:r>
            <a:r>
              <a:rPr lang="en-US" dirty="0" err="1"/>
              <a:t>PoA</a:t>
            </a:r>
            <a:r>
              <a:rPr lang="en-US" dirty="0"/>
              <a:t>)</a:t>
            </a:r>
          </a:p>
        </p:txBody>
      </p:sp>
      <p:graphicFrame>
        <p:nvGraphicFramePr>
          <p:cNvPr id="4" name="Content Placeholder 5">
            <a:extLst>
              <a:ext uri="{FF2B5EF4-FFF2-40B4-BE49-F238E27FC236}">
                <a16:creationId xmlns:a16="http://schemas.microsoft.com/office/drawing/2014/main" id="{7EED3120-E399-7D4D-A708-3C8D1CAD8450}"/>
              </a:ext>
            </a:extLst>
          </p:cNvPr>
          <p:cNvGraphicFramePr>
            <a:graphicFrameLocks/>
          </p:cNvGraphicFramePr>
          <p:nvPr>
            <p:extLst>
              <p:ext uri="{D42A27DB-BD31-4B8C-83A1-F6EECF244321}">
                <p14:modId xmlns:p14="http://schemas.microsoft.com/office/powerpoint/2010/main" val="194792589"/>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A5577A93-A05B-4D45-903C-C511E3613715}"/>
              </a:ext>
            </a:extLst>
          </p:cNvPr>
          <p:cNvSpPr>
            <a:spLocks noGrp="1"/>
          </p:cNvSpPr>
          <p:nvPr>
            <p:ph type="sldNum" sz="quarter" idx="12"/>
          </p:nvPr>
        </p:nvSpPr>
        <p:spPr/>
        <p:txBody>
          <a:bodyPr/>
          <a:lstStyle/>
          <a:p>
            <a:fld id="{15BA5F3A-7625-4DD9-9129-B410AF68795E}" type="slidenum">
              <a:rPr lang="en-US" smtClean="0"/>
              <a:t>36</a:t>
            </a:fld>
            <a:endParaRPr lang="en-US" dirty="0"/>
          </a:p>
        </p:txBody>
      </p:sp>
    </p:spTree>
    <p:extLst>
      <p:ext uri="{BB962C8B-B14F-4D97-AF65-F5344CB8AC3E}">
        <p14:creationId xmlns:p14="http://schemas.microsoft.com/office/powerpoint/2010/main" val="3516204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Action (PoA)</a:t>
            </a:r>
          </a:p>
        </p:txBody>
      </p:sp>
      <p:sp>
        <p:nvSpPr>
          <p:cNvPr id="3" name="Content Placeholder 2"/>
          <p:cNvSpPr>
            <a:spLocks noGrp="1"/>
          </p:cNvSpPr>
          <p:nvPr>
            <p:ph idx="1"/>
          </p:nvPr>
        </p:nvSpPr>
        <p:spPr/>
        <p:txBody>
          <a:bodyPr>
            <a:normAutofit/>
          </a:bodyPr>
          <a:lstStyle/>
          <a:p>
            <a:pPr marL="0" indent="0">
              <a:buNone/>
            </a:pPr>
            <a:r>
              <a:rPr lang="en-US" b="1" i="1" dirty="0"/>
              <a:t>“The probability that a threat agent will act upon an asset once contact has occurred.”</a:t>
            </a:r>
          </a:p>
          <a:p>
            <a:pPr marL="0" indent="0">
              <a:buNone/>
            </a:pPr>
            <a:r>
              <a:rPr lang="en-US" dirty="0"/>
              <a:t>PoA applies only to threat agents that can think, reason or otherwise make a decision (humans, animals..) but not acts of nature etc. (tornados).</a:t>
            </a:r>
          </a:p>
        </p:txBody>
      </p:sp>
      <p:sp>
        <p:nvSpPr>
          <p:cNvPr id="4" name="Explosion 1 3">
            <a:extLst>
              <a:ext uri="{FF2B5EF4-FFF2-40B4-BE49-F238E27FC236}">
                <a16:creationId xmlns:a16="http://schemas.microsoft.com/office/drawing/2014/main" id="{E50DFFD5-DC7D-294D-8DB4-FF9038F9DE9B}"/>
              </a:ext>
            </a:extLst>
          </p:cNvPr>
          <p:cNvSpPr/>
          <p:nvPr/>
        </p:nvSpPr>
        <p:spPr>
          <a:xfrm>
            <a:off x="631496" y="3983832"/>
            <a:ext cx="2471738" cy="2193131"/>
          </a:xfrm>
          <a:prstGeom prst="irregularSeal1">
            <a:avLst/>
          </a:prstGeom>
          <a:solidFill>
            <a:srgbClr val="F6F31A"/>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2097293-4BCE-8546-8FE0-9EB5D3E0DAA7}"/>
              </a:ext>
            </a:extLst>
          </p:cNvPr>
          <p:cNvSpPr/>
          <p:nvPr/>
        </p:nvSpPr>
        <p:spPr>
          <a:xfrm>
            <a:off x="878794" y="4467013"/>
            <a:ext cx="1977144" cy="1446550"/>
          </a:xfrm>
          <a:prstGeom prst="rect">
            <a:avLst/>
          </a:prstGeom>
          <a:effectLst>
            <a:outerShdw blurRad="50800" dist="38100" dir="2700000" algn="tl" rotWithShape="0">
              <a:prstClr val="black">
                <a:alpha val="40000"/>
              </a:prstClr>
            </a:outerShdw>
          </a:effectLst>
        </p:spPr>
        <p:txBody>
          <a:bodyPr wrap="none">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Did you</a:t>
            </a:r>
          </a:p>
          <a:p>
            <a:pPr algn="ctr"/>
            <a:r>
              <a:rPr lang="en-US" sz="4400" b="1" dirty="0">
                <a:ln w="9525">
                  <a:solidFill>
                    <a:schemeClr val="bg1"/>
                  </a:solidFill>
                  <a:prstDash val="solid"/>
                </a:ln>
                <a:effectLst>
                  <a:outerShdw blurRad="12700" dist="38100" dir="2700000" algn="tl" rotWithShape="0">
                    <a:schemeClr val="bg1">
                      <a:lumMod val="50000"/>
                    </a:schemeClr>
                  </a:outerShdw>
                </a:effectLst>
              </a:rPr>
              <a:t> </a:t>
            </a:r>
          </a:p>
        </p:txBody>
      </p:sp>
      <p:sp>
        <p:nvSpPr>
          <p:cNvPr id="6" name="Rectangle 5">
            <a:extLst>
              <a:ext uri="{FF2B5EF4-FFF2-40B4-BE49-F238E27FC236}">
                <a16:creationId xmlns:a16="http://schemas.microsoft.com/office/drawing/2014/main" id="{03DAF449-8FBE-B040-B7BA-9352F8CE0C2E}"/>
              </a:ext>
            </a:extLst>
          </p:cNvPr>
          <p:cNvSpPr/>
          <p:nvPr/>
        </p:nvSpPr>
        <p:spPr>
          <a:xfrm>
            <a:off x="980328" y="4936426"/>
            <a:ext cx="1774076"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Know?</a:t>
            </a:r>
          </a:p>
        </p:txBody>
      </p:sp>
      <p:sp>
        <p:nvSpPr>
          <p:cNvPr id="7" name="Rectangle 6">
            <a:extLst>
              <a:ext uri="{FF2B5EF4-FFF2-40B4-BE49-F238E27FC236}">
                <a16:creationId xmlns:a16="http://schemas.microsoft.com/office/drawing/2014/main" id="{FA35D156-7C4D-FC40-9515-215A08824D0C}"/>
              </a:ext>
            </a:extLst>
          </p:cNvPr>
          <p:cNvSpPr/>
          <p:nvPr/>
        </p:nvSpPr>
        <p:spPr>
          <a:xfrm>
            <a:off x="3204768" y="4467013"/>
            <a:ext cx="7385895" cy="2123658"/>
          </a:xfrm>
          <a:prstGeom prst="rect">
            <a:avLst/>
          </a:prstGeom>
        </p:spPr>
        <p:txBody>
          <a:bodyPr wrap="square">
            <a:spAutoFit/>
          </a:bodyPr>
          <a:lstStyle/>
          <a:p>
            <a:r>
              <a:rPr lang="en-US" sz="2800" dirty="0"/>
              <a:t>People are deterred more by the likelihood of getting caught rather than the harshness of the punishment.</a:t>
            </a:r>
          </a:p>
          <a:p>
            <a:endParaRPr lang="en-US" sz="2800" dirty="0"/>
          </a:p>
          <a:p>
            <a:r>
              <a:rPr lang="en-US" sz="2000" dirty="0">
                <a:hlinkClick r:id="rId3"/>
              </a:rPr>
              <a:t>https://nij.gov/five-things/Pages/deterrence.aspx#note1</a:t>
            </a:r>
            <a:endParaRPr lang="en-US" sz="2000" dirty="0"/>
          </a:p>
        </p:txBody>
      </p:sp>
      <p:sp>
        <p:nvSpPr>
          <p:cNvPr id="8" name="Slide Number Placeholder 7">
            <a:extLst>
              <a:ext uri="{FF2B5EF4-FFF2-40B4-BE49-F238E27FC236}">
                <a16:creationId xmlns:a16="http://schemas.microsoft.com/office/drawing/2014/main" id="{602AF8C2-3489-4823-AB92-10A040632C65}"/>
              </a:ext>
            </a:extLst>
          </p:cNvPr>
          <p:cNvSpPr>
            <a:spLocks noGrp="1"/>
          </p:cNvSpPr>
          <p:nvPr>
            <p:ph type="sldNum" sz="quarter" idx="12"/>
          </p:nvPr>
        </p:nvSpPr>
        <p:spPr/>
        <p:txBody>
          <a:bodyPr/>
          <a:lstStyle/>
          <a:p>
            <a:fld id="{15BA5F3A-7625-4DD9-9129-B410AF68795E}" type="slidenum">
              <a:rPr lang="en-US" smtClean="0"/>
              <a:t>37</a:t>
            </a:fld>
            <a:endParaRPr lang="en-US" dirty="0"/>
          </a:p>
        </p:txBody>
      </p:sp>
    </p:spTree>
    <p:extLst>
      <p:ext uri="{BB962C8B-B14F-4D97-AF65-F5344CB8AC3E}">
        <p14:creationId xmlns:p14="http://schemas.microsoft.com/office/powerpoint/2010/main" val="386209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Action (PoA)</a:t>
            </a:r>
          </a:p>
        </p:txBody>
      </p:sp>
      <p:sp>
        <p:nvSpPr>
          <p:cNvPr id="3" name="Content Placeholder 2"/>
          <p:cNvSpPr>
            <a:spLocks noGrp="1"/>
          </p:cNvSpPr>
          <p:nvPr>
            <p:ph idx="1"/>
          </p:nvPr>
        </p:nvSpPr>
        <p:spPr/>
        <p:txBody>
          <a:bodyPr>
            <a:normAutofit/>
          </a:bodyPr>
          <a:lstStyle/>
          <a:p>
            <a:pPr marL="0" indent="0">
              <a:buNone/>
            </a:pPr>
            <a:r>
              <a:rPr lang="en-US" dirty="0"/>
              <a:t>The choice to act is driven by:</a:t>
            </a:r>
          </a:p>
          <a:p>
            <a:r>
              <a:rPr lang="en-US" dirty="0"/>
              <a:t>Perceived </a:t>
            </a:r>
            <a:r>
              <a:rPr lang="en-US" b="1" dirty="0"/>
              <a:t>value</a:t>
            </a:r>
            <a:r>
              <a:rPr lang="en-US" dirty="0"/>
              <a:t> of the act from the threat agent’s perspective.</a:t>
            </a:r>
          </a:p>
          <a:p>
            <a:r>
              <a:rPr lang="en-US" dirty="0"/>
              <a:t>Perceived Level of </a:t>
            </a:r>
            <a:r>
              <a:rPr lang="en-US" b="1" dirty="0"/>
              <a:t>effort and/or cost </a:t>
            </a:r>
            <a:r>
              <a:rPr lang="en-US" dirty="0"/>
              <a:t>from the threat agent’s perspective.</a:t>
            </a:r>
          </a:p>
          <a:p>
            <a:r>
              <a:rPr lang="en-US" dirty="0"/>
              <a:t>Perceived Level of </a:t>
            </a:r>
            <a:r>
              <a:rPr lang="en-US" b="1" dirty="0"/>
              <a:t>risk</a:t>
            </a:r>
            <a:r>
              <a:rPr lang="en-US" dirty="0"/>
              <a:t> to the threat agent.</a:t>
            </a:r>
          </a:p>
        </p:txBody>
      </p:sp>
      <p:grpSp>
        <p:nvGrpSpPr>
          <p:cNvPr id="6" name="Group 5">
            <a:extLst>
              <a:ext uri="{FF2B5EF4-FFF2-40B4-BE49-F238E27FC236}">
                <a16:creationId xmlns:a16="http://schemas.microsoft.com/office/drawing/2014/main" id="{1D35D9BE-66EF-7E43-BC51-E04FE283E402}"/>
              </a:ext>
            </a:extLst>
          </p:cNvPr>
          <p:cNvGrpSpPr/>
          <p:nvPr/>
        </p:nvGrpSpPr>
        <p:grpSpPr>
          <a:xfrm>
            <a:off x="979263" y="4546593"/>
            <a:ext cx="10234837" cy="1946282"/>
            <a:chOff x="5395416" y="2516536"/>
            <a:chExt cx="6526437" cy="1946282"/>
          </a:xfrm>
          <a:effectLst>
            <a:outerShdw blurRad="50800" dist="38100" dir="2700000" algn="tl" rotWithShape="0">
              <a:prstClr val="black">
                <a:alpha val="40000"/>
              </a:prstClr>
            </a:outerShdw>
          </a:effectLst>
        </p:grpSpPr>
        <p:sp>
          <p:nvSpPr>
            <p:cNvPr id="7" name="Rectangle 6">
              <a:extLst>
                <a:ext uri="{FF2B5EF4-FFF2-40B4-BE49-F238E27FC236}">
                  <a16:creationId xmlns:a16="http://schemas.microsoft.com/office/drawing/2014/main" id="{11083BCA-B3C4-014F-BDAE-B989EF5DE3C7}"/>
                </a:ext>
              </a:extLst>
            </p:cNvPr>
            <p:cNvSpPr/>
            <p:nvPr/>
          </p:nvSpPr>
          <p:spPr>
            <a:xfrm>
              <a:off x="6350972" y="2516536"/>
              <a:ext cx="5570881" cy="1946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Discuss how PoA might be reflected in different Threat Communities.</a:t>
              </a:r>
            </a:p>
          </p:txBody>
        </p:sp>
        <p:sp>
          <p:nvSpPr>
            <p:cNvPr id="8" name="Rectangle 7">
              <a:extLst>
                <a:ext uri="{FF2B5EF4-FFF2-40B4-BE49-F238E27FC236}">
                  <a16:creationId xmlns:a16="http://schemas.microsoft.com/office/drawing/2014/main" id="{41D7D548-6279-7740-A73C-2B0E2731E42C}"/>
                </a:ext>
              </a:extLst>
            </p:cNvPr>
            <p:cNvSpPr/>
            <p:nvPr/>
          </p:nvSpPr>
          <p:spPr>
            <a:xfrm>
              <a:off x="5395416" y="2516536"/>
              <a:ext cx="955556" cy="19462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grpSp>
      <p:sp>
        <p:nvSpPr>
          <p:cNvPr id="4" name="Slide Number Placeholder 3">
            <a:extLst>
              <a:ext uri="{FF2B5EF4-FFF2-40B4-BE49-F238E27FC236}">
                <a16:creationId xmlns:a16="http://schemas.microsoft.com/office/drawing/2014/main" id="{50B523D8-7072-401E-8791-E8A08D127696}"/>
              </a:ext>
            </a:extLst>
          </p:cNvPr>
          <p:cNvSpPr>
            <a:spLocks noGrp="1"/>
          </p:cNvSpPr>
          <p:nvPr>
            <p:ph type="sldNum" sz="quarter" idx="12"/>
          </p:nvPr>
        </p:nvSpPr>
        <p:spPr/>
        <p:txBody>
          <a:bodyPr/>
          <a:lstStyle/>
          <a:p>
            <a:fld id="{15BA5F3A-7625-4DD9-9129-B410AF68795E}" type="slidenum">
              <a:rPr lang="en-US" smtClean="0"/>
              <a:t>38</a:t>
            </a:fld>
            <a:endParaRPr lang="en-US" dirty="0"/>
          </a:p>
        </p:txBody>
      </p:sp>
    </p:spTree>
    <p:extLst>
      <p:ext uri="{BB962C8B-B14F-4D97-AF65-F5344CB8AC3E}">
        <p14:creationId xmlns:p14="http://schemas.microsoft.com/office/powerpoint/2010/main" val="255067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Magnitude (LM)</a:t>
            </a:r>
          </a:p>
        </p:txBody>
      </p:sp>
      <p:graphicFrame>
        <p:nvGraphicFramePr>
          <p:cNvPr id="4" name="Content Placeholder 5">
            <a:extLst>
              <a:ext uri="{FF2B5EF4-FFF2-40B4-BE49-F238E27FC236}">
                <a16:creationId xmlns:a16="http://schemas.microsoft.com/office/drawing/2014/main" id="{7EED3120-E399-7D4D-A708-3C8D1CAD8450}"/>
              </a:ext>
            </a:extLst>
          </p:cNvPr>
          <p:cNvGraphicFramePr>
            <a:graphicFrameLocks/>
          </p:cNvGraphicFramePr>
          <p:nvPr>
            <p:extLst>
              <p:ext uri="{D42A27DB-BD31-4B8C-83A1-F6EECF244321}">
                <p14:modId xmlns:p14="http://schemas.microsoft.com/office/powerpoint/2010/main" val="4234984086"/>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A607275-F00B-4C84-8124-ABC8CAD99215}"/>
              </a:ext>
            </a:extLst>
          </p:cNvPr>
          <p:cNvSpPr>
            <a:spLocks noGrp="1"/>
          </p:cNvSpPr>
          <p:nvPr>
            <p:ph type="sldNum" sz="quarter" idx="12"/>
          </p:nvPr>
        </p:nvSpPr>
        <p:spPr/>
        <p:txBody>
          <a:bodyPr/>
          <a:lstStyle/>
          <a:p>
            <a:fld id="{15BA5F3A-7625-4DD9-9129-B410AF68795E}" type="slidenum">
              <a:rPr lang="en-US" smtClean="0"/>
              <a:t>39</a:t>
            </a:fld>
            <a:endParaRPr lang="en-US" dirty="0"/>
          </a:p>
        </p:txBody>
      </p:sp>
    </p:spTree>
    <p:extLst>
      <p:ext uri="{BB962C8B-B14F-4D97-AF65-F5344CB8AC3E}">
        <p14:creationId xmlns:p14="http://schemas.microsoft.com/office/powerpoint/2010/main" val="299871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E53F2A-3548-664F-9446-20344DE0FCA7}"/>
              </a:ext>
            </a:extLst>
          </p:cNvPr>
          <p:cNvGrpSpPr/>
          <p:nvPr/>
        </p:nvGrpSpPr>
        <p:grpSpPr>
          <a:xfrm>
            <a:off x="270146" y="820438"/>
            <a:ext cx="11651707" cy="5239702"/>
            <a:chOff x="-228600" y="685800"/>
            <a:chExt cx="11651707" cy="5239702"/>
          </a:xfrm>
        </p:grpSpPr>
        <p:graphicFrame>
          <p:nvGraphicFramePr>
            <p:cNvPr id="25" name="Content Placeholder 5"/>
            <p:cNvGraphicFramePr>
              <a:graphicFrameLocks/>
            </p:cNvGraphicFramePr>
            <p:nvPr>
              <p:extLst>
                <p:ext uri="{D42A27DB-BD31-4B8C-83A1-F6EECF244321}">
                  <p14:modId xmlns:p14="http://schemas.microsoft.com/office/powerpoint/2010/main" val="2796991660"/>
                </p:ext>
              </p:extLst>
            </p:nvPr>
          </p:nvGraphicFramePr>
          <p:xfrm>
            <a:off x="-228600" y="1080125"/>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1" name="Group 10"/>
            <p:cNvGrpSpPr/>
            <p:nvPr/>
          </p:nvGrpSpPr>
          <p:grpSpPr>
            <a:xfrm>
              <a:off x="838200" y="685800"/>
              <a:ext cx="9620987" cy="4409269"/>
              <a:chOff x="1243904" y="201122"/>
              <a:chExt cx="8856207" cy="4058775"/>
            </a:xfrm>
          </p:grpSpPr>
          <p:sp>
            <p:nvSpPr>
              <p:cNvPr id="12" name="Oval 11"/>
              <p:cNvSpPr/>
              <p:nvPr/>
            </p:nvSpPr>
            <p:spPr>
              <a:xfrm>
                <a:off x="2076097" y="2666522"/>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3" name="Oval 12"/>
              <p:cNvSpPr/>
              <p:nvPr/>
            </p:nvSpPr>
            <p:spPr>
              <a:xfrm>
                <a:off x="4625279" y="3877595"/>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4" name="Oval 13"/>
              <p:cNvSpPr/>
              <p:nvPr/>
            </p:nvSpPr>
            <p:spPr>
              <a:xfrm>
                <a:off x="3753814" y="1405452"/>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5" name="Oval 14"/>
              <p:cNvSpPr/>
              <p:nvPr/>
            </p:nvSpPr>
            <p:spPr>
              <a:xfrm>
                <a:off x="5489879" y="2666522"/>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6" name="Oval 15"/>
              <p:cNvSpPr/>
              <p:nvPr/>
            </p:nvSpPr>
            <p:spPr>
              <a:xfrm>
                <a:off x="2934591" y="3901096"/>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7" name="Oval 16"/>
              <p:cNvSpPr/>
              <p:nvPr/>
            </p:nvSpPr>
            <p:spPr>
              <a:xfrm>
                <a:off x="1243904" y="3877596"/>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8" name="Oval 17"/>
              <p:cNvSpPr/>
              <p:nvPr/>
            </p:nvSpPr>
            <p:spPr>
              <a:xfrm>
                <a:off x="8095287" y="3850033"/>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19" name="Oval 18"/>
              <p:cNvSpPr/>
              <p:nvPr/>
            </p:nvSpPr>
            <p:spPr>
              <a:xfrm>
                <a:off x="6273893" y="3877596"/>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20" name="Oval 19"/>
              <p:cNvSpPr/>
              <p:nvPr/>
            </p:nvSpPr>
            <p:spPr>
              <a:xfrm>
                <a:off x="9741310" y="3820753"/>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21" name="Oval 20"/>
              <p:cNvSpPr/>
              <p:nvPr/>
            </p:nvSpPr>
            <p:spPr>
              <a:xfrm>
                <a:off x="8956749" y="2666521"/>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22" name="Oval 21"/>
              <p:cNvSpPr/>
              <p:nvPr/>
            </p:nvSpPr>
            <p:spPr>
              <a:xfrm>
                <a:off x="7223314" y="2666521"/>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23" name="Oval 22"/>
              <p:cNvSpPr/>
              <p:nvPr/>
            </p:nvSpPr>
            <p:spPr>
              <a:xfrm>
                <a:off x="8053108" y="1405452"/>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sp>
            <p:nvSpPr>
              <p:cNvPr id="24" name="Oval 23"/>
              <p:cNvSpPr/>
              <p:nvPr/>
            </p:nvSpPr>
            <p:spPr>
              <a:xfrm>
                <a:off x="5916599" y="201122"/>
                <a:ext cx="358801" cy="358801"/>
              </a:xfrm>
              <a:prstGeom prst="ellipse">
                <a:avLst/>
              </a:prstGeom>
              <a:solidFill>
                <a:srgbClr val="F5C8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b="1" dirty="0">
                    <a:solidFill>
                      <a:schemeClr val="bg1"/>
                    </a:solidFill>
                  </a:rPr>
                  <a:t>$</a:t>
                </a:r>
              </a:p>
            </p:txBody>
          </p:sp>
        </p:grpSp>
      </p:grpSp>
      <p:sp>
        <p:nvSpPr>
          <p:cNvPr id="5" name="Title 4">
            <a:extLst>
              <a:ext uri="{FF2B5EF4-FFF2-40B4-BE49-F238E27FC236}">
                <a16:creationId xmlns:a16="http://schemas.microsoft.com/office/drawing/2014/main" id="{C63CF5F3-D6A1-3F4E-8F9E-F250823379F5}"/>
              </a:ext>
            </a:extLst>
          </p:cNvPr>
          <p:cNvSpPr>
            <a:spLocks noGrp="1"/>
          </p:cNvSpPr>
          <p:nvPr>
            <p:ph type="title"/>
          </p:nvPr>
        </p:nvSpPr>
        <p:spPr/>
        <p:txBody>
          <a:bodyPr/>
          <a:lstStyle/>
          <a:p>
            <a:r>
              <a:rPr lang="en-US" dirty="0"/>
              <a:t>The FAIR Model</a:t>
            </a:r>
          </a:p>
        </p:txBody>
      </p:sp>
      <p:sp>
        <p:nvSpPr>
          <p:cNvPr id="2" name="Slide Number Placeholder 1">
            <a:extLst>
              <a:ext uri="{FF2B5EF4-FFF2-40B4-BE49-F238E27FC236}">
                <a16:creationId xmlns:a16="http://schemas.microsoft.com/office/drawing/2014/main" id="{6EE8517D-61AF-45D0-96B1-B18DB24D102C}"/>
              </a:ext>
            </a:extLst>
          </p:cNvPr>
          <p:cNvSpPr>
            <a:spLocks noGrp="1"/>
          </p:cNvSpPr>
          <p:nvPr>
            <p:ph type="sldNum" sz="quarter" idx="12"/>
          </p:nvPr>
        </p:nvSpPr>
        <p:spPr/>
        <p:txBody>
          <a:bodyPr/>
          <a:lstStyle/>
          <a:p>
            <a:fld id="{15BA5F3A-7625-4DD9-9129-B410AF68795E}" type="slidenum">
              <a:rPr lang="en-US" smtClean="0"/>
              <a:t>4</a:t>
            </a:fld>
            <a:endParaRPr lang="en-US" dirty="0"/>
          </a:p>
        </p:txBody>
      </p:sp>
    </p:spTree>
    <p:custDataLst>
      <p:tags r:id="rId1"/>
    </p:custDataLst>
    <p:extLst>
      <p:ext uri="{BB962C8B-B14F-4D97-AF65-F5344CB8AC3E}">
        <p14:creationId xmlns:p14="http://schemas.microsoft.com/office/powerpoint/2010/main" val="304319016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Magnitude</a:t>
            </a:r>
          </a:p>
        </p:txBody>
      </p:sp>
      <p:sp>
        <p:nvSpPr>
          <p:cNvPr id="3" name="Content Placeholder 2"/>
          <p:cNvSpPr>
            <a:spLocks noGrp="1"/>
          </p:cNvSpPr>
          <p:nvPr>
            <p:ph idx="1"/>
          </p:nvPr>
        </p:nvSpPr>
        <p:spPr/>
        <p:txBody>
          <a:bodyPr/>
          <a:lstStyle/>
          <a:p>
            <a:pPr marL="0" indent="0">
              <a:buNone/>
            </a:pPr>
            <a:r>
              <a:rPr lang="en-US" b="1" i="1" dirty="0"/>
              <a:t>“The probable magnitude of primary and secondary loss resulting from an event.”</a:t>
            </a:r>
          </a:p>
          <a:p>
            <a:r>
              <a:rPr lang="en-US" b="1" dirty="0"/>
              <a:t>Simply: </a:t>
            </a:r>
            <a:r>
              <a:rPr lang="en-US" dirty="0"/>
              <a:t>how much tangible loss is expected to materialize from an event.</a:t>
            </a:r>
          </a:p>
          <a:p>
            <a:r>
              <a:rPr lang="en-US" dirty="0"/>
              <a:t>Distinguishing between </a:t>
            </a:r>
            <a:r>
              <a:rPr lang="en-US" b="1" dirty="0"/>
              <a:t>primary and secondary loss </a:t>
            </a:r>
            <a:r>
              <a:rPr lang="en-US" dirty="0"/>
              <a:t>is based on stakeholders and and analysis perspective.</a:t>
            </a:r>
          </a:p>
        </p:txBody>
      </p:sp>
      <p:sp>
        <p:nvSpPr>
          <p:cNvPr id="4" name="Slide Number Placeholder 3">
            <a:extLst>
              <a:ext uri="{FF2B5EF4-FFF2-40B4-BE49-F238E27FC236}">
                <a16:creationId xmlns:a16="http://schemas.microsoft.com/office/drawing/2014/main" id="{FB58F8BA-A093-425D-8909-113FA5B3BD1E}"/>
              </a:ext>
            </a:extLst>
          </p:cNvPr>
          <p:cNvSpPr>
            <a:spLocks noGrp="1"/>
          </p:cNvSpPr>
          <p:nvPr>
            <p:ph type="sldNum" sz="quarter" idx="12"/>
          </p:nvPr>
        </p:nvSpPr>
        <p:spPr/>
        <p:txBody>
          <a:bodyPr/>
          <a:lstStyle/>
          <a:p>
            <a:fld id="{15BA5F3A-7625-4DD9-9129-B410AF68795E}" type="slidenum">
              <a:rPr lang="en-US" smtClean="0"/>
              <a:t>40</a:t>
            </a:fld>
            <a:endParaRPr lang="en-US" dirty="0"/>
          </a:p>
        </p:txBody>
      </p:sp>
    </p:spTree>
    <p:extLst>
      <p:ext uri="{BB962C8B-B14F-4D97-AF65-F5344CB8AC3E}">
        <p14:creationId xmlns:p14="http://schemas.microsoft.com/office/powerpoint/2010/main" val="2297976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Magnitude</a:t>
            </a:r>
          </a:p>
        </p:txBody>
      </p:sp>
      <p:sp>
        <p:nvSpPr>
          <p:cNvPr id="3" name="Content Placeholder 2"/>
          <p:cNvSpPr>
            <a:spLocks noGrp="1"/>
          </p:cNvSpPr>
          <p:nvPr>
            <p:ph idx="1"/>
          </p:nvPr>
        </p:nvSpPr>
        <p:spPr/>
        <p:txBody>
          <a:bodyPr/>
          <a:lstStyle/>
          <a:p>
            <a:r>
              <a:rPr lang="en-US" b="1" dirty="0"/>
              <a:t>Primary stakeholders </a:t>
            </a:r>
            <a:r>
              <a:rPr lang="en-US" dirty="0"/>
              <a:t>are those individuals or organizations whose perspective is the focus of the risk analysis. Usually the owner of the primary asset in the risk scenario.</a:t>
            </a:r>
          </a:p>
          <a:p>
            <a:r>
              <a:rPr lang="en-US" b="1" dirty="0"/>
              <a:t>Secondary stakeholder </a:t>
            </a:r>
            <a:r>
              <a:rPr lang="en-US" dirty="0"/>
              <a:t>is anyone who is not a primary stakeholder that may be affected by the loss event being analyzed, and then may react in a manner that harms the primary stakeholder.</a:t>
            </a:r>
          </a:p>
        </p:txBody>
      </p:sp>
      <p:sp>
        <p:nvSpPr>
          <p:cNvPr id="4" name="Slide Number Placeholder 3">
            <a:extLst>
              <a:ext uri="{FF2B5EF4-FFF2-40B4-BE49-F238E27FC236}">
                <a16:creationId xmlns:a16="http://schemas.microsoft.com/office/drawing/2014/main" id="{7159D325-7ED5-4149-A80C-43FF0BF4631B}"/>
              </a:ext>
            </a:extLst>
          </p:cNvPr>
          <p:cNvSpPr>
            <a:spLocks noGrp="1"/>
          </p:cNvSpPr>
          <p:nvPr>
            <p:ph type="sldNum" sz="quarter" idx="12"/>
          </p:nvPr>
        </p:nvSpPr>
        <p:spPr/>
        <p:txBody>
          <a:bodyPr/>
          <a:lstStyle/>
          <a:p>
            <a:fld id="{15BA5F3A-7625-4DD9-9129-B410AF68795E}" type="slidenum">
              <a:rPr lang="en-US" smtClean="0"/>
              <a:t>41</a:t>
            </a:fld>
            <a:endParaRPr lang="en-US" dirty="0"/>
          </a:p>
        </p:txBody>
      </p:sp>
    </p:spTree>
    <p:extLst>
      <p:ext uri="{BB962C8B-B14F-4D97-AF65-F5344CB8AC3E}">
        <p14:creationId xmlns:p14="http://schemas.microsoft.com/office/powerpoint/2010/main" val="2899847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Magnitude</a:t>
            </a:r>
          </a:p>
        </p:txBody>
      </p:sp>
      <p:sp>
        <p:nvSpPr>
          <p:cNvPr id="3" name="Content Placeholder 2"/>
          <p:cNvSpPr>
            <a:spLocks noGrp="1"/>
          </p:cNvSpPr>
          <p:nvPr>
            <p:ph idx="1"/>
          </p:nvPr>
        </p:nvSpPr>
        <p:spPr/>
        <p:txBody>
          <a:bodyPr/>
          <a:lstStyle/>
          <a:p>
            <a:pPr marL="0" indent="0">
              <a:buNone/>
            </a:pPr>
            <a:r>
              <a:rPr lang="en-US" b="1" dirty="0"/>
              <a:t>Example</a:t>
            </a:r>
          </a:p>
          <a:p>
            <a:pPr marL="0" indent="0">
              <a:buNone/>
            </a:pPr>
            <a:r>
              <a:rPr lang="en-US" dirty="0"/>
              <a:t>Company X (</a:t>
            </a:r>
            <a:r>
              <a:rPr lang="en-US" b="1" dirty="0"/>
              <a:t>primary stakeholder</a:t>
            </a:r>
            <a:r>
              <a:rPr lang="en-US" dirty="0"/>
              <a:t>) has an event that damages public health. Direct losses incurred like cleanup are primary losses. </a:t>
            </a:r>
          </a:p>
          <a:p>
            <a:pPr marL="0" indent="0">
              <a:buNone/>
            </a:pPr>
            <a:r>
              <a:rPr lang="en-US" dirty="0"/>
              <a:t>The public (</a:t>
            </a:r>
            <a:r>
              <a:rPr lang="en-US" b="1" dirty="0"/>
              <a:t>secondary stakeholder</a:t>
            </a:r>
            <a:r>
              <a:rPr lang="en-US" dirty="0"/>
              <a:t>) reacts negatively through legal action, protests, taking business else where etc. these are secondary losses.</a:t>
            </a:r>
          </a:p>
        </p:txBody>
      </p:sp>
      <p:sp>
        <p:nvSpPr>
          <p:cNvPr id="4" name="Slide Number Placeholder 3">
            <a:extLst>
              <a:ext uri="{FF2B5EF4-FFF2-40B4-BE49-F238E27FC236}">
                <a16:creationId xmlns:a16="http://schemas.microsoft.com/office/drawing/2014/main" id="{BCFA679A-4DB4-414A-83F7-FD02E4F388DB}"/>
              </a:ext>
            </a:extLst>
          </p:cNvPr>
          <p:cNvSpPr>
            <a:spLocks noGrp="1"/>
          </p:cNvSpPr>
          <p:nvPr>
            <p:ph type="sldNum" sz="quarter" idx="12"/>
          </p:nvPr>
        </p:nvSpPr>
        <p:spPr/>
        <p:txBody>
          <a:bodyPr/>
          <a:lstStyle/>
          <a:p>
            <a:fld id="{15BA5F3A-7625-4DD9-9129-B410AF68795E}" type="slidenum">
              <a:rPr lang="en-US" smtClean="0"/>
              <a:t>42</a:t>
            </a:fld>
            <a:endParaRPr lang="en-US" dirty="0"/>
          </a:p>
        </p:txBody>
      </p:sp>
    </p:spTree>
    <p:extLst>
      <p:ext uri="{BB962C8B-B14F-4D97-AF65-F5344CB8AC3E}">
        <p14:creationId xmlns:p14="http://schemas.microsoft.com/office/powerpoint/2010/main" val="626401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Magnitude</a:t>
            </a:r>
          </a:p>
        </p:txBody>
      </p:sp>
      <p:sp>
        <p:nvSpPr>
          <p:cNvPr id="3" name="Content Placeholder 2"/>
          <p:cNvSpPr>
            <a:spLocks noGrp="1"/>
          </p:cNvSpPr>
          <p:nvPr>
            <p:ph idx="1"/>
          </p:nvPr>
        </p:nvSpPr>
        <p:spPr/>
        <p:txBody>
          <a:bodyPr/>
          <a:lstStyle/>
          <a:p>
            <a:pPr marL="0" indent="0">
              <a:buNone/>
            </a:pPr>
            <a:r>
              <a:rPr lang="en-US" dirty="0"/>
              <a:t>Losses incurred by the secondary stakeholder are not put into the formula (not directly). We would, if these losses are transferred to the primary stakeholder. </a:t>
            </a:r>
          </a:p>
          <a:p>
            <a:pPr marL="0" indent="0">
              <a:buNone/>
            </a:pPr>
            <a:r>
              <a:rPr lang="en-US" dirty="0"/>
              <a:t>For example company X might have to compensate members of the community. These would be included in the secondary loss component.</a:t>
            </a:r>
          </a:p>
          <a:p>
            <a:pPr marL="0" indent="0">
              <a:buNone/>
            </a:pPr>
            <a:r>
              <a:rPr lang="en-US" dirty="0"/>
              <a:t>We can always do a separate risk analysis from the public’s perspective if that were useful.</a:t>
            </a:r>
          </a:p>
        </p:txBody>
      </p:sp>
      <p:sp>
        <p:nvSpPr>
          <p:cNvPr id="4" name="Slide Number Placeholder 3">
            <a:extLst>
              <a:ext uri="{FF2B5EF4-FFF2-40B4-BE49-F238E27FC236}">
                <a16:creationId xmlns:a16="http://schemas.microsoft.com/office/drawing/2014/main" id="{9042AD26-252A-456F-AB89-0B36D9724830}"/>
              </a:ext>
            </a:extLst>
          </p:cNvPr>
          <p:cNvSpPr>
            <a:spLocks noGrp="1"/>
          </p:cNvSpPr>
          <p:nvPr>
            <p:ph type="sldNum" sz="quarter" idx="12"/>
          </p:nvPr>
        </p:nvSpPr>
        <p:spPr/>
        <p:txBody>
          <a:bodyPr/>
          <a:lstStyle/>
          <a:p>
            <a:fld id="{15BA5F3A-7625-4DD9-9129-B410AF68795E}" type="slidenum">
              <a:rPr lang="en-US" smtClean="0"/>
              <a:t>43</a:t>
            </a:fld>
            <a:endParaRPr lang="en-US" dirty="0"/>
          </a:p>
        </p:txBody>
      </p:sp>
    </p:spTree>
    <p:extLst>
      <p:ext uri="{BB962C8B-B14F-4D97-AF65-F5344CB8AC3E}">
        <p14:creationId xmlns:p14="http://schemas.microsoft.com/office/powerpoint/2010/main" val="462947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Loss Magnitude</a:t>
            </a:r>
          </a:p>
        </p:txBody>
      </p:sp>
      <p:sp>
        <p:nvSpPr>
          <p:cNvPr id="3" name="Content Placeholder 2"/>
          <p:cNvSpPr>
            <a:spLocks noGrp="1"/>
          </p:cNvSpPr>
          <p:nvPr>
            <p:ph idx="1"/>
          </p:nvPr>
        </p:nvSpPr>
        <p:spPr/>
        <p:txBody>
          <a:bodyPr>
            <a:normAutofit lnSpcReduction="10000"/>
          </a:bodyPr>
          <a:lstStyle/>
          <a:p>
            <a:pPr marL="0" indent="0">
              <a:buNone/>
            </a:pPr>
            <a:r>
              <a:rPr lang="en-US" b="1" i="1" dirty="0"/>
              <a:t>“</a:t>
            </a:r>
            <a:r>
              <a:rPr lang="en-US" b="1" i="1" dirty="0">
                <a:highlight>
                  <a:srgbClr val="FFFF00"/>
                </a:highlight>
              </a:rPr>
              <a:t>Primary stakeholder </a:t>
            </a:r>
            <a:r>
              <a:rPr lang="en-US" b="1" i="1" dirty="0"/>
              <a:t>loss that materializes </a:t>
            </a:r>
            <a:r>
              <a:rPr lang="en-US" b="1" i="1" dirty="0">
                <a:highlight>
                  <a:srgbClr val="FFFF00"/>
                </a:highlight>
              </a:rPr>
              <a:t>directly </a:t>
            </a:r>
            <a:r>
              <a:rPr lang="en-US" b="1" i="1" dirty="0"/>
              <a:t>as a result of the event.”</a:t>
            </a:r>
          </a:p>
          <a:p>
            <a:pPr marL="0" indent="0">
              <a:buNone/>
            </a:pPr>
            <a:r>
              <a:rPr lang="en-US" b="1" dirty="0"/>
              <a:t>Examples:</a:t>
            </a:r>
          </a:p>
          <a:p>
            <a:pPr marL="457200" lvl="1" indent="0">
              <a:buNone/>
            </a:pPr>
            <a:r>
              <a:rPr lang="en-US" b="1" dirty="0"/>
              <a:t>Lost revenue </a:t>
            </a:r>
            <a:r>
              <a:rPr lang="en-US" dirty="0"/>
              <a:t>from operational outages</a:t>
            </a:r>
          </a:p>
          <a:p>
            <a:pPr marL="457200" lvl="1" indent="0">
              <a:buNone/>
            </a:pPr>
            <a:r>
              <a:rPr lang="en-US" b="1" dirty="0"/>
              <a:t>Wages</a:t>
            </a:r>
            <a:r>
              <a:rPr lang="en-US" dirty="0"/>
              <a:t> paid to workers when no work is being performed due to an outage</a:t>
            </a:r>
          </a:p>
          <a:p>
            <a:pPr marL="457200" lvl="1" indent="0">
              <a:buNone/>
            </a:pPr>
            <a:r>
              <a:rPr lang="en-US" b="1" dirty="0"/>
              <a:t>Replacement</a:t>
            </a:r>
            <a:r>
              <a:rPr lang="en-US" dirty="0"/>
              <a:t> of the organization’s tangible assets</a:t>
            </a:r>
          </a:p>
          <a:p>
            <a:pPr marL="457200" lvl="1" indent="0">
              <a:buNone/>
            </a:pPr>
            <a:r>
              <a:rPr lang="en-US" dirty="0"/>
              <a:t>Person-hours </a:t>
            </a:r>
            <a:r>
              <a:rPr lang="en-US" b="1" dirty="0"/>
              <a:t>restoring functionality </a:t>
            </a:r>
            <a:r>
              <a:rPr lang="en-US" dirty="0"/>
              <a:t>to assets or operations following an event</a:t>
            </a:r>
          </a:p>
          <a:p>
            <a:pPr marL="0" indent="0">
              <a:buNone/>
            </a:pPr>
            <a:r>
              <a:rPr lang="en-US" b="1" dirty="0"/>
              <a:t>Controls Examples:</a:t>
            </a:r>
          </a:p>
          <a:p>
            <a:pPr marL="457200" lvl="1" indent="0">
              <a:buNone/>
            </a:pPr>
            <a:r>
              <a:rPr lang="en-US" dirty="0"/>
              <a:t>Disaster Recovery, Business Continuity processes and technologies</a:t>
            </a:r>
          </a:p>
          <a:p>
            <a:pPr marL="457200" lvl="1" indent="0">
              <a:buNone/>
            </a:pPr>
            <a:r>
              <a:rPr lang="en-US" dirty="0"/>
              <a:t>Incident response processes</a:t>
            </a:r>
          </a:p>
          <a:p>
            <a:pPr marL="457200" lvl="1" indent="0">
              <a:buNone/>
            </a:pPr>
            <a:r>
              <a:rPr lang="en-US" dirty="0"/>
              <a:t>Process or technology redundancies</a:t>
            </a:r>
          </a:p>
        </p:txBody>
      </p:sp>
      <p:sp>
        <p:nvSpPr>
          <p:cNvPr id="4" name="Slide Number Placeholder 3">
            <a:extLst>
              <a:ext uri="{FF2B5EF4-FFF2-40B4-BE49-F238E27FC236}">
                <a16:creationId xmlns:a16="http://schemas.microsoft.com/office/drawing/2014/main" id="{56AEE2EF-BDEB-4FF7-A2F0-02E14F7E1483}"/>
              </a:ext>
            </a:extLst>
          </p:cNvPr>
          <p:cNvSpPr>
            <a:spLocks noGrp="1"/>
          </p:cNvSpPr>
          <p:nvPr>
            <p:ph type="sldNum" sz="quarter" idx="12"/>
          </p:nvPr>
        </p:nvSpPr>
        <p:spPr/>
        <p:txBody>
          <a:bodyPr/>
          <a:lstStyle/>
          <a:p>
            <a:fld id="{15BA5F3A-7625-4DD9-9129-B410AF68795E}" type="slidenum">
              <a:rPr lang="en-US" smtClean="0"/>
              <a:t>44</a:t>
            </a:fld>
            <a:endParaRPr lang="en-US" dirty="0"/>
          </a:p>
        </p:txBody>
      </p:sp>
      <p:pic>
        <p:nvPicPr>
          <p:cNvPr id="29" name="Picture 28">
            <a:extLst>
              <a:ext uri="{FF2B5EF4-FFF2-40B4-BE49-F238E27FC236}">
                <a16:creationId xmlns:a16="http://schemas.microsoft.com/office/drawing/2014/main" id="{8BF54440-98C3-4158-8082-75A14167D000}"/>
              </a:ext>
            </a:extLst>
          </p:cNvPr>
          <p:cNvPicPr>
            <a:picLocks noChangeAspect="1"/>
          </p:cNvPicPr>
          <p:nvPr/>
        </p:nvPicPr>
        <p:blipFill>
          <a:blip r:embed="rId3"/>
          <a:stretch>
            <a:fillRect/>
          </a:stretch>
        </p:blipFill>
        <p:spPr>
          <a:xfrm>
            <a:off x="9734322" y="139733"/>
            <a:ext cx="2279843" cy="1576714"/>
          </a:xfrm>
          <a:prstGeom prst="rect">
            <a:avLst/>
          </a:prstGeom>
        </p:spPr>
      </p:pic>
    </p:spTree>
    <p:extLst>
      <p:ext uri="{BB962C8B-B14F-4D97-AF65-F5344CB8AC3E}">
        <p14:creationId xmlns:p14="http://schemas.microsoft.com/office/powerpoint/2010/main" val="1249288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Loss</a:t>
            </a:r>
          </a:p>
        </p:txBody>
      </p:sp>
      <p:sp>
        <p:nvSpPr>
          <p:cNvPr id="5" name="Content Placeholder 4">
            <a:extLst>
              <a:ext uri="{FF2B5EF4-FFF2-40B4-BE49-F238E27FC236}">
                <a16:creationId xmlns:a16="http://schemas.microsoft.com/office/drawing/2014/main" id="{18D049DE-2E5D-D841-B40F-BD0B85B78CEE}"/>
              </a:ext>
            </a:extLst>
          </p:cNvPr>
          <p:cNvSpPr>
            <a:spLocks noGrp="1"/>
          </p:cNvSpPr>
          <p:nvPr>
            <p:ph idx="1"/>
          </p:nvPr>
        </p:nvSpPr>
        <p:spPr/>
        <p:txBody>
          <a:bodyPr/>
          <a:lstStyle/>
          <a:p>
            <a:pPr marL="0" indent="0">
              <a:buNone/>
            </a:pPr>
            <a:r>
              <a:rPr lang="en-US" dirty="0"/>
              <a:t>FAIR decomposes loss into the following six categories</a:t>
            </a:r>
          </a:p>
          <a:p>
            <a:pPr marL="514350" indent="-514350">
              <a:buFont typeface="+mj-lt"/>
              <a:buAutoNum type="arabicPeriod"/>
            </a:pPr>
            <a:r>
              <a:rPr lang="en-US" dirty="0"/>
              <a:t>Productivity</a:t>
            </a:r>
          </a:p>
          <a:p>
            <a:pPr marL="514350" indent="-514350">
              <a:buFont typeface="+mj-lt"/>
              <a:buAutoNum type="arabicPeriod"/>
            </a:pPr>
            <a:r>
              <a:rPr lang="en-US" dirty="0"/>
              <a:t>Response</a:t>
            </a:r>
          </a:p>
          <a:p>
            <a:pPr marL="514350" indent="-514350">
              <a:buFont typeface="+mj-lt"/>
              <a:buAutoNum type="arabicPeriod"/>
            </a:pPr>
            <a:r>
              <a:rPr lang="en-US" dirty="0"/>
              <a:t>Replacement</a:t>
            </a:r>
          </a:p>
          <a:p>
            <a:pPr marL="514350" indent="-514350">
              <a:buFont typeface="+mj-lt"/>
              <a:buAutoNum type="arabicPeriod"/>
            </a:pPr>
            <a:r>
              <a:rPr lang="en-US" dirty="0"/>
              <a:t>Competitive Advantage</a:t>
            </a:r>
          </a:p>
          <a:p>
            <a:pPr marL="514350" indent="-514350">
              <a:buFont typeface="+mj-lt"/>
              <a:buAutoNum type="arabicPeriod"/>
            </a:pPr>
            <a:r>
              <a:rPr lang="en-US" dirty="0"/>
              <a:t>Fines and Judgments</a:t>
            </a:r>
          </a:p>
          <a:p>
            <a:pPr marL="514350" indent="-514350">
              <a:buFont typeface="+mj-lt"/>
              <a:buAutoNum type="arabicPeriod"/>
            </a:pPr>
            <a:r>
              <a:rPr lang="en-US" dirty="0"/>
              <a:t>Reputation</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61939B4F-4D59-414B-978A-60681C6B79F3}"/>
              </a:ext>
            </a:extLst>
          </p:cNvPr>
          <p:cNvSpPr>
            <a:spLocks noGrp="1"/>
          </p:cNvSpPr>
          <p:nvPr>
            <p:ph type="sldNum" sz="quarter" idx="12"/>
          </p:nvPr>
        </p:nvSpPr>
        <p:spPr/>
        <p:txBody>
          <a:bodyPr/>
          <a:lstStyle/>
          <a:p>
            <a:fld id="{15BA5F3A-7625-4DD9-9129-B410AF68795E}" type="slidenum">
              <a:rPr lang="en-US" smtClean="0"/>
              <a:t>45</a:t>
            </a:fld>
            <a:endParaRPr lang="en-US" dirty="0"/>
          </a:p>
        </p:txBody>
      </p:sp>
    </p:spTree>
    <p:extLst>
      <p:ext uri="{BB962C8B-B14F-4D97-AF65-F5344CB8AC3E}">
        <p14:creationId xmlns:p14="http://schemas.microsoft.com/office/powerpoint/2010/main" val="2662774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Loss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0697051"/>
              </p:ext>
            </p:extLst>
          </p:nvPr>
        </p:nvGraphicFramePr>
        <p:xfrm>
          <a:off x="838200" y="1825625"/>
          <a:ext cx="10833100" cy="4632960"/>
        </p:xfrm>
        <a:graphic>
          <a:graphicData uri="http://schemas.openxmlformats.org/drawingml/2006/table">
            <a:tbl>
              <a:tblPr firstRow="1" bandRow="1">
                <a:tableStyleId>{5C22544A-7EE6-4342-B048-85BDC9FD1C3A}</a:tableStyleId>
              </a:tblPr>
              <a:tblGrid>
                <a:gridCol w="1818600">
                  <a:extLst>
                    <a:ext uri="{9D8B030D-6E8A-4147-A177-3AD203B41FA5}">
                      <a16:colId xmlns:a16="http://schemas.microsoft.com/office/drawing/2014/main" val="20000"/>
                    </a:ext>
                  </a:extLst>
                </a:gridCol>
                <a:gridCol w="9014500">
                  <a:extLst>
                    <a:ext uri="{9D8B030D-6E8A-4147-A177-3AD203B41FA5}">
                      <a16:colId xmlns:a16="http://schemas.microsoft.com/office/drawing/2014/main" val="20001"/>
                    </a:ext>
                  </a:extLst>
                </a:gridCol>
              </a:tblGrid>
              <a:tr h="370840">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b="1" dirty="0"/>
                        <a:t>Productivity</a:t>
                      </a:r>
                    </a:p>
                  </a:txBody>
                  <a:tcPr/>
                </a:tc>
                <a:tc>
                  <a:txBody>
                    <a:bodyPr/>
                    <a:lstStyle/>
                    <a:p>
                      <a:pPr marL="342900" indent="-342900">
                        <a:buAutoNum type="alphaLcPeriod"/>
                      </a:pPr>
                      <a:r>
                        <a:rPr lang="en-US" sz="2000" dirty="0"/>
                        <a:t>Losses resulting from org. ability to execute on its primary</a:t>
                      </a:r>
                      <a:r>
                        <a:rPr lang="en-US" sz="2000" baseline="0" dirty="0"/>
                        <a:t> value proposition. (revenue lost when retail website goes down)</a:t>
                      </a:r>
                    </a:p>
                    <a:p>
                      <a:pPr marL="342900" indent="-342900">
                        <a:buAutoNum type="alphaLcPeriod"/>
                      </a:pPr>
                      <a:r>
                        <a:rPr lang="en-US" sz="2000" dirty="0"/>
                        <a:t>Losses resulting from personnel being paid but unable to perform their duties. (Failure in call center)</a:t>
                      </a:r>
                    </a:p>
                    <a:p>
                      <a:pPr marL="0" indent="0">
                        <a:buNone/>
                      </a:pPr>
                      <a:r>
                        <a:rPr lang="en-US" sz="2000" dirty="0"/>
                        <a:t>Consider if revenue is really lost or simply delayed. Can the revenue be recovered? Are all activities of the personnel effected</a:t>
                      </a:r>
                      <a:r>
                        <a:rPr lang="en-US" sz="2000" baseline="0" dirty="0"/>
                        <a:t> by they failure?</a:t>
                      </a:r>
                      <a:endParaRPr lang="en-US" sz="2000" dirty="0"/>
                    </a:p>
                  </a:txBody>
                  <a:tcPr/>
                </a:tc>
                <a:extLst>
                  <a:ext uri="{0D108BD9-81ED-4DB2-BD59-A6C34878D82A}">
                    <a16:rowId xmlns:a16="http://schemas.microsoft.com/office/drawing/2014/main" val="10001"/>
                  </a:ext>
                </a:extLst>
              </a:tr>
              <a:tr h="370840">
                <a:tc>
                  <a:txBody>
                    <a:bodyPr/>
                    <a:lstStyle/>
                    <a:p>
                      <a:r>
                        <a:rPr lang="en-US" sz="2000" b="1" dirty="0"/>
                        <a:t>Response</a:t>
                      </a:r>
                    </a:p>
                  </a:txBody>
                  <a:tcPr/>
                </a:tc>
                <a:tc>
                  <a:txBody>
                    <a:bodyPr/>
                    <a:lstStyle/>
                    <a:p>
                      <a:r>
                        <a:rPr lang="en-US" sz="2000" dirty="0"/>
                        <a:t>Costs associated with managing the loss event. For example incident response team costs.</a:t>
                      </a:r>
                    </a:p>
                    <a:p>
                      <a:r>
                        <a:rPr lang="en-US" sz="2000" dirty="0"/>
                        <a:t>Secondary</a:t>
                      </a:r>
                      <a:r>
                        <a:rPr lang="en-US" sz="2000" baseline="0" dirty="0"/>
                        <a:t> Response costs (expenses incurred dealing with secondary stakeholder) like notification and credit monitoring costs (confidential records breach)</a:t>
                      </a:r>
                      <a:endParaRPr lang="en-US" sz="2000" dirty="0"/>
                    </a:p>
                  </a:txBody>
                  <a:tcPr/>
                </a:tc>
                <a:extLst>
                  <a:ext uri="{0D108BD9-81ED-4DB2-BD59-A6C34878D82A}">
                    <a16:rowId xmlns:a16="http://schemas.microsoft.com/office/drawing/2014/main" val="10002"/>
                  </a:ext>
                </a:extLst>
              </a:tr>
              <a:tr h="370840">
                <a:tc>
                  <a:txBody>
                    <a:bodyPr/>
                    <a:lstStyle/>
                    <a:p>
                      <a:r>
                        <a:rPr lang="en-US" sz="2000" b="1" dirty="0"/>
                        <a:t>Replacement</a:t>
                      </a:r>
                    </a:p>
                  </a:txBody>
                  <a:tcPr/>
                </a:tc>
                <a:tc>
                  <a:txBody>
                    <a:bodyPr/>
                    <a:lstStyle/>
                    <a:p>
                      <a:r>
                        <a:rPr lang="en-US" sz="2000" dirty="0"/>
                        <a:t>The</a:t>
                      </a:r>
                      <a:r>
                        <a:rPr lang="en-US" sz="2000" baseline="0" dirty="0"/>
                        <a:t> intrinsic value of the asset. The cost to replace the physical asset.</a:t>
                      </a:r>
                    </a:p>
                    <a:p>
                      <a:r>
                        <a:rPr lang="en-US" sz="2000" baseline="0" dirty="0"/>
                        <a:t>Secondary replacement costs: Refund stolen funds. Replacing credit cards after a credit card information breach.</a:t>
                      </a:r>
                      <a:endParaRPr lang="en-US" sz="2000" dirty="0"/>
                    </a:p>
                  </a:txBody>
                  <a:tcPr/>
                </a:tc>
                <a:extLst>
                  <a:ext uri="{0D108BD9-81ED-4DB2-BD59-A6C34878D82A}">
                    <a16:rowId xmlns:a16="http://schemas.microsoft.com/office/drawing/2014/main" val="10003"/>
                  </a:ext>
                </a:extLst>
              </a:tr>
            </a:tbl>
          </a:graphicData>
        </a:graphic>
      </p:graphicFrame>
      <p:sp>
        <p:nvSpPr>
          <p:cNvPr id="3" name="Slide Number Placeholder 2">
            <a:extLst>
              <a:ext uri="{FF2B5EF4-FFF2-40B4-BE49-F238E27FC236}">
                <a16:creationId xmlns:a16="http://schemas.microsoft.com/office/drawing/2014/main" id="{26142076-5D1F-4F9E-B244-BC863EE3F822}"/>
              </a:ext>
            </a:extLst>
          </p:cNvPr>
          <p:cNvSpPr>
            <a:spLocks noGrp="1"/>
          </p:cNvSpPr>
          <p:nvPr>
            <p:ph type="sldNum" sz="quarter" idx="12"/>
          </p:nvPr>
        </p:nvSpPr>
        <p:spPr/>
        <p:txBody>
          <a:bodyPr/>
          <a:lstStyle/>
          <a:p>
            <a:fld id="{15BA5F3A-7625-4DD9-9129-B410AF68795E}" type="slidenum">
              <a:rPr lang="en-US" smtClean="0"/>
              <a:t>46</a:t>
            </a:fld>
            <a:endParaRPr lang="en-US" dirty="0"/>
          </a:p>
        </p:txBody>
      </p:sp>
    </p:spTree>
    <p:extLst>
      <p:ext uri="{BB962C8B-B14F-4D97-AF65-F5344CB8AC3E}">
        <p14:creationId xmlns:p14="http://schemas.microsoft.com/office/powerpoint/2010/main" val="2225552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Loss</a:t>
            </a:r>
          </a:p>
        </p:txBody>
      </p:sp>
      <p:sp>
        <p:nvSpPr>
          <p:cNvPr id="8" name="Content Placeholder 7">
            <a:extLst>
              <a:ext uri="{FF2B5EF4-FFF2-40B4-BE49-F238E27FC236}">
                <a16:creationId xmlns:a16="http://schemas.microsoft.com/office/drawing/2014/main" id="{58506797-A51D-E64C-8112-BDA0580A6E19}"/>
              </a:ext>
            </a:extLst>
          </p:cNvPr>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2355795105"/>
              </p:ext>
            </p:extLst>
          </p:nvPr>
        </p:nvGraphicFramePr>
        <p:xfrm>
          <a:off x="838200" y="1825625"/>
          <a:ext cx="10515600" cy="4328160"/>
        </p:xfrm>
        <a:graphic>
          <a:graphicData uri="http://schemas.openxmlformats.org/drawingml/2006/table">
            <a:tbl>
              <a:tblPr firstRow="1" bandRow="1">
                <a:tableStyleId>{5C22544A-7EE6-4342-B048-85BDC9FD1C3A}</a:tableStyleId>
              </a:tblPr>
              <a:tblGrid>
                <a:gridCol w="2322250">
                  <a:extLst>
                    <a:ext uri="{9D8B030D-6E8A-4147-A177-3AD203B41FA5}">
                      <a16:colId xmlns:a16="http://schemas.microsoft.com/office/drawing/2014/main" val="20000"/>
                    </a:ext>
                  </a:extLst>
                </a:gridCol>
                <a:gridCol w="8193350">
                  <a:extLst>
                    <a:ext uri="{9D8B030D-6E8A-4147-A177-3AD203B41FA5}">
                      <a16:colId xmlns:a16="http://schemas.microsoft.com/office/drawing/2014/main" val="20001"/>
                    </a:ext>
                  </a:extLst>
                </a:gridCol>
              </a:tblGrid>
              <a:tr h="370840">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Competitive Advantage</a:t>
                      </a:r>
                    </a:p>
                    <a:p>
                      <a:endParaRPr 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Losses</a:t>
                      </a:r>
                      <a:r>
                        <a:rPr lang="en-US" sz="2000" baseline="0" dirty="0"/>
                        <a:t> focused on some asset (physical or logical) that provide an advantage over the competition. Something another company cannot acquire or develop (legally) on their own (like intellectual property, secret business plans, market information, patent, copyrights, trade secrets).</a:t>
                      </a:r>
                      <a:endParaRPr lang="en-US" sz="2000" dirty="0"/>
                    </a:p>
                    <a:p>
                      <a:pPr marL="0" indent="0">
                        <a:buNone/>
                      </a:pPr>
                      <a:endParaRPr lang="en-US" sz="2000" dirty="0"/>
                    </a:p>
                  </a:txBody>
                  <a:tcPr/>
                </a:tc>
                <a:extLst>
                  <a:ext uri="{0D108BD9-81ED-4DB2-BD59-A6C34878D82A}">
                    <a16:rowId xmlns:a16="http://schemas.microsoft.com/office/drawing/2014/main" val="10001"/>
                  </a:ext>
                </a:extLst>
              </a:tr>
              <a:tr h="370840">
                <a:tc>
                  <a:txBody>
                    <a:bodyPr/>
                    <a:lstStyle/>
                    <a:p>
                      <a:r>
                        <a:rPr lang="en-US" sz="2000" b="1" dirty="0"/>
                        <a:t>Fines and Judgments</a:t>
                      </a:r>
                    </a:p>
                  </a:txBody>
                  <a:tcPr/>
                </a:tc>
                <a:tc>
                  <a:txBody>
                    <a:bodyPr/>
                    <a:lstStyle/>
                    <a:p>
                      <a:pPr marL="0" indent="0">
                        <a:buNone/>
                      </a:pPr>
                      <a:r>
                        <a:rPr lang="en-US" sz="2000" dirty="0"/>
                        <a:t>Regulatorily fines, class action law suits</a:t>
                      </a:r>
                    </a:p>
                  </a:txBody>
                  <a:tcPr/>
                </a:tc>
                <a:extLst>
                  <a:ext uri="{0D108BD9-81ED-4DB2-BD59-A6C34878D82A}">
                    <a16:rowId xmlns:a16="http://schemas.microsoft.com/office/drawing/2014/main" val="10002"/>
                  </a:ext>
                </a:extLst>
              </a:tr>
              <a:tr h="370840">
                <a:tc>
                  <a:txBody>
                    <a:bodyPr/>
                    <a:lstStyle/>
                    <a:p>
                      <a:r>
                        <a:rPr lang="en-US" sz="2000" b="1" dirty="0"/>
                        <a:t>Reputation</a:t>
                      </a:r>
                    </a:p>
                  </a:txBody>
                  <a:tcPr/>
                </a:tc>
                <a:tc>
                  <a:txBody>
                    <a:bodyPr/>
                    <a:lstStyle/>
                    <a:p>
                      <a:r>
                        <a:rPr lang="en-US" sz="2000" dirty="0"/>
                        <a:t>Effects of</a:t>
                      </a:r>
                      <a:r>
                        <a:rPr lang="en-US" sz="2000" baseline="0" dirty="0"/>
                        <a:t> reputation loss: market share, cost of capital, stock price, increased cost hiring/retaining employees.</a:t>
                      </a:r>
                    </a:p>
                    <a:p>
                      <a:r>
                        <a:rPr lang="en-US" sz="2000" baseline="0" dirty="0"/>
                        <a:t>Reputation losses occur because of a secondary stakeholder perception that and organization’s value has decreased or liability has increase that affects stakeholders.</a:t>
                      </a:r>
                      <a:endParaRPr lang="en-US" sz="2000" dirty="0"/>
                    </a:p>
                  </a:txBody>
                  <a:tcPr/>
                </a:tc>
                <a:extLst>
                  <a:ext uri="{0D108BD9-81ED-4DB2-BD59-A6C34878D82A}">
                    <a16:rowId xmlns:a16="http://schemas.microsoft.com/office/drawing/2014/main" val="10003"/>
                  </a:ext>
                </a:extLst>
              </a:tr>
            </a:tbl>
          </a:graphicData>
        </a:graphic>
      </p:graphicFrame>
      <p:sp>
        <p:nvSpPr>
          <p:cNvPr id="3" name="Slide Number Placeholder 2">
            <a:extLst>
              <a:ext uri="{FF2B5EF4-FFF2-40B4-BE49-F238E27FC236}">
                <a16:creationId xmlns:a16="http://schemas.microsoft.com/office/drawing/2014/main" id="{BE4931C8-8844-4BF6-8024-321373195F00}"/>
              </a:ext>
            </a:extLst>
          </p:cNvPr>
          <p:cNvSpPr>
            <a:spLocks noGrp="1"/>
          </p:cNvSpPr>
          <p:nvPr>
            <p:ph type="sldNum" sz="quarter" idx="12"/>
          </p:nvPr>
        </p:nvSpPr>
        <p:spPr/>
        <p:txBody>
          <a:bodyPr/>
          <a:lstStyle/>
          <a:p>
            <a:fld id="{15BA5F3A-7625-4DD9-9129-B410AF68795E}" type="slidenum">
              <a:rPr lang="en-US" smtClean="0"/>
              <a:t>47</a:t>
            </a:fld>
            <a:endParaRPr lang="en-US" dirty="0"/>
          </a:p>
        </p:txBody>
      </p:sp>
    </p:spTree>
    <p:extLst>
      <p:ext uri="{BB962C8B-B14F-4D97-AF65-F5344CB8AC3E}">
        <p14:creationId xmlns:p14="http://schemas.microsoft.com/office/powerpoint/2010/main" val="2506811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A657-A5BB-A040-9F65-5AD2207CD36E}"/>
              </a:ext>
            </a:extLst>
          </p:cNvPr>
          <p:cNvSpPr>
            <a:spLocks noGrp="1"/>
          </p:cNvSpPr>
          <p:nvPr>
            <p:ph type="title"/>
          </p:nvPr>
        </p:nvSpPr>
        <p:spPr/>
        <p:txBody>
          <a:bodyPr/>
          <a:lstStyle/>
          <a:p>
            <a:r>
              <a:rPr lang="en-US" dirty="0"/>
              <a:t>Typical Loss Type Mapping</a:t>
            </a:r>
          </a:p>
        </p:txBody>
      </p:sp>
      <p:graphicFrame>
        <p:nvGraphicFramePr>
          <p:cNvPr id="4" name="Table 3">
            <a:extLst>
              <a:ext uri="{FF2B5EF4-FFF2-40B4-BE49-F238E27FC236}">
                <a16:creationId xmlns:a16="http://schemas.microsoft.com/office/drawing/2014/main" id="{7017DACB-FB1A-4145-9A26-528699236E35}"/>
              </a:ext>
            </a:extLst>
          </p:cNvPr>
          <p:cNvGraphicFramePr>
            <a:graphicFrameLocks noGrp="1"/>
          </p:cNvGraphicFramePr>
          <p:nvPr>
            <p:extLst>
              <p:ext uri="{D42A27DB-BD31-4B8C-83A1-F6EECF244321}">
                <p14:modId xmlns:p14="http://schemas.microsoft.com/office/powerpoint/2010/main" val="693755857"/>
              </p:ext>
            </p:extLst>
          </p:nvPr>
        </p:nvGraphicFramePr>
        <p:xfrm>
          <a:off x="2035962" y="1860885"/>
          <a:ext cx="7136915" cy="4053840"/>
        </p:xfrm>
        <a:graphic>
          <a:graphicData uri="http://schemas.openxmlformats.org/drawingml/2006/table">
            <a:tbl>
              <a:tblPr firstRow="1" bandRow="1">
                <a:tableStyleId>{5C22544A-7EE6-4342-B048-85BDC9FD1C3A}</a:tableStyleId>
              </a:tblPr>
              <a:tblGrid>
                <a:gridCol w="3669264">
                  <a:extLst>
                    <a:ext uri="{9D8B030D-6E8A-4147-A177-3AD203B41FA5}">
                      <a16:colId xmlns:a16="http://schemas.microsoft.com/office/drawing/2014/main" val="1325665000"/>
                    </a:ext>
                  </a:extLst>
                </a:gridCol>
                <a:gridCol w="1393233">
                  <a:extLst>
                    <a:ext uri="{9D8B030D-6E8A-4147-A177-3AD203B41FA5}">
                      <a16:colId xmlns:a16="http://schemas.microsoft.com/office/drawing/2014/main" val="132325011"/>
                    </a:ext>
                  </a:extLst>
                </a:gridCol>
                <a:gridCol w="2074418">
                  <a:extLst>
                    <a:ext uri="{9D8B030D-6E8A-4147-A177-3AD203B41FA5}">
                      <a16:colId xmlns:a16="http://schemas.microsoft.com/office/drawing/2014/main" val="1199739746"/>
                    </a:ext>
                  </a:extLst>
                </a:gridCol>
              </a:tblGrid>
              <a:tr h="370840">
                <a:tc>
                  <a:txBody>
                    <a:bodyPr/>
                    <a:lstStyle/>
                    <a:p>
                      <a:pPr algn="ctr"/>
                      <a:r>
                        <a:rPr lang="en-US" sz="2800" dirty="0"/>
                        <a:t>Loss Type</a:t>
                      </a:r>
                    </a:p>
                  </a:txBody>
                  <a:tcPr/>
                </a:tc>
                <a:tc>
                  <a:txBody>
                    <a:bodyPr/>
                    <a:lstStyle/>
                    <a:p>
                      <a:pPr algn="ctr"/>
                      <a:r>
                        <a:rPr lang="en-US" sz="2800" dirty="0"/>
                        <a:t>Primary Loss</a:t>
                      </a:r>
                    </a:p>
                  </a:txBody>
                  <a:tcPr/>
                </a:tc>
                <a:tc>
                  <a:txBody>
                    <a:bodyPr/>
                    <a:lstStyle/>
                    <a:p>
                      <a:pPr algn="ctr"/>
                      <a:r>
                        <a:rPr lang="en-US" sz="2800" dirty="0"/>
                        <a:t>Secondary Loss</a:t>
                      </a:r>
                    </a:p>
                  </a:txBody>
                  <a:tcPr/>
                </a:tc>
                <a:extLst>
                  <a:ext uri="{0D108BD9-81ED-4DB2-BD59-A6C34878D82A}">
                    <a16:rowId xmlns:a16="http://schemas.microsoft.com/office/drawing/2014/main" val="2512713546"/>
                  </a:ext>
                </a:extLst>
              </a:tr>
              <a:tr h="370840">
                <a:tc>
                  <a:txBody>
                    <a:bodyPr/>
                    <a:lstStyle/>
                    <a:p>
                      <a:r>
                        <a:rPr lang="en-US" sz="2800" dirty="0"/>
                        <a:t>Productivity</a:t>
                      </a:r>
                    </a:p>
                  </a:txBody>
                  <a:tcPr/>
                </a:tc>
                <a:tc>
                  <a:txBody>
                    <a:bodyPr/>
                    <a:lstStyle/>
                    <a:p>
                      <a:pPr algn="ctr"/>
                      <a:r>
                        <a:rPr lang="en-US" sz="2800" b="1" dirty="0"/>
                        <a:t>✭</a:t>
                      </a:r>
                    </a:p>
                  </a:txBody>
                  <a:tcPr/>
                </a:tc>
                <a:tc>
                  <a:txBody>
                    <a:bodyPr/>
                    <a:lstStyle/>
                    <a:p>
                      <a:pPr algn="ctr"/>
                      <a:endParaRPr lang="en-US" sz="2800" dirty="0"/>
                    </a:p>
                  </a:txBody>
                  <a:tcPr/>
                </a:tc>
                <a:extLst>
                  <a:ext uri="{0D108BD9-81ED-4DB2-BD59-A6C34878D82A}">
                    <a16:rowId xmlns:a16="http://schemas.microsoft.com/office/drawing/2014/main" val="2485789199"/>
                  </a:ext>
                </a:extLst>
              </a:tr>
              <a:tr h="370840">
                <a:tc>
                  <a:txBody>
                    <a:bodyPr/>
                    <a:lstStyle/>
                    <a:p>
                      <a:r>
                        <a:rPr lang="en-US" sz="2800" dirty="0"/>
                        <a:t>Replacement</a:t>
                      </a:r>
                    </a:p>
                  </a:txBody>
                  <a:tcPr/>
                </a:tc>
                <a:tc>
                  <a:txBody>
                    <a:bodyPr/>
                    <a:lstStyle/>
                    <a:p>
                      <a:pPr algn="ctr"/>
                      <a:r>
                        <a:rPr lang="en-US" sz="2800" b="1" dirty="0"/>
                        <a:t>✭</a:t>
                      </a:r>
                    </a:p>
                  </a:txBody>
                  <a:tcPr/>
                </a:tc>
                <a:tc>
                  <a:txBody>
                    <a:bodyPr/>
                    <a:lstStyle/>
                    <a:p>
                      <a:pPr algn="ctr"/>
                      <a:endParaRPr lang="en-US" sz="2800" dirty="0"/>
                    </a:p>
                  </a:txBody>
                  <a:tcPr/>
                </a:tc>
                <a:extLst>
                  <a:ext uri="{0D108BD9-81ED-4DB2-BD59-A6C34878D82A}">
                    <a16:rowId xmlns:a16="http://schemas.microsoft.com/office/drawing/2014/main" val="2370882801"/>
                  </a:ext>
                </a:extLst>
              </a:tr>
              <a:tr h="370840">
                <a:tc>
                  <a:txBody>
                    <a:bodyPr/>
                    <a:lstStyle/>
                    <a:p>
                      <a:r>
                        <a:rPr lang="en-US" sz="2800" dirty="0"/>
                        <a:t>Response</a:t>
                      </a:r>
                    </a:p>
                  </a:txBody>
                  <a:tcPr/>
                </a:tc>
                <a:tc>
                  <a:txBody>
                    <a:bodyPr/>
                    <a:lstStyle/>
                    <a:p>
                      <a:pPr algn="ctr"/>
                      <a:r>
                        <a:rPr lang="en-US" sz="2800" b="1"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33554574"/>
                  </a:ext>
                </a:extLst>
              </a:tr>
              <a:tr h="370840">
                <a:tc>
                  <a:txBody>
                    <a:bodyPr/>
                    <a:lstStyle/>
                    <a:p>
                      <a:r>
                        <a:rPr lang="en-US" sz="2800" dirty="0"/>
                        <a:t>Competitive Advantage</a:t>
                      </a:r>
                    </a:p>
                  </a:txBody>
                  <a:tcPr/>
                </a:tc>
                <a:tc>
                  <a:txBody>
                    <a:bodyPr/>
                    <a:lstStyle/>
                    <a:p>
                      <a:pPr algn="ct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927795147"/>
                  </a:ext>
                </a:extLst>
              </a:tr>
              <a:tr h="370840">
                <a:tc>
                  <a:txBody>
                    <a:bodyPr/>
                    <a:lstStyle/>
                    <a:p>
                      <a:r>
                        <a:rPr lang="en-US" sz="2800" dirty="0"/>
                        <a:t>Reputation</a:t>
                      </a:r>
                    </a:p>
                  </a:txBody>
                  <a:tcPr/>
                </a:tc>
                <a:tc>
                  <a:txBody>
                    <a:bodyPr/>
                    <a:lstStyle/>
                    <a:p>
                      <a:pPr algn="ct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64544528"/>
                  </a:ext>
                </a:extLst>
              </a:tr>
              <a:tr h="370840">
                <a:tc>
                  <a:txBody>
                    <a:bodyPr/>
                    <a:lstStyle/>
                    <a:p>
                      <a:r>
                        <a:rPr lang="en-US" sz="2800" dirty="0"/>
                        <a:t>Fines and Judgements</a:t>
                      </a:r>
                    </a:p>
                  </a:txBody>
                  <a:tcPr/>
                </a:tc>
                <a:tc>
                  <a:txBody>
                    <a:bodyPr/>
                    <a:lstStyle/>
                    <a:p>
                      <a:pPr algn="ct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499423167"/>
                  </a:ext>
                </a:extLst>
              </a:tr>
            </a:tbl>
          </a:graphicData>
        </a:graphic>
      </p:graphicFrame>
      <p:sp>
        <p:nvSpPr>
          <p:cNvPr id="3" name="Slide Number Placeholder 2">
            <a:extLst>
              <a:ext uri="{FF2B5EF4-FFF2-40B4-BE49-F238E27FC236}">
                <a16:creationId xmlns:a16="http://schemas.microsoft.com/office/drawing/2014/main" id="{61966425-ACA5-4621-A914-6B58A114C90F}"/>
              </a:ext>
            </a:extLst>
          </p:cNvPr>
          <p:cNvSpPr>
            <a:spLocks noGrp="1"/>
          </p:cNvSpPr>
          <p:nvPr>
            <p:ph type="sldNum" sz="quarter" idx="12"/>
          </p:nvPr>
        </p:nvSpPr>
        <p:spPr/>
        <p:txBody>
          <a:bodyPr/>
          <a:lstStyle/>
          <a:p>
            <a:fld id="{15BA5F3A-7625-4DD9-9129-B410AF68795E}" type="slidenum">
              <a:rPr lang="en-US" smtClean="0"/>
              <a:t>48</a:t>
            </a:fld>
            <a:endParaRPr lang="en-US" dirty="0"/>
          </a:p>
        </p:txBody>
      </p:sp>
    </p:spTree>
    <p:extLst>
      <p:ext uri="{BB962C8B-B14F-4D97-AF65-F5344CB8AC3E}">
        <p14:creationId xmlns:p14="http://schemas.microsoft.com/office/powerpoint/2010/main" val="2648513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Risk</a:t>
            </a:r>
          </a:p>
        </p:txBody>
      </p:sp>
      <p:graphicFrame>
        <p:nvGraphicFramePr>
          <p:cNvPr id="4" name="Content Placeholder 5">
            <a:extLst>
              <a:ext uri="{FF2B5EF4-FFF2-40B4-BE49-F238E27FC236}">
                <a16:creationId xmlns:a16="http://schemas.microsoft.com/office/drawing/2014/main" id="{7EED3120-E399-7D4D-A708-3C8D1CAD8450}"/>
              </a:ext>
            </a:extLst>
          </p:cNvPr>
          <p:cNvGraphicFramePr>
            <a:graphicFrameLocks/>
          </p:cNvGraphicFramePr>
          <p:nvPr>
            <p:extLst>
              <p:ext uri="{D42A27DB-BD31-4B8C-83A1-F6EECF244321}">
                <p14:modId xmlns:p14="http://schemas.microsoft.com/office/powerpoint/2010/main" val="4243308921"/>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429FD4E-871B-480C-B620-73662CCD9856}"/>
              </a:ext>
            </a:extLst>
          </p:cNvPr>
          <p:cNvSpPr>
            <a:spLocks noGrp="1"/>
          </p:cNvSpPr>
          <p:nvPr>
            <p:ph type="sldNum" sz="quarter" idx="12"/>
          </p:nvPr>
        </p:nvSpPr>
        <p:spPr/>
        <p:txBody>
          <a:bodyPr/>
          <a:lstStyle/>
          <a:p>
            <a:fld id="{15BA5F3A-7625-4DD9-9129-B410AF68795E}" type="slidenum">
              <a:rPr lang="en-US" smtClean="0"/>
              <a:t>49</a:t>
            </a:fld>
            <a:endParaRPr lang="en-US" dirty="0"/>
          </a:p>
        </p:txBody>
      </p:sp>
    </p:spTree>
    <p:extLst>
      <p:ext uri="{BB962C8B-B14F-4D97-AF65-F5344CB8AC3E}">
        <p14:creationId xmlns:p14="http://schemas.microsoft.com/office/powerpoint/2010/main" val="378687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F5F4-694B-3F4F-9764-F8606B094BBD}"/>
              </a:ext>
            </a:extLst>
          </p:cNvPr>
          <p:cNvSpPr>
            <a:spLocks noGrp="1"/>
          </p:cNvSpPr>
          <p:nvPr>
            <p:ph type="title"/>
          </p:nvPr>
        </p:nvSpPr>
        <p:spPr/>
        <p:txBody>
          <a:bodyPr/>
          <a:lstStyle/>
          <a:p>
            <a:r>
              <a:rPr lang="en-US" dirty="0"/>
              <a:t>The FAIR Model</a:t>
            </a:r>
          </a:p>
        </p:txBody>
      </p:sp>
      <p:sp>
        <p:nvSpPr>
          <p:cNvPr id="3" name="Content Placeholder 2">
            <a:extLst>
              <a:ext uri="{FF2B5EF4-FFF2-40B4-BE49-F238E27FC236}">
                <a16:creationId xmlns:a16="http://schemas.microsoft.com/office/drawing/2014/main" id="{7DABFFA8-9B0E-984E-AAB0-CF925A90847B}"/>
              </a:ext>
            </a:extLst>
          </p:cNvPr>
          <p:cNvSpPr>
            <a:spLocks noGrp="1"/>
          </p:cNvSpPr>
          <p:nvPr>
            <p:ph idx="1"/>
          </p:nvPr>
        </p:nvSpPr>
        <p:spPr/>
        <p:txBody>
          <a:bodyPr/>
          <a:lstStyle/>
          <a:p>
            <a:r>
              <a:rPr lang="en-US" b="1" dirty="0"/>
              <a:t>Note: </a:t>
            </a:r>
            <a:r>
              <a:rPr lang="en-US" dirty="0"/>
              <a:t>In a risk analysis we only go as deep into the model as is needed or supported by good data.</a:t>
            </a:r>
          </a:p>
          <a:p>
            <a:r>
              <a:rPr lang="en-US" dirty="0"/>
              <a:t>If we go deeper into the model and start using even more uncertain estimates or data we risk reducing the accuracy of the analysis.</a:t>
            </a:r>
          </a:p>
          <a:p>
            <a:r>
              <a:rPr lang="en-US" dirty="0"/>
              <a:t>Even if some building blocks are not used in a risk analysis it is good to keep them in mind and review how they might relate to the scenario. This review might reveal other aspects of the scenario (scope, assumptions etc.) that were previously not specifically mentioned.</a:t>
            </a:r>
          </a:p>
          <a:p>
            <a:endParaRPr lang="en-US" dirty="0"/>
          </a:p>
          <a:p>
            <a:endParaRPr lang="en-US" dirty="0"/>
          </a:p>
        </p:txBody>
      </p:sp>
      <p:sp>
        <p:nvSpPr>
          <p:cNvPr id="4" name="Slide Number Placeholder 3">
            <a:extLst>
              <a:ext uri="{FF2B5EF4-FFF2-40B4-BE49-F238E27FC236}">
                <a16:creationId xmlns:a16="http://schemas.microsoft.com/office/drawing/2014/main" id="{C08B99EA-5571-4D17-BFEE-EDEE0F4E4A9A}"/>
              </a:ext>
            </a:extLst>
          </p:cNvPr>
          <p:cNvSpPr>
            <a:spLocks noGrp="1"/>
          </p:cNvSpPr>
          <p:nvPr>
            <p:ph type="sldNum" sz="quarter" idx="12"/>
          </p:nvPr>
        </p:nvSpPr>
        <p:spPr/>
        <p:txBody>
          <a:bodyPr/>
          <a:lstStyle/>
          <a:p>
            <a:fld id="{15BA5F3A-7625-4DD9-9129-B410AF68795E}" type="slidenum">
              <a:rPr lang="en-US" smtClean="0"/>
              <a:t>5</a:t>
            </a:fld>
            <a:endParaRPr lang="en-US" dirty="0"/>
          </a:p>
        </p:txBody>
      </p:sp>
    </p:spTree>
    <p:extLst>
      <p:ext uri="{BB962C8B-B14F-4D97-AF65-F5344CB8AC3E}">
        <p14:creationId xmlns:p14="http://schemas.microsoft.com/office/powerpoint/2010/main" val="972819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Risk</a:t>
            </a:r>
          </a:p>
        </p:txBody>
      </p:sp>
      <p:sp>
        <p:nvSpPr>
          <p:cNvPr id="3" name="Content Placeholder 2"/>
          <p:cNvSpPr>
            <a:spLocks noGrp="1"/>
          </p:cNvSpPr>
          <p:nvPr>
            <p:ph idx="1"/>
          </p:nvPr>
        </p:nvSpPr>
        <p:spPr/>
        <p:txBody>
          <a:bodyPr/>
          <a:lstStyle/>
          <a:p>
            <a:pPr marL="0" indent="0">
              <a:buNone/>
            </a:pPr>
            <a:r>
              <a:rPr lang="en-US" b="1" i="1" dirty="0"/>
              <a:t>“Primary stakeholder loss-exposure that exists due to the potential for secondary stakeholder reactions to primary event.”</a:t>
            </a:r>
          </a:p>
          <a:p>
            <a:pPr marL="0" indent="0">
              <a:buNone/>
            </a:pPr>
            <a:r>
              <a:rPr lang="en-US" dirty="0"/>
              <a:t>Think of it as the fallout from the primary event.</a:t>
            </a:r>
          </a:p>
          <a:p>
            <a:pPr marL="0" indent="0">
              <a:buNone/>
            </a:pPr>
            <a:r>
              <a:rPr lang="en-US" dirty="0"/>
              <a:t>Or another way to look at it is that primary losses identified in a risk scenario will always be incurred in each loss event (in the estimated range of loss magnitude). Secondary losses will occur only in some of the loss events (in the estimated range of loss magnitude) and not at all in others.</a:t>
            </a:r>
          </a:p>
        </p:txBody>
      </p:sp>
      <p:sp>
        <p:nvSpPr>
          <p:cNvPr id="4" name="Slide Number Placeholder 3">
            <a:extLst>
              <a:ext uri="{FF2B5EF4-FFF2-40B4-BE49-F238E27FC236}">
                <a16:creationId xmlns:a16="http://schemas.microsoft.com/office/drawing/2014/main" id="{05741011-EC24-410D-BFA6-94F1AD5184D2}"/>
              </a:ext>
            </a:extLst>
          </p:cNvPr>
          <p:cNvSpPr>
            <a:spLocks noGrp="1"/>
          </p:cNvSpPr>
          <p:nvPr>
            <p:ph type="sldNum" sz="quarter" idx="12"/>
          </p:nvPr>
        </p:nvSpPr>
        <p:spPr/>
        <p:txBody>
          <a:bodyPr/>
          <a:lstStyle/>
          <a:p>
            <a:fld id="{15BA5F3A-7625-4DD9-9129-B410AF68795E}" type="slidenum">
              <a:rPr lang="en-US" smtClean="0"/>
              <a:t>50</a:t>
            </a:fld>
            <a:endParaRPr lang="en-US" dirty="0"/>
          </a:p>
        </p:txBody>
      </p:sp>
    </p:spTree>
    <p:extLst>
      <p:ext uri="{BB962C8B-B14F-4D97-AF65-F5344CB8AC3E}">
        <p14:creationId xmlns:p14="http://schemas.microsoft.com/office/powerpoint/2010/main" val="2276407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Risk</a:t>
            </a:r>
          </a:p>
        </p:txBody>
      </p:sp>
      <p:graphicFrame>
        <p:nvGraphicFramePr>
          <p:cNvPr id="4" name="Content Placeholder 5">
            <a:extLst>
              <a:ext uri="{FF2B5EF4-FFF2-40B4-BE49-F238E27FC236}">
                <a16:creationId xmlns:a16="http://schemas.microsoft.com/office/drawing/2014/main" id="{7EED3120-E399-7D4D-A708-3C8D1CAD8450}"/>
              </a:ext>
            </a:extLst>
          </p:cNvPr>
          <p:cNvGraphicFramePr>
            <a:graphicFrameLocks/>
          </p:cNvGraphicFramePr>
          <p:nvPr>
            <p:extLst>
              <p:ext uri="{D42A27DB-BD31-4B8C-83A1-F6EECF244321}">
                <p14:modId xmlns:p14="http://schemas.microsoft.com/office/powerpoint/2010/main" val="477035748"/>
              </p:ext>
            </p:extLst>
          </p:nvPr>
        </p:nvGraphicFramePr>
        <p:xfrm>
          <a:off x="270146" y="1134716"/>
          <a:ext cx="11651707" cy="4845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9972754-2828-453C-897C-23690D84036F}"/>
              </a:ext>
            </a:extLst>
          </p:cNvPr>
          <p:cNvSpPr>
            <a:spLocks noGrp="1"/>
          </p:cNvSpPr>
          <p:nvPr>
            <p:ph type="sldNum" sz="quarter" idx="12"/>
          </p:nvPr>
        </p:nvSpPr>
        <p:spPr/>
        <p:txBody>
          <a:bodyPr/>
          <a:lstStyle/>
          <a:p>
            <a:fld id="{15BA5F3A-7625-4DD9-9129-B410AF68795E}" type="slidenum">
              <a:rPr lang="en-US" smtClean="0"/>
              <a:t>51</a:t>
            </a:fld>
            <a:endParaRPr lang="en-US" dirty="0"/>
          </a:p>
        </p:txBody>
      </p:sp>
    </p:spTree>
    <p:extLst>
      <p:ext uri="{BB962C8B-B14F-4D97-AF65-F5344CB8AC3E}">
        <p14:creationId xmlns:p14="http://schemas.microsoft.com/office/powerpoint/2010/main" val="592547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845"/>
            <a:ext cx="10515600" cy="5645118"/>
          </a:xfrm>
        </p:spPr>
        <p:txBody>
          <a:bodyPr>
            <a:normAutofit lnSpcReduction="10000"/>
          </a:bodyPr>
          <a:lstStyle/>
          <a:p>
            <a:pPr marL="0" indent="0">
              <a:buNone/>
            </a:pPr>
            <a:r>
              <a:rPr lang="en-US" sz="4400" b="1" dirty="0">
                <a:latin typeface="+mj-lt"/>
              </a:rPr>
              <a:t>Secondary Loss Event Frequency (SLEF)</a:t>
            </a:r>
          </a:p>
          <a:p>
            <a:pPr marL="0" indent="0">
              <a:buNone/>
            </a:pPr>
            <a:r>
              <a:rPr lang="en-US" b="1" i="1" dirty="0"/>
              <a:t>“The percentage of primary events that have secondary effects.”</a:t>
            </a:r>
          </a:p>
          <a:p>
            <a:pPr marL="0" indent="0">
              <a:buNone/>
            </a:pPr>
            <a:r>
              <a:rPr lang="en-US" dirty="0"/>
              <a:t>Company X has environmental loss event of 10 times per year. Secondary losses materialize only 20% of the time i.e. SLEF is 2 times per year.</a:t>
            </a:r>
          </a:p>
          <a:p>
            <a:pPr marL="0" indent="0">
              <a:buNone/>
            </a:pPr>
            <a:endParaRPr lang="en-US" dirty="0"/>
          </a:p>
          <a:p>
            <a:pPr marL="0" indent="0">
              <a:buNone/>
            </a:pPr>
            <a:r>
              <a:rPr lang="en-US" sz="4400" b="1" dirty="0">
                <a:latin typeface="+mj-lt"/>
              </a:rPr>
              <a:t>Secondary Loss Magnitude</a:t>
            </a:r>
          </a:p>
          <a:p>
            <a:pPr marL="0" indent="0">
              <a:buNone/>
            </a:pPr>
            <a:r>
              <a:rPr lang="en-US" b="1" i="1" dirty="0"/>
              <a:t>“Loss associated with secondary stakeholder reactions.”</a:t>
            </a:r>
          </a:p>
          <a:p>
            <a:pPr marL="0" indent="0">
              <a:buNone/>
            </a:pPr>
            <a:r>
              <a:rPr lang="en-US" dirty="0"/>
              <a:t>Examples: Civil, criminal or contractual fines and judgments, notification costs, public relation costs, legal defense costs, effects of regulatory sanctions, lost market share, diminished stock price, increased cost of capital….</a:t>
            </a:r>
          </a:p>
        </p:txBody>
      </p:sp>
      <p:sp>
        <p:nvSpPr>
          <p:cNvPr id="2" name="Slide Number Placeholder 1">
            <a:extLst>
              <a:ext uri="{FF2B5EF4-FFF2-40B4-BE49-F238E27FC236}">
                <a16:creationId xmlns:a16="http://schemas.microsoft.com/office/drawing/2014/main" id="{117C6D65-D1EE-44A7-B8E4-66925C842605}"/>
              </a:ext>
            </a:extLst>
          </p:cNvPr>
          <p:cNvSpPr>
            <a:spLocks noGrp="1"/>
          </p:cNvSpPr>
          <p:nvPr>
            <p:ph type="sldNum" sz="quarter" idx="12"/>
          </p:nvPr>
        </p:nvSpPr>
        <p:spPr/>
        <p:txBody>
          <a:bodyPr/>
          <a:lstStyle/>
          <a:p>
            <a:fld id="{15BA5F3A-7625-4DD9-9129-B410AF68795E}" type="slidenum">
              <a:rPr lang="en-US" smtClean="0"/>
              <a:t>52</a:t>
            </a:fld>
            <a:endParaRPr lang="en-US" dirty="0"/>
          </a:p>
        </p:txBody>
      </p:sp>
    </p:spTree>
    <p:extLst>
      <p:ext uri="{BB962C8B-B14F-4D97-AF65-F5344CB8AC3E}">
        <p14:creationId xmlns:p14="http://schemas.microsoft.com/office/powerpoint/2010/main" val="746566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5A65-1B48-DB4E-B78B-D000D6B7256E}"/>
              </a:ext>
            </a:extLst>
          </p:cNvPr>
          <p:cNvSpPr>
            <a:spLocks noGrp="1"/>
          </p:cNvSpPr>
          <p:nvPr>
            <p:ph type="title"/>
          </p:nvPr>
        </p:nvSpPr>
        <p:spPr/>
        <p:txBody>
          <a:bodyPr/>
          <a:lstStyle/>
          <a:p>
            <a:r>
              <a:rPr lang="en-US" dirty="0"/>
              <a:t>FAIR and Control Categories</a:t>
            </a:r>
          </a:p>
        </p:txBody>
      </p:sp>
      <p:sp>
        <p:nvSpPr>
          <p:cNvPr id="3" name="Content Placeholder 2">
            <a:extLst>
              <a:ext uri="{FF2B5EF4-FFF2-40B4-BE49-F238E27FC236}">
                <a16:creationId xmlns:a16="http://schemas.microsoft.com/office/drawing/2014/main" id="{EAC41225-C09E-8C4C-875B-55E58099B2FF}"/>
              </a:ext>
            </a:extLst>
          </p:cNvPr>
          <p:cNvSpPr>
            <a:spLocks noGrp="1"/>
          </p:cNvSpPr>
          <p:nvPr>
            <p:ph idx="1"/>
          </p:nvPr>
        </p:nvSpPr>
        <p:spPr/>
        <p:txBody>
          <a:bodyPr/>
          <a:lstStyle/>
          <a:p>
            <a:pPr marL="0" indent="0">
              <a:buNone/>
            </a:pPr>
            <a:r>
              <a:rPr lang="en-US" dirty="0"/>
              <a:t>FAIR considers four main control categories</a:t>
            </a:r>
          </a:p>
          <a:p>
            <a:r>
              <a:rPr lang="en-US" dirty="0"/>
              <a:t>Avoidance Controls</a:t>
            </a:r>
          </a:p>
          <a:p>
            <a:r>
              <a:rPr lang="en-US" dirty="0"/>
              <a:t>Deterrent Controls</a:t>
            </a:r>
          </a:p>
          <a:p>
            <a:r>
              <a:rPr lang="en-US" dirty="0"/>
              <a:t>Vulnerability Controls</a:t>
            </a:r>
          </a:p>
          <a:p>
            <a:r>
              <a:rPr lang="en-US" dirty="0"/>
              <a:t>Responsive Controls</a:t>
            </a:r>
          </a:p>
          <a:p>
            <a:endParaRPr lang="en-US" dirty="0"/>
          </a:p>
        </p:txBody>
      </p:sp>
      <p:sp>
        <p:nvSpPr>
          <p:cNvPr id="4" name="Slide Number Placeholder 3">
            <a:extLst>
              <a:ext uri="{FF2B5EF4-FFF2-40B4-BE49-F238E27FC236}">
                <a16:creationId xmlns:a16="http://schemas.microsoft.com/office/drawing/2014/main" id="{B7F4DEF3-7CEC-4D69-AC4C-95DAB55A77DF}"/>
              </a:ext>
            </a:extLst>
          </p:cNvPr>
          <p:cNvSpPr>
            <a:spLocks noGrp="1"/>
          </p:cNvSpPr>
          <p:nvPr>
            <p:ph type="sldNum" sz="quarter" idx="12"/>
          </p:nvPr>
        </p:nvSpPr>
        <p:spPr/>
        <p:txBody>
          <a:bodyPr/>
          <a:lstStyle/>
          <a:p>
            <a:fld id="{15BA5F3A-7625-4DD9-9129-B410AF68795E}" type="slidenum">
              <a:rPr lang="en-US" smtClean="0"/>
              <a:t>53</a:t>
            </a:fld>
            <a:endParaRPr lang="en-US" dirty="0"/>
          </a:p>
        </p:txBody>
      </p:sp>
    </p:spTree>
    <p:extLst>
      <p:ext uri="{BB962C8B-B14F-4D97-AF65-F5344CB8AC3E}">
        <p14:creationId xmlns:p14="http://schemas.microsoft.com/office/powerpoint/2010/main" val="3439117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nvGraphicFramePr>
        <p:xfrm>
          <a:off x="-228600" y="1080125"/>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5" name="Group 4">
            <a:extLst>
              <a:ext uri="{FF2B5EF4-FFF2-40B4-BE49-F238E27FC236}">
                <a16:creationId xmlns:a16="http://schemas.microsoft.com/office/drawing/2014/main" id="{8835E725-34AE-0C47-8D53-59DF88CB661B}"/>
              </a:ext>
            </a:extLst>
          </p:cNvPr>
          <p:cNvGrpSpPr/>
          <p:nvPr/>
        </p:nvGrpSpPr>
        <p:grpSpPr>
          <a:xfrm>
            <a:off x="120801" y="461394"/>
            <a:ext cx="10402585" cy="5533455"/>
            <a:chOff x="120801" y="461394"/>
            <a:chExt cx="10402585" cy="5533455"/>
          </a:xfrm>
        </p:grpSpPr>
        <p:sp>
          <p:nvSpPr>
            <p:cNvPr id="3" name="Rounded Rectangle 2">
              <a:extLst>
                <a:ext uri="{FF2B5EF4-FFF2-40B4-BE49-F238E27FC236}">
                  <a16:creationId xmlns:a16="http://schemas.microsoft.com/office/drawing/2014/main" id="{1878CF99-D2EF-AA4E-A336-2506F0EA14F2}"/>
                </a:ext>
              </a:extLst>
            </p:cNvPr>
            <p:cNvSpPr/>
            <p:nvPr/>
          </p:nvSpPr>
          <p:spPr>
            <a:xfrm>
              <a:off x="120801" y="4939133"/>
              <a:ext cx="1712422"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Line Callout 2 3">
              <a:extLst>
                <a:ext uri="{FF2B5EF4-FFF2-40B4-BE49-F238E27FC236}">
                  <a16:creationId xmlns:a16="http://schemas.microsoft.com/office/drawing/2014/main" id="{F59544E8-7065-F54B-B71D-FBA4FD2C9A69}"/>
                </a:ext>
              </a:extLst>
            </p:cNvPr>
            <p:cNvSpPr/>
            <p:nvPr/>
          </p:nvSpPr>
          <p:spPr>
            <a:xfrm>
              <a:off x="5414491" y="461394"/>
              <a:ext cx="5108895" cy="1157681"/>
            </a:xfrm>
            <a:prstGeom prst="borderCallout2">
              <a:avLst>
                <a:gd name="adj1" fmla="val 49909"/>
                <a:gd name="adj2" fmla="val -451"/>
                <a:gd name="adj3" fmla="val 49909"/>
                <a:gd name="adj4" fmla="val -16010"/>
                <a:gd name="adj5" fmla="val 386477"/>
                <a:gd name="adj6" fmla="val -76224"/>
              </a:avLst>
            </a:prstGeom>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Avoidance Controls</a:t>
              </a:r>
            </a:p>
            <a:p>
              <a:r>
                <a:rPr lang="en-US" dirty="0"/>
                <a:t>Affect the frequency and/or likelihood of encountering threats</a:t>
              </a:r>
            </a:p>
          </p:txBody>
        </p:sp>
      </p:grpSp>
      <p:grpSp>
        <p:nvGrpSpPr>
          <p:cNvPr id="7" name="Group 6">
            <a:extLst>
              <a:ext uri="{FF2B5EF4-FFF2-40B4-BE49-F238E27FC236}">
                <a16:creationId xmlns:a16="http://schemas.microsoft.com/office/drawing/2014/main" id="{92672B83-423A-FB41-80F2-4A8F41E6D476}"/>
              </a:ext>
            </a:extLst>
          </p:cNvPr>
          <p:cNvGrpSpPr/>
          <p:nvPr/>
        </p:nvGrpSpPr>
        <p:grpSpPr>
          <a:xfrm>
            <a:off x="1985039" y="461394"/>
            <a:ext cx="10054985" cy="5533455"/>
            <a:chOff x="468401" y="461394"/>
            <a:chExt cx="10054985" cy="5533455"/>
          </a:xfrm>
        </p:grpSpPr>
        <p:sp>
          <p:nvSpPr>
            <p:cNvPr id="8" name="Rounded Rectangle 7">
              <a:extLst>
                <a:ext uri="{FF2B5EF4-FFF2-40B4-BE49-F238E27FC236}">
                  <a16:creationId xmlns:a16="http://schemas.microsoft.com/office/drawing/2014/main" id="{DFAA2552-AF90-7449-B63D-E41456F3FAD6}"/>
                </a:ext>
              </a:extLst>
            </p:cNvPr>
            <p:cNvSpPr/>
            <p:nvPr/>
          </p:nvSpPr>
          <p:spPr>
            <a:xfrm>
              <a:off x="468401" y="4939133"/>
              <a:ext cx="1627561"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Line Callout 2 8">
              <a:extLst>
                <a:ext uri="{FF2B5EF4-FFF2-40B4-BE49-F238E27FC236}">
                  <a16:creationId xmlns:a16="http://schemas.microsoft.com/office/drawing/2014/main" id="{46CD03B7-2385-4A40-BDB5-6F77A4CEA68D}"/>
                </a:ext>
              </a:extLst>
            </p:cNvPr>
            <p:cNvSpPr/>
            <p:nvPr/>
          </p:nvSpPr>
          <p:spPr>
            <a:xfrm>
              <a:off x="5414491" y="461394"/>
              <a:ext cx="5108895" cy="1157681"/>
            </a:xfrm>
            <a:prstGeom prst="borderCallout2">
              <a:avLst>
                <a:gd name="adj1" fmla="val 49909"/>
                <a:gd name="adj2" fmla="val -451"/>
                <a:gd name="adj3" fmla="val 49909"/>
                <a:gd name="adj4" fmla="val -16010"/>
                <a:gd name="adj5" fmla="val 386477"/>
                <a:gd name="adj6" fmla="val -76224"/>
              </a:avLst>
            </a:prstGeom>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Deterrent Controls</a:t>
              </a:r>
            </a:p>
            <a:p>
              <a:r>
                <a:rPr lang="en-US" dirty="0"/>
                <a:t>Affect the likelihood of a threat acting in a manner that can result in harm</a:t>
              </a:r>
            </a:p>
          </p:txBody>
        </p:sp>
      </p:grpSp>
      <p:grpSp>
        <p:nvGrpSpPr>
          <p:cNvPr id="10" name="Group 9">
            <a:extLst>
              <a:ext uri="{FF2B5EF4-FFF2-40B4-BE49-F238E27FC236}">
                <a16:creationId xmlns:a16="http://schemas.microsoft.com/office/drawing/2014/main" id="{4C25C2D2-0E19-034E-84AB-BAF46B721A16}"/>
              </a:ext>
            </a:extLst>
          </p:cNvPr>
          <p:cNvGrpSpPr/>
          <p:nvPr/>
        </p:nvGrpSpPr>
        <p:grpSpPr>
          <a:xfrm>
            <a:off x="244373" y="431937"/>
            <a:ext cx="6206761" cy="4238850"/>
            <a:chOff x="-4224280" y="1755999"/>
            <a:chExt cx="6206761" cy="4238850"/>
          </a:xfrm>
        </p:grpSpPr>
        <p:sp>
          <p:nvSpPr>
            <p:cNvPr id="11" name="Rounded Rectangle 10">
              <a:extLst>
                <a:ext uri="{FF2B5EF4-FFF2-40B4-BE49-F238E27FC236}">
                  <a16:creationId xmlns:a16="http://schemas.microsoft.com/office/drawing/2014/main" id="{E36A91F7-2807-B64C-85C8-F0A6A964BF57}"/>
                </a:ext>
              </a:extLst>
            </p:cNvPr>
            <p:cNvSpPr/>
            <p:nvPr/>
          </p:nvSpPr>
          <p:spPr>
            <a:xfrm>
              <a:off x="36235" y="4939133"/>
              <a:ext cx="1946246"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Line Callout 2 11">
              <a:extLst>
                <a:ext uri="{FF2B5EF4-FFF2-40B4-BE49-F238E27FC236}">
                  <a16:creationId xmlns:a16="http://schemas.microsoft.com/office/drawing/2014/main" id="{ACAF48B3-A08A-AE4B-BEA4-B23BAA5A8389}"/>
                </a:ext>
              </a:extLst>
            </p:cNvPr>
            <p:cNvSpPr/>
            <p:nvPr/>
          </p:nvSpPr>
          <p:spPr>
            <a:xfrm>
              <a:off x="-4224280" y="1755999"/>
              <a:ext cx="5108895" cy="1157681"/>
            </a:xfrm>
            <a:prstGeom prst="borderCallout2">
              <a:avLst>
                <a:gd name="adj1" fmla="val 102977"/>
                <a:gd name="adj2" fmla="val 46812"/>
                <a:gd name="adj3" fmla="val 158514"/>
                <a:gd name="adj4" fmla="val 46913"/>
                <a:gd name="adj5" fmla="val 275404"/>
                <a:gd name="adj6" fmla="val 105275"/>
              </a:avLst>
            </a:prstGeom>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Vulnerability Controls</a:t>
              </a:r>
            </a:p>
            <a:p>
              <a:r>
                <a:rPr lang="en-US" dirty="0"/>
                <a:t>Affect the probability that a threat’s action will result in loss</a:t>
              </a:r>
            </a:p>
          </p:txBody>
        </p:sp>
      </p:grpSp>
      <p:grpSp>
        <p:nvGrpSpPr>
          <p:cNvPr id="13" name="Group 12">
            <a:extLst>
              <a:ext uri="{FF2B5EF4-FFF2-40B4-BE49-F238E27FC236}">
                <a16:creationId xmlns:a16="http://schemas.microsoft.com/office/drawing/2014/main" id="{B1FE8F59-FC5B-6843-8B6A-1D449BB38EAF}"/>
              </a:ext>
            </a:extLst>
          </p:cNvPr>
          <p:cNvGrpSpPr/>
          <p:nvPr/>
        </p:nvGrpSpPr>
        <p:grpSpPr>
          <a:xfrm>
            <a:off x="6838732" y="461393"/>
            <a:ext cx="5108895" cy="2890688"/>
            <a:chOff x="-6443657" y="3989966"/>
            <a:chExt cx="5108895" cy="2890688"/>
          </a:xfrm>
        </p:grpSpPr>
        <p:sp>
          <p:nvSpPr>
            <p:cNvPr id="14" name="Rounded Rectangle 13">
              <a:extLst>
                <a:ext uri="{FF2B5EF4-FFF2-40B4-BE49-F238E27FC236}">
                  <a16:creationId xmlns:a16="http://schemas.microsoft.com/office/drawing/2014/main" id="{36C0BC58-2A1E-454E-B2E9-544E0143C934}"/>
                </a:ext>
              </a:extLst>
            </p:cNvPr>
            <p:cNvSpPr/>
            <p:nvPr/>
          </p:nvSpPr>
          <p:spPr>
            <a:xfrm>
              <a:off x="-5697661" y="5824938"/>
              <a:ext cx="1650817"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Line Callout 2 14">
              <a:extLst>
                <a:ext uri="{FF2B5EF4-FFF2-40B4-BE49-F238E27FC236}">
                  <a16:creationId xmlns:a16="http://schemas.microsoft.com/office/drawing/2014/main" id="{BCA72000-DFD7-6541-97D2-EEAF5A705383}"/>
                </a:ext>
              </a:extLst>
            </p:cNvPr>
            <p:cNvSpPr/>
            <p:nvPr/>
          </p:nvSpPr>
          <p:spPr>
            <a:xfrm>
              <a:off x="-6443657" y="3989966"/>
              <a:ext cx="5108895" cy="1157681"/>
            </a:xfrm>
            <a:prstGeom prst="borderCallout2">
              <a:avLst>
                <a:gd name="adj1" fmla="val 102977"/>
                <a:gd name="adj2" fmla="val 46812"/>
                <a:gd name="adj3" fmla="val 131363"/>
                <a:gd name="adj4" fmla="val 44676"/>
                <a:gd name="adj5" fmla="val 159395"/>
                <a:gd name="adj6" fmla="val 35361"/>
              </a:avLst>
            </a:prstGeom>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Responsive Controls</a:t>
              </a:r>
            </a:p>
            <a:p>
              <a:r>
                <a:rPr lang="en-US" dirty="0"/>
                <a:t>Affect the amount of loss that result from a threat’s action</a:t>
              </a:r>
            </a:p>
          </p:txBody>
        </p:sp>
      </p:grpSp>
      <p:sp>
        <p:nvSpPr>
          <p:cNvPr id="2" name="Slide Number Placeholder 1">
            <a:extLst>
              <a:ext uri="{FF2B5EF4-FFF2-40B4-BE49-F238E27FC236}">
                <a16:creationId xmlns:a16="http://schemas.microsoft.com/office/drawing/2014/main" id="{F94984E5-AED7-4154-8DDE-9BE4821E3A2F}"/>
              </a:ext>
            </a:extLst>
          </p:cNvPr>
          <p:cNvSpPr>
            <a:spLocks noGrp="1"/>
          </p:cNvSpPr>
          <p:nvPr>
            <p:ph type="sldNum" sz="quarter" idx="12"/>
          </p:nvPr>
        </p:nvSpPr>
        <p:spPr/>
        <p:txBody>
          <a:bodyPr/>
          <a:lstStyle/>
          <a:p>
            <a:fld id="{15BA5F3A-7625-4DD9-9129-B410AF68795E}" type="slidenum">
              <a:rPr lang="en-US" smtClean="0"/>
              <a:t>54</a:t>
            </a:fld>
            <a:endParaRPr lang="en-US" dirty="0"/>
          </a:p>
        </p:txBody>
      </p:sp>
    </p:spTree>
    <p:custDataLst>
      <p:tags r:id="rId1"/>
    </p:custDataLst>
    <p:extLst>
      <p:ext uri="{BB962C8B-B14F-4D97-AF65-F5344CB8AC3E}">
        <p14:creationId xmlns:p14="http://schemas.microsoft.com/office/powerpoint/2010/main" val="219131645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nvGraphicFramePr>
        <p:xfrm>
          <a:off x="270146" y="885392"/>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Rounded Rectangle 15">
            <a:extLst>
              <a:ext uri="{FF2B5EF4-FFF2-40B4-BE49-F238E27FC236}">
                <a16:creationId xmlns:a16="http://schemas.microsoft.com/office/drawing/2014/main" id="{F86C7868-7CBC-EE48-AA00-00832F5DA62C}"/>
              </a:ext>
            </a:extLst>
          </p:cNvPr>
          <p:cNvSpPr/>
          <p:nvPr/>
        </p:nvSpPr>
        <p:spPr>
          <a:xfrm>
            <a:off x="693479" y="4744400"/>
            <a:ext cx="1532467"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ounded Rectangle 16">
            <a:extLst>
              <a:ext uri="{FF2B5EF4-FFF2-40B4-BE49-F238E27FC236}">
                <a16:creationId xmlns:a16="http://schemas.microsoft.com/office/drawing/2014/main" id="{D04A2E59-30CB-1B47-B619-4453DE5045AD}"/>
              </a:ext>
            </a:extLst>
          </p:cNvPr>
          <p:cNvSpPr/>
          <p:nvPr/>
        </p:nvSpPr>
        <p:spPr>
          <a:xfrm>
            <a:off x="2513813" y="4744400"/>
            <a:ext cx="1532467"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a:extLst>
              <a:ext uri="{FF2B5EF4-FFF2-40B4-BE49-F238E27FC236}">
                <a16:creationId xmlns:a16="http://schemas.microsoft.com/office/drawing/2014/main" id="{17D33648-0CD5-5644-BF20-F1A4E1FCB8BA}"/>
              </a:ext>
            </a:extLst>
          </p:cNvPr>
          <p:cNvSpPr/>
          <p:nvPr/>
        </p:nvSpPr>
        <p:spPr>
          <a:xfrm>
            <a:off x="5062279" y="3432067"/>
            <a:ext cx="1888067" cy="10557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ounded Rectangle 18">
            <a:extLst>
              <a:ext uri="{FF2B5EF4-FFF2-40B4-BE49-F238E27FC236}">
                <a16:creationId xmlns:a16="http://schemas.microsoft.com/office/drawing/2014/main" id="{F0FEB72A-0D89-9D49-AE27-A89ED51321B4}"/>
              </a:ext>
            </a:extLst>
          </p:cNvPr>
          <p:cNvSpPr/>
          <p:nvPr/>
        </p:nvSpPr>
        <p:spPr>
          <a:xfrm>
            <a:off x="8161079" y="2142067"/>
            <a:ext cx="1498600" cy="1016450"/>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F5F9E088-0D30-B842-82CF-172F3D69D5B5}"/>
              </a:ext>
            </a:extLst>
          </p:cNvPr>
          <p:cNvSpPr txBox="1"/>
          <p:nvPr/>
        </p:nvSpPr>
        <p:spPr>
          <a:xfrm>
            <a:off x="871121" y="5800116"/>
            <a:ext cx="1177182" cy="369332"/>
          </a:xfrm>
          <a:prstGeom prst="rect">
            <a:avLst/>
          </a:prstGeom>
          <a:noFill/>
        </p:spPr>
        <p:txBody>
          <a:bodyPr wrap="none" rtlCol="0">
            <a:spAutoFit/>
          </a:bodyPr>
          <a:lstStyle/>
          <a:p>
            <a:r>
              <a:rPr lang="en-US" b="1" dirty="0"/>
              <a:t>Avoidance</a:t>
            </a:r>
          </a:p>
        </p:txBody>
      </p:sp>
      <p:sp>
        <p:nvSpPr>
          <p:cNvPr id="21" name="TextBox 20">
            <a:extLst>
              <a:ext uri="{FF2B5EF4-FFF2-40B4-BE49-F238E27FC236}">
                <a16:creationId xmlns:a16="http://schemas.microsoft.com/office/drawing/2014/main" id="{8FFDF8FE-FF62-9643-94B2-6668F92725FC}"/>
              </a:ext>
            </a:extLst>
          </p:cNvPr>
          <p:cNvSpPr txBox="1"/>
          <p:nvPr/>
        </p:nvSpPr>
        <p:spPr>
          <a:xfrm>
            <a:off x="2691455" y="5800116"/>
            <a:ext cx="1114921" cy="369332"/>
          </a:xfrm>
          <a:prstGeom prst="rect">
            <a:avLst/>
          </a:prstGeom>
          <a:noFill/>
        </p:spPr>
        <p:txBody>
          <a:bodyPr wrap="none" rtlCol="0">
            <a:spAutoFit/>
          </a:bodyPr>
          <a:lstStyle/>
          <a:p>
            <a:r>
              <a:rPr lang="en-US" b="1" dirty="0"/>
              <a:t>Deterrent</a:t>
            </a:r>
          </a:p>
        </p:txBody>
      </p:sp>
      <p:sp>
        <p:nvSpPr>
          <p:cNvPr id="22" name="TextBox 21">
            <a:extLst>
              <a:ext uri="{FF2B5EF4-FFF2-40B4-BE49-F238E27FC236}">
                <a16:creationId xmlns:a16="http://schemas.microsoft.com/office/drawing/2014/main" id="{71450A0C-5732-9242-ACF0-52F9889EEC02}"/>
              </a:ext>
            </a:extLst>
          </p:cNvPr>
          <p:cNvSpPr txBox="1"/>
          <p:nvPr/>
        </p:nvSpPr>
        <p:spPr>
          <a:xfrm>
            <a:off x="6006312" y="3062735"/>
            <a:ext cx="1404167" cy="369332"/>
          </a:xfrm>
          <a:prstGeom prst="rect">
            <a:avLst/>
          </a:prstGeom>
          <a:noFill/>
        </p:spPr>
        <p:txBody>
          <a:bodyPr wrap="none" rtlCol="0">
            <a:spAutoFit/>
          </a:bodyPr>
          <a:lstStyle/>
          <a:p>
            <a:r>
              <a:rPr lang="en-US" b="1" dirty="0"/>
              <a:t>Vulnerability</a:t>
            </a:r>
          </a:p>
        </p:txBody>
      </p:sp>
      <p:sp>
        <p:nvSpPr>
          <p:cNvPr id="23" name="TextBox 22">
            <a:extLst>
              <a:ext uri="{FF2B5EF4-FFF2-40B4-BE49-F238E27FC236}">
                <a16:creationId xmlns:a16="http://schemas.microsoft.com/office/drawing/2014/main" id="{4327CDE0-A9B7-E949-A680-125268329835}"/>
              </a:ext>
            </a:extLst>
          </p:cNvPr>
          <p:cNvSpPr txBox="1"/>
          <p:nvPr/>
        </p:nvSpPr>
        <p:spPr>
          <a:xfrm>
            <a:off x="9659679" y="2372255"/>
            <a:ext cx="1257973" cy="369332"/>
          </a:xfrm>
          <a:prstGeom prst="rect">
            <a:avLst/>
          </a:prstGeom>
          <a:noFill/>
        </p:spPr>
        <p:txBody>
          <a:bodyPr wrap="none" rtlCol="0">
            <a:spAutoFit/>
          </a:bodyPr>
          <a:lstStyle/>
          <a:p>
            <a:r>
              <a:rPr lang="en-US" b="1" dirty="0"/>
              <a:t>Responsive</a:t>
            </a:r>
          </a:p>
        </p:txBody>
      </p:sp>
      <p:sp>
        <p:nvSpPr>
          <p:cNvPr id="2" name="Slide Number Placeholder 1">
            <a:extLst>
              <a:ext uri="{FF2B5EF4-FFF2-40B4-BE49-F238E27FC236}">
                <a16:creationId xmlns:a16="http://schemas.microsoft.com/office/drawing/2014/main" id="{F7562C88-C392-4747-BC3F-4D44968D2AFE}"/>
              </a:ext>
            </a:extLst>
          </p:cNvPr>
          <p:cNvSpPr>
            <a:spLocks noGrp="1"/>
          </p:cNvSpPr>
          <p:nvPr>
            <p:ph type="sldNum" sz="quarter" idx="12"/>
          </p:nvPr>
        </p:nvSpPr>
        <p:spPr/>
        <p:txBody>
          <a:bodyPr/>
          <a:lstStyle/>
          <a:p>
            <a:fld id="{15BA5F3A-7625-4DD9-9129-B410AF68795E}" type="slidenum">
              <a:rPr lang="en-US" smtClean="0"/>
              <a:t>55</a:t>
            </a:fld>
            <a:endParaRPr lang="en-US" dirty="0"/>
          </a:p>
        </p:txBody>
      </p:sp>
    </p:spTree>
    <p:custDataLst>
      <p:tags r:id="rId1"/>
    </p:custDataLst>
    <p:extLst>
      <p:ext uri="{BB962C8B-B14F-4D97-AF65-F5344CB8AC3E}">
        <p14:creationId xmlns:p14="http://schemas.microsoft.com/office/powerpoint/2010/main" val="291963011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6" grpId="0"/>
      <p:bldP spid="21" grpId="0"/>
      <p:bldP spid="22" grpId="0"/>
      <p:bldP spid="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4F46-6EF1-5C48-BB34-73658407F3F5}"/>
              </a:ext>
            </a:extLst>
          </p:cNvPr>
          <p:cNvSpPr>
            <a:spLocks noGrp="1"/>
          </p:cNvSpPr>
          <p:nvPr>
            <p:ph type="title"/>
          </p:nvPr>
        </p:nvSpPr>
        <p:spPr/>
        <p:txBody>
          <a:bodyPr/>
          <a:lstStyle/>
          <a:p>
            <a:r>
              <a:rPr lang="en-US" dirty="0"/>
              <a:t>Avoidance Controls</a:t>
            </a:r>
          </a:p>
        </p:txBody>
      </p:sp>
      <p:sp>
        <p:nvSpPr>
          <p:cNvPr id="3" name="Content Placeholder 2">
            <a:extLst>
              <a:ext uri="{FF2B5EF4-FFF2-40B4-BE49-F238E27FC236}">
                <a16:creationId xmlns:a16="http://schemas.microsoft.com/office/drawing/2014/main" id="{7C94D999-2AB0-D345-8028-177F72C55C0F}"/>
              </a:ext>
            </a:extLst>
          </p:cNvPr>
          <p:cNvSpPr>
            <a:spLocks noGrp="1"/>
          </p:cNvSpPr>
          <p:nvPr>
            <p:ph idx="1"/>
          </p:nvPr>
        </p:nvSpPr>
        <p:spPr/>
        <p:txBody>
          <a:bodyPr>
            <a:normAutofit lnSpcReduction="10000"/>
          </a:bodyPr>
          <a:lstStyle/>
          <a:p>
            <a:pPr marL="0" indent="0">
              <a:buNone/>
            </a:pPr>
            <a:r>
              <a:rPr lang="en-US" i="1" dirty="0"/>
              <a:t>These controls try to reduce the frequency and/or likelihood that the threat gets into contact with the asset. For example:</a:t>
            </a:r>
          </a:p>
          <a:p>
            <a:r>
              <a:rPr lang="en-US" dirty="0"/>
              <a:t>Firewalls</a:t>
            </a:r>
          </a:p>
          <a:p>
            <a:r>
              <a:rPr lang="en-US" dirty="0"/>
              <a:t>Network Segmentation</a:t>
            </a:r>
          </a:p>
          <a:p>
            <a:r>
              <a:rPr lang="en-US" dirty="0"/>
              <a:t>2FA</a:t>
            </a:r>
          </a:p>
          <a:p>
            <a:r>
              <a:rPr lang="en-US" dirty="0"/>
              <a:t>Physical Barriers</a:t>
            </a:r>
          </a:p>
          <a:p>
            <a:r>
              <a:rPr lang="en-US" dirty="0"/>
              <a:t>Application Isolation</a:t>
            </a:r>
          </a:p>
          <a:p>
            <a:r>
              <a:rPr lang="en-US" dirty="0"/>
              <a:t>Data Loss Prevention</a:t>
            </a:r>
          </a:p>
          <a:p>
            <a:r>
              <a:rPr lang="en-US" dirty="0"/>
              <a:t>Segregation of Duties</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b="1" dirty="0"/>
          </a:p>
          <a:p>
            <a:endParaRPr lang="en-US" dirty="0"/>
          </a:p>
        </p:txBody>
      </p:sp>
      <p:sp>
        <p:nvSpPr>
          <p:cNvPr id="4" name="Slide Number Placeholder 3">
            <a:extLst>
              <a:ext uri="{FF2B5EF4-FFF2-40B4-BE49-F238E27FC236}">
                <a16:creationId xmlns:a16="http://schemas.microsoft.com/office/drawing/2014/main" id="{A74B5F70-DEB4-408C-84FA-DBD6678EBE6E}"/>
              </a:ext>
            </a:extLst>
          </p:cNvPr>
          <p:cNvSpPr>
            <a:spLocks noGrp="1"/>
          </p:cNvSpPr>
          <p:nvPr>
            <p:ph type="sldNum" sz="quarter" idx="12"/>
          </p:nvPr>
        </p:nvSpPr>
        <p:spPr/>
        <p:txBody>
          <a:bodyPr/>
          <a:lstStyle/>
          <a:p>
            <a:fld id="{15BA5F3A-7625-4DD9-9129-B410AF68795E}" type="slidenum">
              <a:rPr lang="en-US" smtClean="0"/>
              <a:t>56</a:t>
            </a:fld>
            <a:endParaRPr lang="en-US" dirty="0"/>
          </a:p>
        </p:txBody>
      </p:sp>
    </p:spTree>
    <p:extLst>
      <p:ext uri="{BB962C8B-B14F-4D97-AF65-F5344CB8AC3E}">
        <p14:creationId xmlns:p14="http://schemas.microsoft.com/office/powerpoint/2010/main" val="39190190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4F46-6EF1-5C48-BB34-73658407F3F5}"/>
              </a:ext>
            </a:extLst>
          </p:cNvPr>
          <p:cNvSpPr>
            <a:spLocks noGrp="1"/>
          </p:cNvSpPr>
          <p:nvPr>
            <p:ph type="title"/>
          </p:nvPr>
        </p:nvSpPr>
        <p:spPr/>
        <p:txBody>
          <a:bodyPr/>
          <a:lstStyle/>
          <a:p>
            <a:r>
              <a:rPr lang="en-US" dirty="0"/>
              <a:t>Deterrent Controls</a:t>
            </a:r>
          </a:p>
        </p:txBody>
      </p:sp>
      <p:sp>
        <p:nvSpPr>
          <p:cNvPr id="3" name="Content Placeholder 2">
            <a:extLst>
              <a:ext uri="{FF2B5EF4-FFF2-40B4-BE49-F238E27FC236}">
                <a16:creationId xmlns:a16="http://schemas.microsoft.com/office/drawing/2014/main" id="{7C94D999-2AB0-D345-8028-177F72C55C0F}"/>
              </a:ext>
            </a:extLst>
          </p:cNvPr>
          <p:cNvSpPr>
            <a:spLocks noGrp="1"/>
          </p:cNvSpPr>
          <p:nvPr>
            <p:ph idx="1"/>
          </p:nvPr>
        </p:nvSpPr>
        <p:spPr/>
        <p:txBody>
          <a:bodyPr>
            <a:normAutofit/>
          </a:bodyPr>
          <a:lstStyle/>
          <a:p>
            <a:pPr marL="0" indent="0">
              <a:buNone/>
            </a:pPr>
            <a:r>
              <a:rPr lang="en-US" i="1" dirty="0"/>
              <a:t>These controls reduce the probability tat a threat agent will act against the asset in a manner that may result in loss.</a:t>
            </a:r>
          </a:p>
          <a:p>
            <a:pPr marL="0" indent="0">
              <a:buNone/>
            </a:pPr>
            <a:r>
              <a:rPr lang="en-US" dirty="0"/>
              <a:t>The controls work at the Probability of Action level. We mentioned earlier that PoA is a function of:</a:t>
            </a:r>
          </a:p>
          <a:p>
            <a:r>
              <a:rPr lang="en-US" dirty="0"/>
              <a:t>Perceived </a:t>
            </a:r>
            <a:r>
              <a:rPr lang="en-US" b="1" dirty="0"/>
              <a:t>value</a:t>
            </a:r>
            <a:r>
              <a:rPr lang="en-US" dirty="0"/>
              <a:t> of the act from the threat agent’s perspective.</a:t>
            </a:r>
          </a:p>
          <a:p>
            <a:r>
              <a:rPr lang="en-US" dirty="0"/>
              <a:t>Perceived Level of </a:t>
            </a:r>
            <a:r>
              <a:rPr lang="en-US" b="1" dirty="0"/>
              <a:t>effort and/or cost </a:t>
            </a:r>
            <a:r>
              <a:rPr lang="en-US" dirty="0"/>
              <a:t>from the threat agent’s perspective.</a:t>
            </a:r>
          </a:p>
          <a:p>
            <a:r>
              <a:rPr lang="en-US" dirty="0"/>
              <a:t>Perceived Level of </a:t>
            </a:r>
            <a:r>
              <a:rPr lang="en-US" b="1" dirty="0"/>
              <a:t>risk</a:t>
            </a:r>
            <a:r>
              <a:rPr lang="en-US" dirty="0"/>
              <a:t> to the threat agent.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b="1" dirty="0"/>
          </a:p>
          <a:p>
            <a:endParaRPr lang="en-US" dirty="0"/>
          </a:p>
        </p:txBody>
      </p:sp>
      <p:sp>
        <p:nvSpPr>
          <p:cNvPr id="4" name="Slide Number Placeholder 3">
            <a:extLst>
              <a:ext uri="{FF2B5EF4-FFF2-40B4-BE49-F238E27FC236}">
                <a16:creationId xmlns:a16="http://schemas.microsoft.com/office/drawing/2014/main" id="{645AF288-4BF5-46A3-A347-F6F7274F8AB5}"/>
              </a:ext>
            </a:extLst>
          </p:cNvPr>
          <p:cNvSpPr>
            <a:spLocks noGrp="1"/>
          </p:cNvSpPr>
          <p:nvPr>
            <p:ph type="sldNum" sz="quarter" idx="12"/>
          </p:nvPr>
        </p:nvSpPr>
        <p:spPr/>
        <p:txBody>
          <a:bodyPr/>
          <a:lstStyle/>
          <a:p>
            <a:fld id="{15BA5F3A-7625-4DD9-9129-B410AF68795E}" type="slidenum">
              <a:rPr lang="en-US" smtClean="0"/>
              <a:t>57</a:t>
            </a:fld>
            <a:endParaRPr lang="en-US" dirty="0"/>
          </a:p>
        </p:txBody>
      </p:sp>
    </p:spTree>
    <p:extLst>
      <p:ext uri="{BB962C8B-B14F-4D97-AF65-F5344CB8AC3E}">
        <p14:creationId xmlns:p14="http://schemas.microsoft.com/office/powerpoint/2010/main" val="4047609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4F46-6EF1-5C48-BB34-73658407F3F5}"/>
              </a:ext>
            </a:extLst>
          </p:cNvPr>
          <p:cNvSpPr>
            <a:spLocks noGrp="1"/>
          </p:cNvSpPr>
          <p:nvPr>
            <p:ph type="title"/>
          </p:nvPr>
        </p:nvSpPr>
        <p:spPr/>
        <p:txBody>
          <a:bodyPr/>
          <a:lstStyle/>
          <a:p>
            <a:r>
              <a:rPr lang="en-US" dirty="0"/>
              <a:t>Deterrent Controls</a:t>
            </a:r>
          </a:p>
        </p:txBody>
      </p:sp>
      <p:sp>
        <p:nvSpPr>
          <p:cNvPr id="3" name="Content Placeholder 2">
            <a:extLst>
              <a:ext uri="{FF2B5EF4-FFF2-40B4-BE49-F238E27FC236}">
                <a16:creationId xmlns:a16="http://schemas.microsoft.com/office/drawing/2014/main" id="{7C94D999-2AB0-D345-8028-177F72C55C0F}"/>
              </a:ext>
            </a:extLst>
          </p:cNvPr>
          <p:cNvSpPr>
            <a:spLocks noGrp="1"/>
          </p:cNvSpPr>
          <p:nvPr>
            <p:ph idx="1"/>
          </p:nvPr>
        </p:nvSpPr>
        <p:spPr/>
        <p:txBody>
          <a:bodyPr>
            <a:normAutofit/>
          </a:bodyPr>
          <a:lstStyle/>
          <a:p>
            <a:r>
              <a:rPr lang="en-US" b="1" dirty="0"/>
              <a:t>Value</a:t>
            </a:r>
            <a:r>
              <a:rPr lang="en-US" dirty="0"/>
              <a:t> of the act from the threat agent’s perspective.</a:t>
            </a:r>
          </a:p>
          <a:p>
            <a:r>
              <a:rPr lang="en-US" dirty="0"/>
              <a:t>Perceived Level of </a:t>
            </a:r>
            <a:r>
              <a:rPr lang="en-US" b="1" dirty="0"/>
              <a:t>effort and/or cost </a:t>
            </a:r>
            <a:r>
              <a:rPr lang="en-US" dirty="0"/>
              <a:t>from the threat agent’s perspective.</a:t>
            </a:r>
          </a:p>
          <a:p>
            <a:r>
              <a:rPr lang="en-US" dirty="0"/>
              <a:t>Perceived Level of </a:t>
            </a:r>
            <a:r>
              <a:rPr lang="en-US" b="1" dirty="0"/>
              <a:t>risk</a:t>
            </a:r>
            <a:r>
              <a:rPr lang="en-US" dirty="0"/>
              <a:t> to the threat agent.</a:t>
            </a:r>
          </a:p>
          <a:p>
            <a:pPr marL="0" indent="0">
              <a:buNone/>
            </a:pPr>
            <a:r>
              <a:rPr lang="en-US" dirty="0"/>
              <a:t>We probably can’t do much to reduce the perception of value from the threat agent’s perspective, however we can:</a:t>
            </a:r>
          </a:p>
          <a:p>
            <a:pPr marL="0" indent="0">
              <a:buNone/>
            </a:pPr>
            <a:r>
              <a:rPr lang="en-US" dirty="0"/>
              <a:t>Force the threat to having to invest more effort and thus increasing cost.</a:t>
            </a:r>
          </a:p>
          <a:p>
            <a:pPr marL="0" indent="0">
              <a:buNone/>
            </a:pPr>
            <a:r>
              <a:rPr lang="en-US" dirty="0"/>
              <a:t>We can increase the level of risk to the threat agent.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b="1" dirty="0"/>
          </a:p>
          <a:p>
            <a:endParaRPr lang="en-US" dirty="0"/>
          </a:p>
        </p:txBody>
      </p:sp>
      <p:sp>
        <p:nvSpPr>
          <p:cNvPr id="4" name="Slide Number Placeholder 3">
            <a:extLst>
              <a:ext uri="{FF2B5EF4-FFF2-40B4-BE49-F238E27FC236}">
                <a16:creationId xmlns:a16="http://schemas.microsoft.com/office/drawing/2014/main" id="{16C5E71B-21C3-4C24-95A6-E1DB599593CF}"/>
              </a:ext>
            </a:extLst>
          </p:cNvPr>
          <p:cNvSpPr>
            <a:spLocks noGrp="1"/>
          </p:cNvSpPr>
          <p:nvPr>
            <p:ph type="sldNum" sz="quarter" idx="12"/>
          </p:nvPr>
        </p:nvSpPr>
        <p:spPr/>
        <p:txBody>
          <a:bodyPr/>
          <a:lstStyle/>
          <a:p>
            <a:fld id="{15BA5F3A-7625-4DD9-9129-B410AF68795E}" type="slidenum">
              <a:rPr lang="en-US" smtClean="0"/>
              <a:t>58</a:t>
            </a:fld>
            <a:endParaRPr lang="en-US" dirty="0"/>
          </a:p>
        </p:txBody>
      </p:sp>
    </p:spTree>
    <p:extLst>
      <p:ext uri="{BB962C8B-B14F-4D97-AF65-F5344CB8AC3E}">
        <p14:creationId xmlns:p14="http://schemas.microsoft.com/office/powerpoint/2010/main" val="1720267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4F46-6EF1-5C48-BB34-73658407F3F5}"/>
              </a:ext>
            </a:extLst>
          </p:cNvPr>
          <p:cNvSpPr>
            <a:spLocks noGrp="1"/>
          </p:cNvSpPr>
          <p:nvPr>
            <p:ph type="title"/>
          </p:nvPr>
        </p:nvSpPr>
        <p:spPr/>
        <p:txBody>
          <a:bodyPr/>
          <a:lstStyle/>
          <a:p>
            <a:r>
              <a:rPr lang="en-US" dirty="0"/>
              <a:t>Deterrent Controls</a:t>
            </a:r>
          </a:p>
        </p:txBody>
      </p:sp>
      <p:sp>
        <p:nvSpPr>
          <p:cNvPr id="3" name="Content Placeholder 2">
            <a:extLst>
              <a:ext uri="{FF2B5EF4-FFF2-40B4-BE49-F238E27FC236}">
                <a16:creationId xmlns:a16="http://schemas.microsoft.com/office/drawing/2014/main" id="{7C94D999-2AB0-D345-8028-177F72C55C0F}"/>
              </a:ext>
            </a:extLst>
          </p:cNvPr>
          <p:cNvSpPr>
            <a:spLocks noGrp="1"/>
          </p:cNvSpPr>
          <p:nvPr>
            <p:ph idx="1"/>
          </p:nvPr>
        </p:nvSpPr>
        <p:spPr/>
        <p:txBody>
          <a:bodyPr>
            <a:normAutofit/>
          </a:bodyPr>
          <a:lstStyle/>
          <a:p>
            <a:r>
              <a:rPr lang="en-US" dirty="0"/>
              <a:t>Logging and Monitoring</a:t>
            </a:r>
          </a:p>
          <a:p>
            <a:r>
              <a:rPr lang="en-US" dirty="0"/>
              <a:t>Asset hardening</a:t>
            </a:r>
          </a:p>
          <a:p>
            <a:r>
              <a:rPr lang="en-US" dirty="0"/>
              <a:t>Defense in depth</a:t>
            </a:r>
          </a:p>
          <a:p>
            <a:r>
              <a:rPr lang="en-US" dirty="0"/>
              <a:t>Deception Technologies</a:t>
            </a:r>
          </a:p>
          <a:p>
            <a:r>
              <a:rPr lang="en-US" dirty="0"/>
              <a:t>Physical obstacles</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b="1" dirty="0"/>
          </a:p>
          <a:p>
            <a:endParaRPr lang="en-US" dirty="0"/>
          </a:p>
        </p:txBody>
      </p:sp>
      <p:sp>
        <p:nvSpPr>
          <p:cNvPr id="4" name="Slide Number Placeholder 3">
            <a:extLst>
              <a:ext uri="{FF2B5EF4-FFF2-40B4-BE49-F238E27FC236}">
                <a16:creationId xmlns:a16="http://schemas.microsoft.com/office/drawing/2014/main" id="{54E13ED0-6FD6-4072-8B5F-6541ADA90169}"/>
              </a:ext>
            </a:extLst>
          </p:cNvPr>
          <p:cNvSpPr>
            <a:spLocks noGrp="1"/>
          </p:cNvSpPr>
          <p:nvPr>
            <p:ph type="sldNum" sz="quarter" idx="12"/>
          </p:nvPr>
        </p:nvSpPr>
        <p:spPr/>
        <p:txBody>
          <a:bodyPr/>
          <a:lstStyle/>
          <a:p>
            <a:fld id="{15BA5F3A-7625-4DD9-9129-B410AF68795E}" type="slidenum">
              <a:rPr lang="en-US" smtClean="0"/>
              <a:t>59</a:t>
            </a:fld>
            <a:endParaRPr lang="en-US" dirty="0"/>
          </a:p>
        </p:txBody>
      </p:sp>
    </p:spTree>
    <p:extLst>
      <p:ext uri="{BB962C8B-B14F-4D97-AF65-F5344CB8AC3E}">
        <p14:creationId xmlns:p14="http://schemas.microsoft.com/office/powerpoint/2010/main" val="337997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3706248978"/>
              </p:ext>
            </p:extLst>
          </p:nvPr>
        </p:nvGraphicFramePr>
        <p:xfrm>
          <a:off x="180624" y="824088"/>
          <a:ext cx="11875911" cy="52944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3D161771-1D6C-4E2A-991A-80B7484FE82C}"/>
              </a:ext>
            </a:extLst>
          </p:cNvPr>
          <p:cNvSpPr>
            <a:spLocks noGrp="1"/>
          </p:cNvSpPr>
          <p:nvPr>
            <p:ph type="sldNum" sz="quarter" idx="12"/>
          </p:nvPr>
        </p:nvSpPr>
        <p:spPr/>
        <p:txBody>
          <a:bodyPr/>
          <a:lstStyle/>
          <a:p>
            <a:fld id="{15BA5F3A-7625-4DD9-9129-B410AF68795E}" type="slidenum">
              <a:rPr lang="en-US" smtClean="0"/>
              <a:t>6</a:t>
            </a:fld>
            <a:endParaRPr lang="en-US" dirty="0"/>
          </a:p>
        </p:txBody>
      </p:sp>
    </p:spTree>
    <p:custDataLst>
      <p:tags r:id="rId1"/>
    </p:custDataLst>
    <p:extLst>
      <p:ext uri="{BB962C8B-B14F-4D97-AF65-F5344CB8AC3E}">
        <p14:creationId xmlns:p14="http://schemas.microsoft.com/office/powerpoint/2010/main" val="421228429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F119-D530-7141-99E2-41605F7F2E7C}"/>
              </a:ext>
            </a:extLst>
          </p:cNvPr>
          <p:cNvSpPr>
            <a:spLocks noGrp="1"/>
          </p:cNvSpPr>
          <p:nvPr>
            <p:ph type="title"/>
          </p:nvPr>
        </p:nvSpPr>
        <p:spPr/>
        <p:txBody>
          <a:bodyPr/>
          <a:lstStyle/>
          <a:p>
            <a:r>
              <a:rPr lang="en-US" dirty="0"/>
              <a:t>Vulnerability Controls</a:t>
            </a:r>
          </a:p>
        </p:txBody>
      </p:sp>
      <p:sp>
        <p:nvSpPr>
          <p:cNvPr id="3" name="Content Placeholder 2">
            <a:extLst>
              <a:ext uri="{FF2B5EF4-FFF2-40B4-BE49-F238E27FC236}">
                <a16:creationId xmlns:a16="http://schemas.microsoft.com/office/drawing/2014/main" id="{A6F4C606-961B-614F-83BE-E7B48BE7F731}"/>
              </a:ext>
            </a:extLst>
          </p:cNvPr>
          <p:cNvSpPr>
            <a:spLocks noGrp="1"/>
          </p:cNvSpPr>
          <p:nvPr>
            <p:ph idx="1"/>
          </p:nvPr>
        </p:nvSpPr>
        <p:spPr/>
        <p:txBody>
          <a:bodyPr/>
          <a:lstStyle/>
          <a:p>
            <a:pPr marL="0" indent="0">
              <a:buNone/>
            </a:pPr>
            <a:r>
              <a:rPr lang="en-US" dirty="0"/>
              <a:t>These controls reduce the probability that threat events will become loss events. We become less vulnerable when resistance strengths (difficulty) exceeds the threat’s capabilities.</a:t>
            </a:r>
          </a:p>
          <a:p>
            <a:pPr marL="0" indent="0">
              <a:buNone/>
            </a:pPr>
            <a:r>
              <a:rPr lang="en-US" dirty="0"/>
              <a:t>When the threat action is malicious we focus on making it more difficult to the threat agent to cause harm.</a:t>
            </a:r>
          </a:p>
          <a:p>
            <a:pPr marL="0" indent="0">
              <a:buNone/>
            </a:pPr>
            <a:r>
              <a:rPr lang="en-US" dirty="0"/>
              <a:t>When the threat action is non-malicious like human error we focus on making it easier for the threat agent to comply and adhere to expected behavior.</a:t>
            </a:r>
          </a:p>
        </p:txBody>
      </p:sp>
      <p:pic>
        <p:nvPicPr>
          <p:cNvPr id="4" name="Picture 3">
            <a:extLst>
              <a:ext uri="{FF2B5EF4-FFF2-40B4-BE49-F238E27FC236}">
                <a16:creationId xmlns:a16="http://schemas.microsoft.com/office/drawing/2014/main" id="{5E394DC6-847F-754C-8181-0AB29EEC928A}"/>
              </a:ext>
            </a:extLst>
          </p:cNvPr>
          <p:cNvPicPr>
            <a:picLocks noChangeAspect="1"/>
          </p:cNvPicPr>
          <p:nvPr/>
        </p:nvPicPr>
        <p:blipFill>
          <a:blip r:embed="rId2"/>
          <a:stretch>
            <a:fillRect/>
          </a:stretch>
        </p:blipFill>
        <p:spPr>
          <a:xfrm>
            <a:off x="8895231" y="147334"/>
            <a:ext cx="2583320" cy="1543354"/>
          </a:xfrm>
          <a:prstGeom prst="rect">
            <a:avLst/>
          </a:prstGeom>
        </p:spPr>
      </p:pic>
      <p:sp>
        <p:nvSpPr>
          <p:cNvPr id="5" name="Slide Number Placeholder 4">
            <a:extLst>
              <a:ext uri="{FF2B5EF4-FFF2-40B4-BE49-F238E27FC236}">
                <a16:creationId xmlns:a16="http://schemas.microsoft.com/office/drawing/2014/main" id="{D363450B-2565-4462-8502-2D5DEFBBC9F4}"/>
              </a:ext>
            </a:extLst>
          </p:cNvPr>
          <p:cNvSpPr>
            <a:spLocks noGrp="1"/>
          </p:cNvSpPr>
          <p:nvPr>
            <p:ph type="sldNum" sz="quarter" idx="12"/>
          </p:nvPr>
        </p:nvSpPr>
        <p:spPr/>
        <p:txBody>
          <a:bodyPr/>
          <a:lstStyle/>
          <a:p>
            <a:fld id="{15BA5F3A-7625-4DD9-9129-B410AF68795E}" type="slidenum">
              <a:rPr lang="en-US" smtClean="0"/>
              <a:t>60</a:t>
            </a:fld>
            <a:endParaRPr lang="en-US" dirty="0"/>
          </a:p>
        </p:txBody>
      </p:sp>
    </p:spTree>
    <p:extLst>
      <p:ext uri="{BB962C8B-B14F-4D97-AF65-F5344CB8AC3E}">
        <p14:creationId xmlns:p14="http://schemas.microsoft.com/office/powerpoint/2010/main" val="25670050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F119-D530-7141-99E2-41605F7F2E7C}"/>
              </a:ext>
            </a:extLst>
          </p:cNvPr>
          <p:cNvSpPr>
            <a:spLocks noGrp="1"/>
          </p:cNvSpPr>
          <p:nvPr>
            <p:ph type="title"/>
          </p:nvPr>
        </p:nvSpPr>
        <p:spPr/>
        <p:txBody>
          <a:bodyPr/>
          <a:lstStyle/>
          <a:p>
            <a:r>
              <a:rPr lang="en-US" dirty="0"/>
              <a:t>Vulnerability Controls</a:t>
            </a:r>
          </a:p>
        </p:txBody>
      </p:sp>
      <p:sp>
        <p:nvSpPr>
          <p:cNvPr id="3" name="Content Placeholder 2">
            <a:extLst>
              <a:ext uri="{FF2B5EF4-FFF2-40B4-BE49-F238E27FC236}">
                <a16:creationId xmlns:a16="http://schemas.microsoft.com/office/drawing/2014/main" id="{A6F4C606-961B-614F-83BE-E7B48BE7F731}"/>
              </a:ext>
            </a:extLst>
          </p:cNvPr>
          <p:cNvSpPr>
            <a:spLocks noGrp="1"/>
          </p:cNvSpPr>
          <p:nvPr>
            <p:ph idx="1"/>
          </p:nvPr>
        </p:nvSpPr>
        <p:spPr/>
        <p:txBody>
          <a:bodyPr>
            <a:normAutofit lnSpcReduction="10000"/>
          </a:bodyPr>
          <a:lstStyle/>
          <a:p>
            <a:pPr marL="0" indent="0">
              <a:buNone/>
            </a:pPr>
            <a:r>
              <a:rPr lang="en-US" dirty="0"/>
              <a:t>Vulnerability Management</a:t>
            </a:r>
          </a:p>
          <a:p>
            <a:pPr marL="0" indent="0">
              <a:buNone/>
            </a:pPr>
            <a:r>
              <a:rPr lang="en-US" dirty="0"/>
              <a:t>Source Code Review</a:t>
            </a:r>
          </a:p>
          <a:p>
            <a:pPr marL="0" indent="0">
              <a:buNone/>
            </a:pPr>
            <a:r>
              <a:rPr lang="en-US" dirty="0"/>
              <a:t>Patch Management</a:t>
            </a:r>
          </a:p>
          <a:p>
            <a:pPr marL="0" indent="0">
              <a:buNone/>
            </a:pPr>
            <a:r>
              <a:rPr lang="en-US" dirty="0"/>
              <a:t>Deception Technology</a:t>
            </a:r>
          </a:p>
          <a:p>
            <a:pPr marL="0" indent="0">
              <a:buNone/>
            </a:pPr>
            <a:r>
              <a:rPr lang="en-US" dirty="0"/>
              <a:t>Isolation and Segmentation</a:t>
            </a:r>
          </a:p>
          <a:p>
            <a:pPr marL="0" indent="0">
              <a:buNone/>
            </a:pPr>
            <a:r>
              <a:rPr lang="en-US" dirty="0"/>
              <a:t>Honeypot</a:t>
            </a:r>
          </a:p>
          <a:p>
            <a:pPr marL="0" indent="0">
              <a:buNone/>
            </a:pPr>
            <a:r>
              <a:rPr lang="en-US" dirty="0"/>
              <a:t>SIEM</a:t>
            </a:r>
          </a:p>
          <a:p>
            <a:pPr marL="0" indent="0">
              <a:buNone/>
            </a:pPr>
            <a:r>
              <a:rPr lang="en-US" dirty="0"/>
              <a:t>Anomaly Detection</a:t>
            </a:r>
          </a:p>
          <a:p>
            <a:pPr marL="0" indent="0">
              <a:buNone/>
            </a:pPr>
            <a:r>
              <a:rPr lang="en-US" dirty="0"/>
              <a:t>CCTV</a:t>
            </a:r>
          </a:p>
        </p:txBody>
      </p:sp>
      <p:pic>
        <p:nvPicPr>
          <p:cNvPr id="42" name="Picture 41">
            <a:extLst>
              <a:ext uri="{FF2B5EF4-FFF2-40B4-BE49-F238E27FC236}">
                <a16:creationId xmlns:a16="http://schemas.microsoft.com/office/drawing/2014/main" id="{4F741280-66E0-9941-9B2A-F827BFEB3469}"/>
              </a:ext>
            </a:extLst>
          </p:cNvPr>
          <p:cNvPicPr>
            <a:picLocks noChangeAspect="1"/>
          </p:cNvPicPr>
          <p:nvPr/>
        </p:nvPicPr>
        <p:blipFill>
          <a:blip r:embed="rId2"/>
          <a:stretch>
            <a:fillRect/>
          </a:stretch>
        </p:blipFill>
        <p:spPr>
          <a:xfrm>
            <a:off x="7553393" y="365125"/>
            <a:ext cx="4080801" cy="2437995"/>
          </a:xfrm>
          <a:prstGeom prst="rect">
            <a:avLst/>
          </a:prstGeom>
        </p:spPr>
      </p:pic>
      <p:sp>
        <p:nvSpPr>
          <p:cNvPr id="4" name="Slide Number Placeholder 3">
            <a:extLst>
              <a:ext uri="{FF2B5EF4-FFF2-40B4-BE49-F238E27FC236}">
                <a16:creationId xmlns:a16="http://schemas.microsoft.com/office/drawing/2014/main" id="{9FF7E72D-5557-48A4-ADAB-A87D622BB406}"/>
              </a:ext>
            </a:extLst>
          </p:cNvPr>
          <p:cNvSpPr>
            <a:spLocks noGrp="1"/>
          </p:cNvSpPr>
          <p:nvPr>
            <p:ph type="sldNum" sz="quarter" idx="12"/>
          </p:nvPr>
        </p:nvSpPr>
        <p:spPr/>
        <p:txBody>
          <a:bodyPr/>
          <a:lstStyle/>
          <a:p>
            <a:fld id="{15BA5F3A-7625-4DD9-9129-B410AF68795E}" type="slidenum">
              <a:rPr lang="en-US" smtClean="0"/>
              <a:t>61</a:t>
            </a:fld>
            <a:endParaRPr lang="en-US" dirty="0"/>
          </a:p>
        </p:txBody>
      </p:sp>
    </p:spTree>
    <p:extLst>
      <p:ext uri="{BB962C8B-B14F-4D97-AF65-F5344CB8AC3E}">
        <p14:creationId xmlns:p14="http://schemas.microsoft.com/office/powerpoint/2010/main" val="2245947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1CD8-5BF5-8B4C-87A4-B7DF86A8CCBE}"/>
              </a:ext>
            </a:extLst>
          </p:cNvPr>
          <p:cNvSpPr>
            <a:spLocks noGrp="1"/>
          </p:cNvSpPr>
          <p:nvPr>
            <p:ph type="title"/>
          </p:nvPr>
        </p:nvSpPr>
        <p:spPr/>
        <p:txBody>
          <a:bodyPr/>
          <a:lstStyle/>
          <a:p>
            <a:r>
              <a:rPr lang="en-US" dirty="0"/>
              <a:t>Response Controls</a:t>
            </a:r>
          </a:p>
        </p:txBody>
      </p:sp>
      <p:sp>
        <p:nvSpPr>
          <p:cNvPr id="3" name="Content Placeholder 2">
            <a:extLst>
              <a:ext uri="{FF2B5EF4-FFF2-40B4-BE49-F238E27FC236}">
                <a16:creationId xmlns:a16="http://schemas.microsoft.com/office/drawing/2014/main" id="{D8CE3F7C-72F6-B64A-B668-9CE89A274A6F}"/>
              </a:ext>
            </a:extLst>
          </p:cNvPr>
          <p:cNvSpPr>
            <a:spLocks noGrp="1"/>
          </p:cNvSpPr>
          <p:nvPr>
            <p:ph idx="1"/>
          </p:nvPr>
        </p:nvSpPr>
        <p:spPr/>
        <p:txBody>
          <a:bodyPr/>
          <a:lstStyle/>
          <a:p>
            <a:pPr marL="0" indent="0">
              <a:buNone/>
            </a:pPr>
            <a:r>
              <a:rPr lang="en-US" dirty="0"/>
              <a:t>These are controls focusing on reducing the loss magnitude after a loss event has taken place.</a:t>
            </a:r>
          </a:p>
          <a:p>
            <a:r>
              <a:rPr lang="en-US" dirty="0"/>
              <a:t>Backup and Restore</a:t>
            </a:r>
          </a:p>
          <a:p>
            <a:r>
              <a:rPr lang="en-US" dirty="0"/>
              <a:t>Disaster Recovery Plans</a:t>
            </a:r>
          </a:p>
          <a:p>
            <a:r>
              <a:rPr lang="en-US" dirty="0"/>
              <a:t>Incident Retainer</a:t>
            </a:r>
          </a:p>
          <a:p>
            <a:r>
              <a:rPr lang="en-US" dirty="0"/>
              <a:t>Data Segmentation</a:t>
            </a:r>
          </a:p>
          <a:p>
            <a:r>
              <a:rPr lang="en-US" dirty="0"/>
              <a:t>Network Segmentation</a:t>
            </a:r>
          </a:p>
          <a:p>
            <a:r>
              <a:rPr lang="en-US" dirty="0"/>
              <a:t>Log monitoring</a:t>
            </a:r>
          </a:p>
        </p:txBody>
      </p:sp>
      <p:sp>
        <p:nvSpPr>
          <p:cNvPr id="4" name="Slide Number Placeholder 3">
            <a:extLst>
              <a:ext uri="{FF2B5EF4-FFF2-40B4-BE49-F238E27FC236}">
                <a16:creationId xmlns:a16="http://schemas.microsoft.com/office/drawing/2014/main" id="{0BF337A0-4A7E-4933-9B60-5D12C7D220AC}"/>
              </a:ext>
            </a:extLst>
          </p:cNvPr>
          <p:cNvSpPr>
            <a:spLocks noGrp="1"/>
          </p:cNvSpPr>
          <p:nvPr>
            <p:ph type="sldNum" sz="quarter" idx="12"/>
          </p:nvPr>
        </p:nvSpPr>
        <p:spPr/>
        <p:txBody>
          <a:bodyPr/>
          <a:lstStyle/>
          <a:p>
            <a:fld id="{15BA5F3A-7625-4DD9-9129-B410AF68795E}" type="slidenum">
              <a:rPr lang="en-US" smtClean="0"/>
              <a:t>62</a:t>
            </a:fld>
            <a:endParaRPr lang="en-US" dirty="0"/>
          </a:p>
        </p:txBody>
      </p:sp>
    </p:spTree>
    <p:extLst>
      <p:ext uri="{BB962C8B-B14F-4D97-AF65-F5344CB8AC3E}">
        <p14:creationId xmlns:p14="http://schemas.microsoft.com/office/powerpoint/2010/main" val="104411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35C2-EFEF-FF4D-8ECC-8DBE283D957A}"/>
              </a:ext>
            </a:extLst>
          </p:cNvPr>
          <p:cNvSpPr>
            <a:spLocks noGrp="1"/>
          </p:cNvSpPr>
          <p:nvPr>
            <p:ph type="title"/>
          </p:nvPr>
        </p:nvSpPr>
        <p:spPr/>
        <p:txBody>
          <a:bodyPr/>
          <a:lstStyle/>
          <a:p>
            <a:r>
              <a:rPr lang="en-US" dirty="0"/>
              <a:t>Last words on controls</a:t>
            </a:r>
          </a:p>
        </p:txBody>
      </p:sp>
      <p:sp>
        <p:nvSpPr>
          <p:cNvPr id="3" name="Content Placeholder 2">
            <a:extLst>
              <a:ext uri="{FF2B5EF4-FFF2-40B4-BE49-F238E27FC236}">
                <a16:creationId xmlns:a16="http://schemas.microsoft.com/office/drawing/2014/main" id="{DAB741A6-B82A-E24F-9C27-16069264C13D}"/>
              </a:ext>
            </a:extLst>
          </p:cNvPr>
          <p:cNvSpPr>
            <a:spLocks noGrp="1"/>
          </p:cNvSpPr>
          <p:nvPr>
            <p:ph idx="1"/>
          </p:nvPr>
        </p:nvSpPr>
        <p:spPr/>
        <p:txBody>
          <a:bodyPr/>
          <a:lstStyle/>
          <a:p>
            <a:r>
              <a:rPr lang="en-US" dirty="0"/>
              <a:t>Some controls can work on different levels. For example network segmentation can make it difficult for the threat agent to move from a low security segment into a high security segment where the crown jewels are located (Avoidance Control). But it could also limit the loss to a particular segment for example a worm outbreak could be limited to a particular segment (Response Control).</a:t>
            </a:r>
          </a:p>
          <a:p>
            <a:r>
              <a:rPr lang="en-US" b="1" dirty="0"/>
              <a:t>Detective Controls</a:t>
            </a:r>
            <a:r>
              <a:rPr lang="en-US" dirty="0"/>
              <a:t>: FAIR does not consider it a distinct control category. For example logs can be a “detective control” but can also be a deterrent (for insiders) and can be a trigger to respond earlier to an ongoing event.</a:t>
            </a:r>
          </a:p>
        </p:txBody>
      </p:sp>
      <p:sp>
        <p:nvSpPr>
          <p:cNvPr id="4" name="Slide Number Placeholder 3">
            <a:extLst>
              <a:ext uri="{FF2B5EF4-FFF2-40B4-BE49-F238E27FC236}">
                <a16:creationId xmlns:a16="http://schemas.microsoft.com/office/drawing/2014/main" id="{23D03E3C-46A9-4DC2-B209-9F4A33E5F16F}"/>
              </a:ext>
            </a:extLst>
          </p:cNvPr>
          <p:cNvSpPr>
            <a:spLocks noGrp="1"/>
          </p:cNvSpPr>
          <p:nvPr>
            <p:ph type="sldNum" sz="quarter" idx="12"/>
          </p:nvPr>
        </p:nvSpPr>
        <p:spPr/>
        <p:txBody>
          <a:bodyPr/>
          <a:lstStyle/>
          <a:p>
            <a:fld id="{15BA5F3A-7625-4DD9-9129-B410AF68795E}" type="slidenum">
              <a:rPr lang="en-US" smtClean="0"/>
              <a:t>63</a:t>
            </a:fld>
            <a:endParaRPr lang="en-US" dirty="0"/>
          </a:p>
        </p:txBody>
      </p:sp>
    </p:spTree>
    <p:extLst>
      <p:ext uri="{BB962C8B-B14F-4D97-AF65-F5344CB8AC3E}">
        <p14:creationId xmlns:p14="http://schemas.microsoft.com/office/powerpoint/2010/main" val="15012010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ECAE-772F-1F48-863E-EDB79BD3AAED}"/>
              </a:ext>
            </a:extLst>
          </p:cNvPr>
          <p:cNvSpPr>
            <a:spLocks noGrp="1"/>
          </p:cNvSpPr>
          <p:nvPr>
            <p:ph type="title"/>
          </p:nvPr>
        </p:nvSpPr>
        <p:spPr/>
        <p:txBody>
          <a:bodyPr/>
          <a:lstStyle/>
          <a:p>
            <a:r>
              <a:rPr lang="en-US" dirty="0"/>
              <a:t>Last words on controls</a:t>
            </a:r>
          </a:p>
        </p:txBody>
      </p:sp>
      <p:sp>
        <p:nvSpPr>
          <p:cNvPr id="3" name="Content Placeholder 2">
            <a:extLst>
              <a:ext uri="{FF2B5EF4-FFF2-40B4-BE49-F238E27FC236}">
                <a16:creationId xmlns:a16="http://schemas.microsoft.com/office/drawing/2014/main" id="{A0A29D1C-0BE0-0446-A218-182E5F277708}"/>
              </a:ext>
            </a:extLst>
          </p:cNvPr>
          <p:cNvSpPr>
            <a:spLocks noGrp="1"/>
          </p:cNvSpPr>
          <p:nvPr>
            <p:ph idx="1"/>
          </p:nvPr>
        </p:nvSpPr>
        <p:spPr/>
        <p:txBody>
          <a:bodyPr/>
          <a:lstStyle/>
          <a:p>
            <a:r>
              <a:rPr lang="en-US" dirty="0"/>
              <a:t>When thinking about treatment plans just remember that there are probably multiple options to treat the risks. One option might be better than the other, or maybe you will even need a combination of different controls.</a:t>
            </a:r>
          </a:p>
        </p:txBody>
      </p:sp>
      <p:sp>
        <p:nvSpPr>
          <p:cNvPr id="4" name="Slide Number Placeholder 3">
            <a:extLst>
              <a:ext uri="{FF2B5EF4-FFF2-40B4-BE49-F238E27FC236}">
                <a16:creationId xmlns:a16="http://schemas.microsoft.com/office/drawing/2014/main" id="{960BF72E-DBDD-48A2-9FD4-ADDC1C5A9BF9}"/>
              </a:ext>
            </a:extLst>
          </p:cNvPr>
          <p:cNvSpPr>
            <a:spLocks noGrp="1"/>
          </p:cNvSpPr>
          <p:nvPr>
            <p:ph type="sldNum" sz="quarter" idx="12"/>
          </p:nvPr>
        </p:nvSpPr>
        <p:spPr/>
        <p:txBody>
          <a:bodyPr/>
          <a:lstStyle/>
          <a:p>
            <a:fld id="{15BA5F3A-7625-4DD9-9129-B410AF68795E}" type="slidenum">
              <a:rPr lang="en-US" smtClean="0"/>
              <a:t>64</a:t>
            </a:fld>
            <a:endParaRPr lang="en-US" dirty="0"/>
          </a:p>
        </p:txBody>
      </p:sp>
    </p:spTree>
    <p:extLst>
      <p:ext uri="{BB962C8B-B14F-4D97-AF65-F5344CB8AC3E}">
        <p14:creationId xmlns:p14="http://schemas.microsoft.com/office/powerpoint/2010/main" val="8938428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4091102024"/>
              </p:ext>
            </p:extLst>
          </p:nvPr>
        </p:nvGraphicFramePr>
        <p:xfrm>
          <a:off x="270146" y="1647498"/>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6" name="Group 25">
            <a:extLst>
              <a:ext uri="{FF2B5EF4-FFF2-40B4-BE49-F238E27FC236}">
                <a16:creationId xmlns:a16="http://schemas.microsoft.com/office/drawing/2014/main" id="{65D93F2E-4CCC-0548-ADCA-6B2CA4545340}"/>
              </a:ext>
            </a:extLst>
          </p:cNvPr>
          <p:cNvGrpSpPr/>
          <p:nvPr/>
        </p:nvGrpSpPr>
        <p:grpSpPr>
          <a:xfrm>
            <a:off x="1495313" y="225910"/>
            <a:ext cx="9869393" cy="1065007"/>
            <a:chOff x="5628448" y="2516536"/>
            <a:chExt cx="6293405" cy="1312433"/>
          </a:xfrm>
          <a:effectLst>
            <a:outerShdw blurRad="50800" dist="38100" dir="2700000" algn="tl" rotWithShape="0">
              <a:prstClr val="black">
                <a:alpha val="40000"/>
              </a:prstClr>
            </a:outerShdw>
          </a:effectLst>
        </p:grpSpPr>
        <p:sp>
          <p:nvSpPr>
            <p:cNvPr id="27" name="Rectangle 26">
              <a:extLst>
                <a:ext uri="{FF2B5EF4-FFF2-40B4-BE49-F238E27FC236}">
                  <a16:creationId xmlns:a16="http://schemas.microsoft.com/office/drawing/2014/main" id="{22E96030-15AD-5541-8380-6C741B228FAE}"/>
                </a:ext>
              </a:extLst>
            </p:cNvPr>
            <p:cNvSpPr/>
            <p:nvPr/>
          </p:nvSpPr>
          <p:spPr>
            <a:xfrm>
              <a:off x="6350972" y="2516536"/>
              <a:ext cx="5570881" cy="13124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Can you fill in the blanks? </a:t>
              </a:r>
            </a:p>
          </p:txBody>
        </p:sp>
        <p:sp>
          <p:nvSpPr>
            <p:cNvPr id="28" name="Rectangle 27">
              <a:extLst>
                <a:ext uri="{FF2B5EF4-FFF2-40B4-BE49-F238E27FC236}">
                  <a16:creationId xmlns:a16="http://schemas.microsoft.com/office/drawing/2014/main" id="{D231E925-DC46-EC4A-9FBF-612EACB020EA}"/>
                </a:ext>
              </a:extLst>
            </p:cNvPr>
            <p:cNvSpPr/>
            <p:nvPr/>
          </p:nvSpPr>
          <p:spPr>
            <a:xfrm>
              <a:off x="5628448" y="2516536"/>
              <a:ext cx="722523" cy="13124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a:t>
              </a:r>
            </a:p>
          </p:txBody>
        </p:sp>
      </p:grpSp>
      <p:sp>
        <p:nvSpPr>
          <p:cNvPr id="2" name="Slide Number Placeholder 1">
            <a:extLst>
              <a:ext uri="{FF2B5EF4-FFF2-40B4-BE49-F238E27FC236}">
                <a16:creationId xmlns:a16="http://schemas.microsoft.com/office/drawing/2014/main" id="{28DE0F46-F733-4C69-B49A-6F66C035B559}"/>
              </a:ext>
            </a:extLst>
          </p:cNvPr>
          <p:cNvSpPr>
            <a:spLocks noGrp="1"/>
          </p:cNvSpPr>
          <p:nvPr>
            <p:ph type="sldNum" sz="quarter" idx="12"/>
          </p:nvPr>
        </p:nvSpPr>
        <p:spPr/>
        <p:txBody>
          <a:bodyPr/>
          <a:lstStyle/>
          <a:p>
            <a:fld id="{15BA5F3A-7625-4DD9-9129-B410AF68795E}" type="slidenum">
              <a:rPr lang="en-US" smtClean="0"/>
              <a:t>65</a:t>
            </a:fld>
            <a:endParaRPr lang="en-US" dirty="0"/>
          </a:p>
        </p:txBody>
      </p:sp>
    </p:spTree>
    <p:custDataLst>
      <p:tags r:id="rId1"/>
    </p:custDataLst>
    <p:extLst>
      <p:ext uri="{BB962C8B-B14F-4D97-AF65-F5344CB8AC3E}">
        <p14:creationId xmlns:p14="http://schemas.microsoft.com/office/powerpoint/2010/main" val="29890921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12A8-2EC5-2743-B618-79843935DD1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D54069-67EF-B149-8311-6727AB61BA69}"/>
              </a:ext>
            </a:extLst>
          </p:cNvPr>
          <p:cNvSpPr>
            <a:spLocks noGrp="1"/>
          </p:cNvSpPr>
          <p:nvPr>
            <p:ph idx="1"/>
          </p:nvPr>
        </p:nvSpPr>
        <p:spPr/>
        <p:txBody>
          <a:bodyPr/>
          <a:lstStyle/>
          <a:p>
            <a:r>
              <a:rPr lang="en-US" dirty="0"/>
              <a:t>You are now familiar with the FAIR model and the control categorization.</a:t>
            </a:r>
          </a:p>
          <a:p>
            <a:r>
              <a:rPr lang="en-US" dirty="0"/>
              <a:t>For the Open FAIR exam you must be able to draw the model from memory and know and understand the terminology.</a:t>
            </a:r>
          </a:p>
          <a:p>
            <a:r>
              <a:rPr lang="en-US" dirty="0"/>
              <a:t>In the next Module we will focus on scoping a risk analysis.</a:t>
            </a:r>
          </a:p>
        </p:txBody>
      </p:sp>
      <p:sp>
        <p:nvSpPr>
          <p:cNvPr id="4" name="Slide Number Placeholder 3">
            <a:extLst>
              <a:ext uri="{FF2B5EF4-FFF2-40B4-BE49-F238E27FC236}">
                <a16:creationId xmlns:a16="http://schemas.microsoft.com/office/drawing/2014/main" id="{5E40638A-0474-4670-81C1-CC4D8FA91141}"/>
              </a:ext>
            </a:extLst>
          </p:cNvPr>
          <p:cNvSpPr>
            <a:spLocks noGrp="1"/>
          </p:cNvSpPr>
          <p:nvPr>
            <p:ph type="sldNum" sz="quarter" idx="12"/>
          </p:nvPr>
        </p:nvSpPr>
        <p:spPr/>
        <p:txBody>
          <a:bodyPr/>
          <a:lstStyle/>
          <a:p>
            <a:fld id="{15BA5F3A-7625-4DD9-9129-B410AF68795E}" type="slidenum">
              <a:rPr lang="en-US" smtClean="0"/>
              <a:t>66</a:t>
            </a:fld>
            <a:endParaRPr lang="en-US" dirty="0"/>
          </a:p>
        </p:txBody>
      </p:sp>
    </p:spTree>
    <p:extLst>
      <p:ext uri="{BB962C8B-B14F-4D97-AF65-F5344CB8AC3E}">
        <p14:creationId xmlns:p14="http://schemas.microsoft.com/office/powerpoint/2010/main" val="414928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a:t>
            </a:r>
          </a:p>
        </p:txBody>
      </p:sp>
      <p:sp>
        <p:nvSpPr>
          <p:cNvPr id="3" name="Content Placeholder 2"/>
          <p:cNvSpPr>
            <a:spLocks noGrp="1"/>
          </p:cNvSpPr>
          <p:nvPr>
            <p:ph idx="1"/>
          </p:nvPr>
        </p:nvSpPr>
        <p:spPr>
          <a:xfrm>
            <a:off x="838200" y="3513275"/>
            <a:ext cx="10515600" cy="2663687"/>
          </a:xfrm>
        </p:spPr>
        <p:txBody>
          <a:bodyPr/>
          <a:lstStyle/>
          <a:p>
            <a:pPr marL="0" indent="0">
              <a:buNone/>
            </a:pPr>
            <a:r>
              <a:rPr lang="en-US" b="1" i="1" dirty="0"/>
              <a:t>“The probable frequency and probable magnitude of future loss.”</a:t>
            </a:r>
          </a:p>
          <a:p>
            <a:r>
              <a:rPr lang="en-US" dirty="0"/>
              <a:t>Probability based (due to imperfect data, models and future uncertainty)</a:t>
            </a:r>
          </a:p>
          <a:p>
            <a:r>
              <a:rPr lang="en-US" dirty="0"/>
              <a:t>Informs decision makers on the future potential for loss.</a:t>
            </a:r>
          </a:p>
        </p:txBody>
      </p:sp>
      <p:graphicFrame>
        <p:nvGraphicFramePr>
          <p:cNvPr id="6" name="Content Placeholder 5">
            <a:extLst>
              <a:ext uri="{FF2B5EF4-FFF2-40B4-BE49-F238E27FC236}">
                <a16:creationId xmlns:a16="http://schemas.microsoft.com/office/drawing/2014/main" id="{910D0C69-0FB5-4741-A770-7224D529E277}"/>
              </a:ext>
            </a:extLst>
          </p:cNvPr>
          <p:cNvGraphicFramePr>
            <a:graphicFrameLocks/>
          </p:cNvGraphicFramePr>
          <p:nvPr>
            <p:extLst>
              <p:ext uri="{D42A27DB-BD31-4B8C-83A1-F6EECF244321}">
                <p14:modId xmlns:p14="http://schemas.microsoft.com/office/powerpoint/2010/main" val="927557734"/>
              </p:ext>
            </p:extLst>
          </p:nvPr>
        </p:nvGraphicFramePr>
        <p:xfrm>
          <a:off x="0" y="491318"/>
          <a:ext cx="11651707" cy="2663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FB9567BC-19CA-4FD3-B0A9-2C481F69FC82}"/>
              </a:ext>
            </a:extLst>
          </p:cNvPr>
          <p:cNvSpPr>
            <a:spLocks noGrp="1"/>
          </p:cNvSpPr>
          <p:nvPr>
            <p:ph type="sldNum" sz="quarter" idx="12"/>
          </p:nvPr>
        </p:nvSpPr>
        <p:spPr/>
        <p:txBody>
          <a:bodyPr/>
          <a:lstStyle/>
          <a:p>
            <a:fld id="{15BA5F3A-7625-4DD9-9129-B410AF68795E}" type="slidenum">
              <a:rPr lang="en-US" smtClean="0"/>
              <a:t>7</a:t>
            </a:fld>
            <a:endParaRPr lang="en-US" dirty="0"/>
          </a:p>
        </p:txBody>
      </p:sp>
    </p:spTree>
    <p:extLst>
      <p:ext uri="{BB962C8B-B14F-4D97-AF65-F5344CB8AC3E}">
        <p14:creationId xmlns:p14="http://schemas.microsoft.com/office/powerpoint/2010/main" val="328770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3994693"/>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Risks?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Cloud Computing</a:t>
                      </a:r>
                    </a:p>
                  </a:txBody>
                  <a:tcPr/>
                </a:tc>
                <a:tc>
                  <a:txBody>
                    <a:bodyPr/>
                    <a:lstStyle/>
                    <a:p>
                      <a:r>
                        <a:rPr lang="en-US" dirty="0"/>
                        <a:t>Technology</a:t>
                      </a:r>
                    </a:p>
                  </a:txBody>
                  <a:tcPr/>
                </a:tc>
                <a:extLst>
                  <a:ext uri="{0D108BD9-81ED-4DB2-BD59-A6C34878D82A}">
                    <a16:rowId xmlns:a16="http://schemas.microsoft.com/office/drawing/2014/main" val="10001"/>
                  </a:ext>
                </a:extLst>
              </a:tr>
              <a:tr h="370840">
                <a:tc>
                  <a:txBody>
                    <a:bodyPr/>
                    <a:lstStyle/>
                    <a:p>
                      <a:r>
                        <a:rPr lang="en-US" dirty="0"/>
                        <a:t>Insider Threat</a:t>
                      </a:r>
                    </a:p>
                  </a:txBody>
                  <a:tcPr/>
                </a:tc>
                <a:tc>
                  <a:txBody>
                    <a:bodyPr/>
                    <a:lstStyle/>
                    <a:p>
                      <a:r>
                        <a:rPr lang="en-US" dirty="0"/>
                        <a:t>Threat agent</a:t>
                      </a:r>
                    </a:p>
                  </a:txBody>
                  <a:tcPr/>
                </a:tc>
                <a:extLst>
                  <a:ext uri="{0D108BD9-81ED-4DB2-BD59-A6C34878D82A}">
                    <a16:rowId xmlns:a16="http://schemas.microsoft.com/office/drawing/2014/main" val="10002"/>
                  </a:ext>
                </a:extLst>
              </a:tr>
              <a:tr h="370840">
                <a:tc>
                  <a:txBody>
                    <a:bodyPr/>
                    <a:lstStyle/>
                    <a:p>
                      <a:r>
                        <a:rPr lang="en-US" dirty="0"/>
                        <a:t>Network share containing</a:t>
                      </a:r>
                      <a:r>
                        <a:rPr lang="en-US" baseline="0" dirty="0"/>
                        <a:t> sensitive information</a:t>
                      </a:r>
                      <a:endParaRPr lang="en-US" dirty="0"/>
                    </a:p>
                  </a:txBody>
                  <a:tcPr/>
                </a:tc>
                <a:tc>
                  <a:txBody>
                    <a:bodyPr/>
                    <a:lstStyle/>
                    <a:p>
                      <a:r>
                        <a:rPr lang="en-US" dirty="0"/>
                        <a:t>Assets</a:t>
                      </a:r>
                    </a:p>
                  </a:txBody>
                  <a:tcPr/>
                </a:tc>
                <a:extLst>
                  <a:ext uri="{0D108BD9-81ED-4DB2-BD59-A6C34878D82A}">
                    <a16:rowId xmlns:a16="http://schemas.microsoft.com/office/drawing/2014/main" val="10003"/>
                  </a:ext>
                </a:extLst>
              </a:tr>
              <a:tr h="370840">
                <a:tc>
                  <a:txBody>
                    <a:bodyPr/>
                    <a:lstStyle/>
                    <a:p>
                      <a:r>
                        <a:rPr lang="en-US" dirty="0"/>
                        <a:t>Mobile malware</a:t>
                      </a:r>
                    </a:p>
                  </a:txBody>
                  <a:tcPr/>
                </a:tc>
                <a:tc>
                  <a:txBody>
                    <a:bodyPr/>
                    <a:lstStyle/>
                    <a:p>
                      <a:r>
                        <a:rPr lang="en-US" baseline="0" dirty="0"/>
                        <a:t>Attack vector</a:t>
                      </a:r>
                      <a:endParaRPr lang="en-US" dirty="0"/>
                    </a:p>
                  </a:txBody>
                  <a:tcPr/>
                </a:tc>
                <a:extLst>
                  <a:ext uri="{0D108BD9-81ED-4DB2-BD59-A6C34878D82A}">
                    <a16:rowId xmlns:a16="http://schemas.microsoft.com/office/drawing/2014/main" val="10004"/>
                  </a:ext>
                </a:extLst>
              </a:tr>
              <a:tr h="370840">
                <a:tc>
                  <a:txBody>
                    <a:bodyPr/>
                    <a:lstStyle/>
                    <a:p>
                      <a:r>
                        <a:rPr lang="en-US" dirty="0"/>
                        <a:t>Social engineering/phishing</a:t>
                      </a:r>
                    </a:p>
                  </a:txBody>
                  <a:tcPr/>
                </a:tc>
                <a:tc>
                  <a:txBody>
                    <a:bodyPr/>
                    <a:lstStyle/>
                    <a:p>
                      <a:r>
                        <a:rPr lang="en-US" dirty="0"/>
                        <a:t>Form</a:t>
                      </a:r>
                      <a:r>
                        <a:rPr lang="en-US" baseline="0" dirty="0"/>
                        <a:t> of attack, technique</a:t>
                      </a:r>
                      <a:endParaRPr lang="en-US" dirty="0"/>
                    </a:p>
                  </a:txBody>
                  <a:tcPr/>
                </a:tc>
                <a:extLst>
                  <a:ext uri="{0D108BD9-81ED-4DB2-BD59-A6C34878D82A}">
                    <a16:rowId xmlns:a16="http://schemas.microsoft.com/office/drawing/2014/main" val="10005"/>
                  </a:ext>
                </a:extLst>
              </a:tr>
              <a:tr h="370840">
                <a:tc>
                  <a:txBody>
                    <a:bodyPr/>
                    <a:lstStyle/>
                    <a:p>
                      <a:r>
                        <a:rPr lang="en-US" dirty="0"/>
                        <a:t>Organized crime</a:t>
                      </a:r>
                    </a:p>
                  </a:txBody>
                  <a:tcPr/>
                </a:tc>
                <a:tc>
                  <a:txBody>
                    <a:bodyPr/>
                    <a:lstStyle/>
                    <a:p>
                      <a:r>
                        <a:rPr lang="en-US" dirty="0"/>
                        <a:t>Threat agent</a:t>
                      </a:r>
                    </a:p>
                  </a:txBody>
                  <a:tcPr/>
                </a:tc>
                <a:extLst>
                  <a:ext uri="{0D108BD9-81ED-4DB2-BD59-A6C34878D82A}">
                    <a16:rowId xmlns:a16="http://schemas.microsoft.com/office/drawing/2014/main" val="10006"/>
                  </a:ext>
                </a:extLst>
              </a:tr>
              <a:tr h="370840">
                <a:tc>
                  <a:txBody>
                    <a:bodyPr/>
                    <a:lstStyle/>
                    <a:p>
                      <a:r>
                        <a:rPr lang="en-US" dirty="0"/>
                        <a:t>State sponsored attacks</a:t>
                      </a:r>
                    </a:p>
                  </a:txBody>
                  <a:tcPr/>
                </a:tc>
                <a:tc>
                  <a:txBody>
                    <a:bodyPr/>
                    <a:lstStyle/>
                    <a:p>
                      <a:r>
                        <a:rPr lang="en-US" dirty="0"/>
                        <a:t>Form of attack</a:t>
                      </a:r>
                    </a:p>
                  </a:txBody>
                  <a:tcPr/>
                </a:tc>
                <a:extLst>
                  <a:ext uri="{0D108BD9-81ED-4DB2-BD59-A6C34878D82A}">
                    <a16:rowId xmlns:a16="http://schemas.microsoft.com/office/drawing/2014/main" val="10007"/>
                  </a:ext>
                </a:extLst>
              </a:tr>
              <a:tr h="370840">
                <a:tc>
                  <a:txBody>
                    <a:bodyPr/>
                    <a:lstStyle/>
                    <a:p>
                      <a:r>
                        <a:rPr lang="en-US" dirty="0"/>
                        <a:t>Hacktivists</a:t>
                      </a:r>
                    </a:p>
                  </a:txBody>
                  <a:tcPr/>
                </a:tc>
                <a:tc>
                  <a:txBody>
                    <a:bodyPr/>
                    <a:lstStyle/>
                    <a:p>
                      <a:r>
                        <a:rPr lang="en-US" dirty="0"/>
                        <a:t>Threat agent</a:t>
                      </a:r>
                    </a:p>
                  </a:txBody>
                  <a:tcPr/>
                </a:tc>
                <a:extLst>
                  <a:ext uri="{0D108BD9-81ED-4DB2-BD59-A6C34878D82A}">
                    <a16:rowId xmlns:a16="http://schemas.microsoft.com/office/drawing/2014/main" val="10008"/>
                  </a:ext>
                </a:extLst>
              </a:tr>
              <a:tr h="370840">
                <a:tc>
                  <a:txBody>
                    <a:bodyPr/>
                    <a:lstStyle/>
                    <a:p>
                      <a:r>
                        <a:rPr lang="en-US" dirty="0"/>
                        <a:t>Ransomware</a:t>
                      </a:r>
                    </a:p>
                  </a:txBody>
                  <a:tcPr/>
                </a:tc>
                <a:tc>
                  <a:txBody>
                    <a:bodyPr/>
                    <a:lstStyle/>
                    <a:p>
                      <a:r>
                        <a:rPr lang="en-US" baseline="0" dirty="0"/>
                        <a:t>Attack vector</a:t>
                      </a:r>
                      <a:endParaRPr lang="en-US" dirty="0"/>
                    </a:p>
                  </a:txBody>
                  <a:tcPr/>
                </a:tc>
                <a:extLst>
                  <a:ext uri="{0D108BD9-81ED-4DB2-BD59-A6C34878D82A}">
                    <a16:rowId xmlns:a16="http://schemas.microsoft.com/office/drawing/2014/main" val="10009"/>
                  </a:ext>
                </a:extLst>
              </a:tr>
              <a:tr h="370840">
                <a:tc>
                  <a:txBody>
                    <a:bodyPr/>
                    <a:lstStyle/>
                    <a:p>
                      <a:r>
                        <a:rPr lang="en-US" dirty="0"/>
                        <a:t>Internet of Things</a:t>
                      </a:r>
                    </a:p>
                  </a:txBody>
                  <a:tcPr/>
                </a:tc>
                <a:tc>
                  <a:txBody>
                    <a:bodyPr/>
                    <a:lstStyle/>
                    <a:p>
                      <a:r>
                        <a:rPr lang="en-US" dirty="0"/>
                        <a:t>Technology</a:t>
                      </a:r>
                    </a:p>
                  </a:txBody>
                  <a:tcPr/>
                </a:tc>
                <a:extLst>
                  <a:ext uri="{0D108BD9-81ED-4DB2-BD59-A6C34878D82A}">
                    <a16:rowId xmlns:a16="http://schemas.microsoft.com/office/drawing/2014/main" val="10010"/>
                  </a:ext>
                </a:extLst>
              </a:tr>
              <a:tr h="370840">
                <a:tc>
                  <a:txBody>
                    <a:bodyPr/>
                    <a:lstStyle/>
                    <a:p>
                      <a:r>
                        <a:rPr lang="en-US" dirty="0"/>
                        <a:t>Insecure Passwords</a:t>
                      </a:r>
                    </a:p>
                  </a:txBody>
                  <a:tcPr/>
                </a:tc>
                <a:tc>
                  <a:txBody>
                    <a:bodyPr/>
                    <a:lstStyle/>
                    <a:p>
                      <a:r>
                        <a:rPr lang="en-US" dirty="0"/>
                        <a:t>Deficient Control</a:t>
                      </a:r>
                    </a:p>
                  </a:txBody>
                  <a:tcPr/>
                </a:tc>
                <a:extLst>
                  <a:ext uri="{0D108BD9-81ED-4DB2-BD59-A6C34878D82A}">
                    <a16:rowId xmlns:a16="http://schemas.microsoft.com/office/drawing/2014/main" val="10011"/>
                  </a:ext>
                </a:extLst>
              </a:tr>
            </a:tbl>
          </a:graphicData>
        </a:graphic>
      </p:graphicFrame>
      <p:sp>
        <p:nvSpPr>
          <p:cNvPr id="3" name="Rectangle 2"/>
          <p:cNvSpPr/>
          <p:nvPr/>
        </p:nvSpPr>
        <p:spPr>
          <a:xfrm>
            <a:off x="6096000" y="1825625"/>
            <a:ext cx="5830957" cy="4550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715A08A-2216-4CB3-9331-68D0AF097436}"/>
              </a:ext>
            </a:extLst>
          </p:cNvPr>
          <p:cNvSpPr>
            <a:spLocks noGrp="1"/>
          </p:cNvSpPr>
          <p:nvPr>
            <p:ph type="sldNum" sz="quarter" idx="12"/>
          </p:nvPr>
        </p:nvSpPr>
        <p:spPr/>
        <p:txBody>
          <a:bodyPr/>
          <a:lstStyle/>
          <a:p>
            <a:fld id="{15BA5F3A-7625-4DD9-9129-B410AF68795E}" type="slidenum">
              <a:rPr lang="en-US" smtClean="0"/>
              <a:t>8</a:t>
            </a:fld>
            <a:endParaRPr lang="en-US" dirty="0"/>
          </a:p>
        </p:txBody>
      </p:sp>
    </p:spTree>
    <p:extLst>
      <p:ext uri="{BB962C8B-B14F-4D97-AF65-F5344CB8AC3E}">
        <p14:creationId xmlns:p14="http://schemas.microsoft.com/office/powerpoint/2010/main" val="103441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these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094869"/>
              </p:ext>
            </p:extLst>
          </p:nvPr>
        </p:nvGraphicFramePr>
        <p:xfrm>
          <a:off x="838200" y="1825625"/>
          <a:ext cx="5257800" cy="4450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tblGrid>
              <a:tr h="370840">
                <a:tc>
                  <a:txBody>
                    <a:bodyPr/>
                    <a:lstStyle/>
                    <a:p>
                      <a:r>
                        <a:rPr lang="en-US" dirty="0"/>
                        <a:t>Risks?</a:t>
                      </a:r>
                    </a:p>
                  </a:txBody>
                  <a:tcPr/>
                </a:tc>
                <a:extLst>
                  <a:ext uri="{0D108BD9-81ED-4DB2-BD59-A6C34878D82A}">
                    <a16:rowId xmlns:a16="http://schemas.microsoft.com/office/drawing/2014/main" val="10000"/>
                  </a:ext>
                </a:extLst>
              </a:tr>
              <a:tr h="370840">
                <a:tc>
                  <a:txBody>
                    <a:bodyPr/>
                    <a:lstStyle/>
                    <a:p>
                      <a:r>
                        <a:rPr lang="en-US" dirty="0"/>
                        <a:t>Cloud Computing</a:t>
                      </a:r>
                    </a:p>
                  </a:txBody>
                  <a:tcPr/>
                </a:tc>
                <a:extLst>
                  <a:ext uri="{0D108BD9-81ED-4DB2-BD59-A6C34878D82A}">
                    <a16:rowId xmlns:a16="http://schemas.microsoft.com/office/drawing/2014/main" val="10001"/>
                  </a:ext>
                </a:extLst>
              </a:tr>
              <a:tr h="370840">
                <a:tc>
                  <a:txBody>
                    <a:bodyPr/>
                    <a:lstStyle/>
                    <a:p>
                      <a:r>
                        <a:rPr lang="en-US" dirty="0"/>
                        <a:t>Insider Threat</a:t>
                      </a:r>
                    </a:p>
                  </a:txBody>
                  <a:tcPr/>
                </a:tc>
                <a:extLst>
                  <a:ext uri="{0D108BD9-81ED-4DB2-BD59-A6C34878D82A}">
                    <a16:rowId xmlns:a16="http://schemas.microsoft.com/office/drawing/2014/main" val="10002"/>
                  </a:ext>
                </a:extLst>
              </a:tr>
              <a:tr h="370840">
                <a:tc>
                  <a:txBody>
                    <a:bodyPr/>
                    <a:lstStyle/>
                    <a:p>
                      <a:r>
                        <a:rPr lang="en-US" dirty="0"/>
                        <a:t>Network share containing</a:t>
                      </a:r>
                      <a:r>
                        <a:rPr lang="en-US" baseline="0" dirty="0"/>
                        <a:t> sensitive information</a:t>
                      </a:r>
                      <a:endParaRPr lang="en-US" dirty="0"/>
                    </a:p>
                  </a:txBody>
                  <a:tcPr/>
                </a:tc>
                <a:extLst>
                  <a:ext uri="{0D108BD9-81ED-4DB2-BD59-A6C34878D82A}">
                    <a16:rowId xmlns:a16="http://schemas.microsoft.com/office/drawing/2014/main" val="10003"/>
                  </a:ext>
                </a:extLst>
              </a:tr>
              <a:tr h="370840">
                <a:tc>
                  <a:txBody>
                    <a:bodyPr/>
                    <a:lstStyle/>
                    <a:p>
                      <a:r>
                        <a:rPr lang="en-US" dirty="0"/>
                        <a:t>Mobile malware</a:t>
                      </a:r>
                    </a:p>
                  </a:txBody>
                  <a:tcPr/>
                </a:tc>
                <a:extLst>
                  <a:ext uri="{0D108BD9-81ED-4DB2-BD59-A6C34878D82A}">
                    <a16:rowId xmlns:a16="http://schemas.microsoft.com/office/drawing/2014/main" val="10004"/>
                  </a:ext>
                </a:extLst>
              </a:tr>
              <a:tr h="370840">
                <a:tc>
                  <a:txBody>
                    <a:bodyPr/>
                    <a:lstStyle/>
                    <a:p>
                      <a:r>
                        <a:rPr lang="en-US" dirty="0"/>
                        <a:t>Social engineering/phishing</a:t>
                      </a:r>
                    </a:p>
                  </a:txBody>
                  <a:tcPr/>
                </a:tc>
                <a:extLst>
                  <a:ext uri="{0D108BD9-81ED-4DB2-BD59-A6C34878D82A}">
                    <a16:rowId xmlns:a16="http://schemas.microsoft.com/office/drawing/2014/main" val="10005"/>
                  </a:ext>
                </a:extLst>
              </a:tr>
              <a:tr h="370840">
                <a:tc>
                  <a:txBody>
                    <a:bodyPr/>
                    <a:lstStyle/>
                    <a:p>
                      <a:r>
                        <a:rPr lang="en-US" dirty="0"/>
                        <a:t>Organized crime</a:t>
                      </a:r>
                    </a:p>
                  </a:txBody>
                  <a:tcPr/>
                </a:tc>
                <a:extLst>
                  <a:ext uri="{0D108BD9-81ED-4DB2-BD59-A6C34878D82A}">
                    <a16:rowId xmlns:a16="http://schemas.microsoft.com/office/drawing/2014/main" val="10006"/>
                  </a:ext>
                </a:extLst>
              </a:tr>
              <a:tr h="370840">
                <a:tc>
                  <a:txBody>
                    <a:bodyPr/>
                    <a:lstStyle/>
                    <a:p>
                      <a:r>
                        <a:rPr lang="en-US" dirty="0"/>
                        <a:t>State sponsored attacks</a:t>
                      </a:r>
                    </a:p>
                  </a:txBody>
                  <a:tcPr/>
                </a:tc>
                <a:extLst>
                  <a:ext uri="{0D108BD9-81ED-4DB2-BD59-A6C34878D82A}">
                    <a16:rowId xmlns:a16="http://schemas.microsoft.com/office/drawing/2014/main" val="10007"/>
                  </a:ext>
                </a:extLst>
              </a:tr>
              <a:tr h="370840">
                <a:tc>
                  <a:txBody>
                    <a:bodyPr/>
                    <a:lstStyle/>
                    <a:p>
                      <a:r>
                        <a:rPr lang="en-US" dirty="0"/>
                        <a:t>Hacktivists</a:t>
                      </a:r>
                    </a:p>
                  </a:txBody>
                  <a:tcPr/>
                </a:tc>
                <a:extLst>
                  <a:ext uri="{0D108BD9-81ED-4DB2-BD59-A6C34878D82A}">
                    <a16:rowId xmlns:a16="http://schemas.microsoft.com/office/drawing/2014/main" val="10008"/>
                  </a:ext>
                </a:extLst>
              </a:tr>
              <a:tr h="370840">
                <a:tc>
                  <a:txBody>
                    <a:bodyPr/>
                    <a:lstStyle/>
                    <a:p>
                      <a:r>
                        <a:rPr lang="en-US" dirty="0"/>
                        <a:t>Ransomware</a:t>
                      </a:r>
                    </a:p>
                  </a:txBody>
                  <a:tcPr/>
                </a:tc>
                <a:extLst>
                  <a:ext uri="{0D108BD9-81ED-4DB2-BD59-A6C34878D82A}">
                    <a16:rowId xmlns:a16="http://schemas.microsoft.com/office/drawing/2014/main" val="10009"/>
                  </a:ext>
                </a:extLst>
              </a:tr>
              <a:tr h="370840">
                <a:tc>
                  <a:txBody>
                    <a:bodyPr/>
                    <a:lstStyle/>
                    <a:p>
                      <a:r>
                        <a:rPr lang="en-US" dirty="0"/>
                        <a:t>Internet of Things</a:t>
                      </a:r>
                    </a:p>
                  </a:txBody>
                  <a:tcPr/>
                </a:tc>
                <a:extLst>
                  <a:ext uri="{0D108BD9-81ED-4DB2-BD59-A6C34878D82A}">
                    <a16:rowId xmlns:a16="http://schemas.microsoft.com/office/drawing/2014/main" val="10010"/>
                  </a:ext>
                </a:extLst>
              </a:tr>
              <a:tr h="370840">
                <a:tc>
                  <a:txBody>
                    <a:bodyPr/>
                    <a:lstStyle/>
                    <a:p>
                      <a:r>
                        <a:rPr lang="en-US" dirty="0"/>
                        <a:t>Insecure Passwords</a:t>
                      </a:r>
                    </a:p>
                  </a:txBody>
                  <a:tcP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10CA95A1-4B3A-D446-A4EA-DBC9BC334246}"/>
              </a:ext>
            </a:extLst>
          </p:cNvPr>
          <p:cNvSpPr txBox="1"/>
          <p:nvPr/>
        </p:nvSpPr>
        <p:spPr>
          <a:xfrm>
            <a:off x="6318914" y="2120721"/>
            <a:ext cx="5257801" cy="4154984"/>
          </a:xfrm>
          <a:prstGeom prst="rect">
            <a:avLst/>
          </a:prstGeom>
          <a:noFill/>
        </p:spPr>
        <p:txBody>
          <a:bodyPr wrap="square" rtlCol="0">
            <a:spAutoFit/>
          </a:bodyPr>
          <a:lstStyle/>
          <a:p>
            <a:r>
              <a:rPr lang="en-US" sz="2400" dirty="0"/>
              <a:t>None of these are risks. Remember, risk is defined as:</a:t>
            </a:r>
          </a:p>
          <a:p>
            <a:endParaRPr lang="en-US" sz="2400" dirty="0"/>
          </a:p>
          <a:p>
            <a:r>
              <a:rPr lang="en-US" sz="2400" b="1" i="1" dirty="0"/>
              <a:t>The probable frequency and probable magnitude of future loss.</a:t>
            </a:r>
          </a:p>
          <a:p>
            <a:endParaRPr lang="en-US" sz="2400" b="1" i="1" dirty="0"/>
          </a:p>
          <a:p>
            <a:r>
              <a:rPr lang="en-US" sz="2400" dirty="0"/>
              <a:t>There is no expression (direct, indirect or implied) of the frequency of something happening nor the probable magnitude of future loss.</a:t>
            </a:r>
          </a:p>
          <a:p>
            <a:endParaRPr lang="en-US" sz="2400" dirty="0"/>
          </a:p>
        </p:txBody>
      </p:sp>
      <p:sp>
        <p:nvSpPr>
          <p:cNvPr id="3" name="Slide Number Placeholder 2">
            <a:extLst>
              <a:ext uri="{FF2B5EF4-FFF2-40B4-BE49-F238E27FC236}">
                <a16:creationId xmlns:a16="http://schemas.microsoft.com/office/drawing/2014/main" id="{ED5DA23C-3D08-4A9E-B060-9644ED736AC8}"/>
              </a:ext>
            </a:extLst>
          </p:cNvPr>
          <p:cNvSpPr>
            <a:spLocks noGrp="1"/>
          </p:cNvSpPr>
          <p:nvPr>
            <p:ph type="sldNum" sz="quarter" idx="12"/>
          </p:nvPr>
        </p:nvSpPr>
        <p:spPr/>
        <p:txBody>
          <a:bodyPr/>
          <a:lstStyle/>
          <a:p>
            <a:fld id="{15BA5F3A-7625-4DD9-9129-B410AF68795E}" type="slidenum">
              <a:rPr lang="en-US" smtClean="0"/>
              <a:t>9</a:t>
            </a:fld>
            <a:endParaRPr lang="en-US" dirty="0"/>
          </a:p>
        </p:txBody>
      </p:sp>
    </p:spTree>
    <p:extLst>
      <p:ext uri="{BB962C8B-B14F-4D97-AF65-F5344CB8AC3E}">
        <p14:creationId xmlns:p14="http://schemas.microsoft.com/office/powerpoint/2010/main" val="27122804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3.8"/>
</p:tagLst>
</file>

<file path=ppt/tags/tag2.xml><?xml version="1.0" encoding="utf-8"?>
<p:tagLst xmlns:a="http://schemas.openxmlformats.org/drawingml/2006/main" xmlns:r="http://schemas.openxmlformats.org/officeDocument/2006/relationships" xmlns:p="http://schemas.openxmlformats.org/presentationml/2006/main">
  <p:tag name="TIMING" val="|23.8"/>
</p:tagLst>
</file>

<file path=ppt/tags/tag3.xml><?xml version="1.0" encoding="utf-8"?>
<p:tagLst xmlns:a="http://schemas.openxmlformats.org/drawingml/2006/main" xmlns:r="http://schemas.openxmlformats.org/officeDocument/2006/relationships" xmlns:p="http://schemas.openxmlformats.org/presentationml/2006/main">
  <p:tag name="TIMING" val="|23.8"/>
</p:tagLst>
</file>

<file path=ppt/tags/tag4.xml><?xml version="1.0" encoding="utf-8"?>
<p:tagLst xmlns:a="http://schemas.openxmlformats.org/drawingml/2006/main" xmlns:r="http://schemas.openxmlformats.org/officeDocument/2006/relationships" xmlns:p="http://schemas.openxmlformats.org/presentationml/2006/main">
  <p:tag name="TIMING" val="|23.8"/>
</p:tagLst>
</file>

<file path=ppt/tags/tag5.xml><?xml version="1.0" encoding="utf-8"?>
<p:tagLst xmlns:a="http://schemas.openxmlformats.org/drawingml/2006/main" xmlns:r="http://schemas.openxmlformats.org/officeDocument/2006/relationships" xmlns:p="http://schemas.openxmlformats.org/presentationml/2006/main">
  <p:tag name="TIMING" val="|23.8"/>
</p:tagLst>
</file>

<file path=ppt/tags/tag6.xml><?xml version="1.0" encoding="utf-8"?>
<p:tagLst xmlns:a="http://schemas.openxmlformats.org/drawingml/2006/main" xmlns:r="http://schemas.openxmlformats.org/officeDocument/2006/relationships" xmlns:p="http://schemas.openxmlformats.org/presentationml/2006/main">
  <p:tag name="TIMING" val="|23.8"/>
</p:tagLst>
</file>

<file path=ppt/tags/tag7.xml><?xml version="1.0" encoding="utf-8"?>
<p:tagLst xmlns:a="http://schemas.openxmlformats.org/drawingml/2006/main" xmlns:r="http://schemas.openxmlformats.org/officeDocument/2006/relationships" xmlns:p="http://schemas.openxmlformats.org/presentationml/2006/main">
  <p:tag name="TIMING" val="|23.8"/>
</p:tagLst>
</file>

<file path=ppt/tags/tag8.xml><?xml version="1.0" encoding="utf-8"?>
<p:tagLst xmlns:a="http://schemas.openxmlformats.org/drawingml/2006/main" xmlns:r="http://schemas.openxmlformats.org/officeDocument/2006/relationships" xmlns:p="http://schemas.openxmlformats.org/presentationml/2006/main">
  <p:tag name="TIMING" val="|23.8"/>
</p:tagLst>
</file>

<file path=ppt/tags/tag9.xml><?xml version="1.0" encoding="utf-8"?>
<p:tagLst xmlns:a="http://schemas.openxmlformats.org/drawingml/2006/main" xmlns:r="http://schemas.openxmlformats.org/officeDocument/2006/relationships" xmlns:p="http://schemas.openxmlformats.org/presentationml/2006/main">
  <p:tag name="TIMING" val="|2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2881</TotalTime>
  <Words>4738</Words>
  <Application>Microsoft Macintosh PowerPoint</Application>
  <PresentationFormat>Widescreen</PresentationFormat>
  <Paragraphs>780</Paragraphs>
  <Slides>66</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source sans pro</vt:lpstr>
      <vt:lpstr>Office Theme</vt:lpstr>
      <vt:lpstr>PowerPoint Presentation</vt:lpstr>
      <vt:lpstr>PowerPoint Presentation</vt:lpstr>
      <vt:lpstr>FAIR Open Course  Module 2 - The FAIR Model Ver. 0.2 </vt:lpstr>
      <vt:lpstr>The FAIR Model</vt:lpstr>
      <vt:lpstr>The FAIR Model</vt:lpstr>
      <vt:lpstr>PowerPoint Presentation</vt:lpstr>
      <vt:lpstr>Risk</vt:lpstr>
      <vt:lpstr>Typical Risks…</vt:lpstr>
      <vt:lpstr>Are these Risks?</vt:lpstr>
      <vt:lpstr>How does your risk register compare?</vt:lpstr>
      <vt:lpstr>How does your risk register compare?</vt:lpstr>
      <vt:lpstr>Examples of Risks</vt:lpstr>
      <vt:lpstr>Guidance for Constructing a Risk Statement</vt:lpstr>
      <vt:lpstr>How does your risk register compare?</vt:lpstr>
      <vt:lpstr>A note on positive and negative risk</vt:lpstr>
      <vt:lpstr>Loss Event Frequency (LEF)</vt:lpstr>
      <vt:lpstr>Loss Event Frequency (LEF)</vt:lpstr>
      <vt:lpstr>Threat Event Frequency (TEF)</vt:lpstr>
      <vt:lpstr>Threat Event Frequency (TEF)</vt:lpstr>
      <vt:lpstr>Threat Event Frequency (TEF)</vt:lpstr>
      <vt:lpstr>Vulnerability</vt:lpstr>
      <vt:lpstr>Vulnerability</vt:lpstr>
      <vt:lpstr>Vulnerability</vt:lpstr>
      <vt:lpstr>Threat Capability  (TCap)</vt:lpstr>
      <vt:lpstr>Threat Capability (TCap)</vt:lpstr>
      <vt:lpstr>Threat Capability (TCap)</vt:lpstr>
      <vt:lpstr>The TCap Continuum</vt:lpstr>
      <vt:lpstr>Resistance Strength</vt:lpstr>
      <vt:lpstr>Resistance Strength</vt:lpstr>
      <vt:lpstr>Resistance Strength = Difficulty</vt:lpstr>
      <vt:lpstr>Resistance Strength (Difficulty)</vt:lpstr>
      <vt:lpstr>The TCap Continuum</vt:lpstr>
      <vt:lpstr>Resistance Strength (Difficulty)</vt:lpstr>
      <vt:lpstr>Contact Frequency</vt:lpstr>
      <vt:lpstr>Contact Frequency (CF)</vt:lpstr>
      <vt:lpstr>Probability of Action (PoA)</vt:lpstr>
      <vt:lpstr>Probability of Action (PoA)</vt:lpstr>
      <vt:lpstr>Probability of Action (PoA)</vt:lpstr>
      <vt:lpstr>Loss Magnitude (LM)</vt:lpstr>
      <vt:lpstr>Loss Magnitude</vt:lpstr>
      <vt:lpstr>Loss Magnitude</vt:lpstr>
      <vt:lpstr>Loss Magnitude</vt:lpstr>
      <vt:lpstr>Loss Magnitude</vt:lpstr>
      <vt:lpstr>Primary Loss Magnitude</vt:lpstr>
      <vt:lpstr>Forms of Loss</vt:lpstr>
      <vt:lpstr>Forms of Loss</vt:lpstr>
      <vt:lpstr>Forms of Loss</vt:lpstr>
      <vt:lpstr>Typical Loss Type Mapping</vt:lpstr>
      <vt:lpstr>Secondary Risk</vt:lpstr>
      <vt:lpstr>Secondary Risk</vt:lpstr>
      <vt:lpstr>Secondary Risk</vt:lpstr>
      <vt:lpstr>PowerPoint Presentation</vt:lpstr>
      <vt:lpstr>FAIR and Control Categories</vt:lpstr>
      <vt:lpstr>PowerPoint Presentation</vt:lpstr>
      <vt:lpstr>PowerPoint Presentation</vt:lpstr>
      <vt:lpstr>Avoidance Controls</vt:lpstr>
      <vt:lpstr>Deterrent Controls</vt:lpstr>
      <vt:lpstr>Deterrent Controls</vt:lpstr>
      <vt:lpstr>Deterrent Controls</vt:lpstr>
      <vt:lpstr>Vulnerability Controls</vt:lpstr>
      <vt:lpstr>Vulnerability Controls</vt:lpstr>
      <vt:lpstr>Response Controls</vt:lpstr>
      <vt:lpstr>Last words on controls</vt:lpstr>
      <vt:lpstr>Last words on controls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Salah</dc:creator>
  <cp:lastModifiedBy>Osama Salah</cp:lastModifiedBy>
  <cp:revision>221</cp:revision>
  <dcterms:created xsi:type="dcterms:W3CDTF">2016-07-10T03:51:27Z</dcterms:created>
  <dcterms:modified xsi:type="dcterms:W3CDTF">2019-09-21T10:28:34Z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1112257</vt:lpwstr>
  </property>
  <property fmtid="{D5CDD505-2E9C-101B-9397-08002B2CF9AE}" pid="3" name="NXPowerLiteSettings">
    <vt:lpwstr>C700052003A000</vt:lpwstr>
  </property>
  <property fmtid="{D5CDD505-2E9C-101B-9397-08002B2CF9AE}" pid="4" name="NXPowerLiteVersion">
    <vt:lpwstr>D8.0.7</vt:lpwstr>
  </property>
</Properties>
</file>