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svg+xml" Extension="svg"/>
  <Default ContentType="image/tiff" Extension="tiff"/>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tags+xml" PartName="/ppt/tags/tag1.xml"/>
  <Override ContentType="application/vnd.openxmlformats-officedocument.presentationml.notesSlide+xml" PartName="/ppt/notesSlides/notesSlide2.xml"/>
  <Override ContentType="application/vnd.openxmlformats-officedocument.presentationml.tags+xml" PartName="/ppt/tags/tag2.xml"/>
  <Override ContentType="application/vnd.openxmlformats-officedocument.presentationml.notesSlide+xml" PartName="/ppt/notesSlides/notesSlide3.xml"/>
  <Override ContentType="application/vnd.openxmlformats-officedocument.presentationml.tags+xml" PartName="/ppt/tags/tag3.xml"/>
  <Override ContentType="application/vnd.openxmlformats-officedocument.presentationml.notesSlide+xml" PartName="/ppt/notesSlides/notesSlide4.xml"/>
  <Override ContentType="application/vnd.openxmlformats-officedocument.presentationml.tags+xml" PartName="/ppt/tags/tag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tags+xml" PartName="/ppt/tags/tag5.xml"/>
  <Override ContentType="application/vnd.openxmlformats-officedocument.presentationml.notesSlide+xml" PartName="/ppt/notesSlides/notesSlide12.xml"/>
  <Override ContentType="application/vnd.openxmlformats-officedocument.presentationml.tags+xml" PartName="/ppt/tags/tag6.xml"/>
  <Override ContentType="application/vnd.openxmlformats-officedocument.presentationml.notesSlide+xml" PartName="/ppt/notesSlides/notesSlide13.xml"/>
  <Override ContentType="application/vnd.openxmlformats-officedocument.presentationml.tags+xml" PartName="/ppt/tags/tag7.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ms-powerpoint.changesinfo+xml" PartName="/ppt/changesInfos/changesInfo1.xml"/>
  <Override ContentType="application/vnd.ms-powerpoint.revisioninfo+xml" PartName="/ppt/revisionInfo.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447" r:id="rId2"/>
    <p:sldId id="401" r:id="rId3"/>
    <p:sldId id="402" r:id="rId4"/>
    <p:sldId id="400" r:id="rId5"/>
    <p:sldId id="403" r:id="rId6"/>
    <p:sldId id="404" r:id="rId7"/>
    <p:sldId id="406" r:id="rId8"/>
    <p:sldId id="448" r:id="rId9"/>
    <p:sldId id="355" r:id="rId10"/>
    <p:sldId id="357" r:id="rId11"/>
    <p:sldId id="287" r:id="rId12"/>
    <p:sldId id="288" r:id="rId13"/>
    <p:sldId id="366" r:id="rId14"/>
    <p:sldId id="367" r:id="rId15"/>
    <p:sldId id="407" r:id="rId16"/>
    <p:sldId id="290" r:id="rId17"/>
    <p:sldId id="409" r:id="rId18"/>
    <p:sldId id="449" r:id="rId19"/>
    <p:sldId id="412" r:id="rId20"/>
    <p:sldId id="414" r:id="rId21"/>
    <p:sldId id="348" r:id="rId22"/>
    <p:sldId id="349" r:id="rId23"/>
    <p:sldId id="408" r:id="rId24"/>
    <p:sldId id="418" r:id="rId25"/>
    <p:sldId id="419" r:id="rId26"/>
    <p:sldId id="416" r:id="rId27"/>
    <p:sldId id="420" r:id="rId28"/>
    <p:sldId id="421" r:id="rId29"/>
    <p:sldId id="423" r:id="rId30"/>
    <p:sldId id="424" r:id="rId31"/>
    <p:sldId id="425" r:id="rId32"/>
    <p:sldId id="426" r:id="rId33"/>
    <p:sldId id="427" r:id="rId34"/>
    <p:sldId id="422" r:id="rId35"/>
    <p:sldId id="428" r:id="rId36"/>
    <p:sldId id="429" r:id="rId37"/>
    <p:sldId id="431" r:id="rId38"/>
    <p:sldId id="432" r:id="rId39"/>
    <p:sldId id="433" r:id="rId40"/>
    <p:sldId id="434" r:id="rId41"/>
    <p:sldId id="438" r:id="rId42"/>
    <p:sldId id="435" r:id="rId43"/>
    <p:sldId id="436" r:id="rId44"/>
    <p:sldId id="437" r:id="rId45"/>
    <p:sldId id="439" r:id="rId46"/>
    <p:sldId id="440" r:id="rId47"/>
    <p:sldId id="441" r:id="rId48"/>
    <p:sldId id="445" r:id="rId49"/>
    <p:sldId id="442" r:id="rId50"/>
    <p:sldId id="443" r:id="rId51"/>
    <p:sldId id="444" r:id="rId52"/>
    <p:sldId id="44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9" userDrawn="1">
          <p15:clr>
            <a:srgbClr val="A4A3A4"/>
          </p15:clr>
        </p15:guide>
        <p15:guide id="3" orient="horz" pos="2137" userDrawn="1">
          <p15:clr>
            <a:srgbClr val="A4A3A4"/>
          </p15:clr>
        </p15:guide>
        <p15:guide id="4" pos="3840" userDrawn="1">
          <p15:clr>
            <a:srgbClr val="A4A3A4"/>
          </p15:clr>
        </p15:guide>
        <p15:guide id="5" pos="71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1B4984"/>
    <a:srgbClr val="5B9BD5"/>
    <a:srgbClr val="F6F31A"/>
    <a:srgbClr val="FFC100"/>
    <a:srgbClr val="284A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7A581C-8F30-FB46-9987-FCB015D7AD58}" v="86" dt="2019-09-14T11:24:40.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89"/>
    <p:restoredTop sz="70884"/>
  </p:normalViewPr>
  <p:slideViewPr>
    <p:cSldViewPr snapToGrid="0" snapToObjects="1" showGuides="1">
      <p:cViewPr varScale="1">
        <p:scale>
          <a:sx n="132" d="100"/>
          <a:sy n="132" d="100"/>
        </p:scale>
        <p:origin x="728" y="184"/>
      </p:cViewPr>
      <p:guideLst>
        <p:guide pos="529"/>
        <p:guide orient="horz" pos="2137"/>
        <p:guide pos="3840"/>
        <p:guide pos="71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Salah" userId="59b259a29da0d6d3" providerId="LiveId" clId="{1D7A581C-8F30-FB46-9987-FCB015D7AD58}"/>
    <pc:docChg chg="undo custSel addSld delSld modSld sldOrd">
      <pc:chgData name="Osama Salah" userId="59b259a29da0d6d3" providerId="LiveId" clId="{1D7A581C-8F30-FB46-9987-FCB015D7AD58}" dt="2019-09-14T11:00:39.213" v="1666" actId="20577"/>
      <pc:docMkLst>
        <pc:docMk/>
      </pc:docMkLst>
      <pc:sldChg chg="addSp modSp">
        <pc:chgData name="Osama Salah" userId="59b259a29da0d6d3" providerId="LiveId" clId="{1D7A581C-8F30-FB46-9987-FCB015D7AD58}" dt="2019-09-08T15:39:16.870" v="57"/>
        <pc:sldMkLst>
          <pc:docMk/>
          <pc:sldMk cId="2820000716" sldId="287"/>
        </pc:sldMkLst>
        <pc:spChg chg="add mod">
          <ac:chgData name="Osama Salah" userId="59b259a29da0d6d3" providerId="LiveId" clId="{1D7A581C-8F30-FB46-9987-FCB015D7AD58}" dt="2019-09-08T15:39:16.870" v="57"/>
          <ac:spMkLst>
            <pc:docMk/>
            <pc:sldMk cId="2820000716" sldId="287"/>
            <ac:spMk id="3" creationId="{C99EDA64-AB3B-9A4B-975A-6AD2AB00AE95}"/>
          </ac:spMkLst>
        </pc:spChg>
      </pc:sldChg>
      <pc:sldChg chg="addSp modSp">
        <pc:chgData name="Osama Salah" userId="59b259a29da0d6d3" providerId="LiveId" clId="{1D7A581C-8F30-FB46-9987-FCB015D7AD58}" dt="2019-09-08T15:39:16.870" v="57"/>
        <pc:sldMkLst>
          <pc:docMk/>
          <pc:sldMk cId="1729395636" sldId="288"/>
        </pc:sldMkLst>
        <pc:spChg chg="add mod">
          <ac:chgData name="Osama Salah" userId="59b259a29da0d6d3" providerId="LiveId" clId="{1D7A581C-8F30-FB46-9987-FCB015D7AD58}" dt="2019-09-08T15:39:16.870" v="57"/>
          <ac:spMkLst>
            <pc:docMk/>
            <pc:sldMk cId="1729395636" sldId="288"/>
            <ac:spMk id="2" creationId="{82357755-0C6B-D04A-B769-AA5F8DAA9CD4}"/>
          </ac:spMkLst>
        </pc:spChg>
      </pc:sldChg>
      <pc:sldChg chg="addSp delSp modSp delAnim">
        <pc:chgData name="Osama Salah" userId="59b259a29da0d6d3" providerId="LiveId" clId="{1D7A581C-8F30-FB46-9987-FCB015D7AD58}" dt="2019-09-08T15:39:29.543" v="58" actId="478"/>
        <pc:sldMkLst>
          <pc:docMk/>
          <pc:sldMk cId="275394153" sldId="290"/>
        </pc:sldMkLst>
        <pc:spChg chg="mod">
          <ac:chgData name="Osama Salah" userId="59b259a29da0d6d3" providerId="LiveId" clId="{1D7A581C-8F30-FB46-9987-FCB015D7AD58}" dt="2019-09-08T15:25:30.306" v="6" actId="113"/>
          <ac:spMkLst>
            <pc:docMk/>
            <pc:sldMk cId="275394153" sldId="290"/>
            <ac:spMk id="2" creationId="{00000000-0000-0000-0000-000000000000}"/>
          </ac:spMkLst>
        </pc:spChg>
        <pc:spChg chg="add mod">
          <ac:chgData name="Osama Salah" userId="59b259a29da0d6d3" providerId="LiveId" clId="{1D7A581C-8F30-FB46-9987-FCB015D7AD58}" dt="2019-09-08T15:39:16.870" v="57"/>
          <ac:spMkLst>
            <pc:docMk/>
            <pc:sldMk cId="275394153" sldId="290"/>
            <ac:spMk id="6" creationId="{D44C3920-4C2A-5147-AB13-49C1F3637203}"/>
          </ac:spMkLst>
        </pc:spChg>
        <pc:picChg chg="del">
          <ac:chgData name="Osama Salah" userId="59b259a29da0d6d3" providerId="LiveId" clId="{1D7A581C-8F30-FB46-9987-FCB015D7AD58}" dt="2019-09-08T15:39:29.543" v="58" actId="478"/>
          <ac:picMkLst>
            <pc:docMk/>
            <pc:sldMk cId="275394153" sldId="290"/>
            <ac:picMk id="3" creationId="{54E61C9F-6027-3E4E-87A8-9CEABCAEAE01}"/>
          </ac:picMkLst>
        </pc:picChg>
      </pc:sldChg>
      <pc:sldChg chg="addSp modSp">
        <pc:chgData name="Osama Salah" userId="59b259a29da0d6d3" providerId="LiveId" clId="{1D7A581C-8F30-FB46-9987-FCB015D7AD58}" dt="2019-09-08T15:39:16.870" v="57"/>
        <pc:sldMkLst>
          <pc:docMk/>
          <pc:sldMk cId="3661600117" sldId="348"/>
        </pc:sldMkLst>
        <pc:spChg chg="add mod">
          <ac:chgData name="Osama Salah" userId="59b259a29da0d6d3" providerId="LiveId" clId="{1D7A581C-8F30-FB46-9987-FCB015D7AD58}" dt="2019-09-08T15:39:16.870" v="57"/>
          <ac:spMkLst>
            <pc:docMk/>
            <pc:sldMk cId="3661600117" sldId="348"/>
            <ac:spMk id="2" creationId="{0546528A-5904-9C41-BE50-899546B48632}"/>
          </ac:spMkLst>
        </pc:spChg>
      </pc:sldChg>
      <pc:sldChg chg="addSp modSp modAnim modNotesTx">
        <pc:chgData name="Osama Salah" userId="59b259a29da0d6d3" providerId="LiveId" clId="{1D7A581C-8F30-FB46-9987-FCB015D7AD58}" dt="2019-09-13T17:55:03.883" v="1663" actId="20577"/>
        <pc:sldMkLst>
          <pc:docMk/>
          <pc:sldMk cId="2875483543" sldId="349"/>
        </pc:sldMkLst>
        <pc:spChg chg="mod">
          <ac:chgData name="Osama Salah" userId="59b259a29da0d6d3" providerId="LiveId" clId="{1D7A581C-8F30-FB46-9987-FCB015D7AD58}" dt="2019-09-08T15:25:17.226" v="3" actId="113"/>
          <ac:spMkLst>
            <pc:docMk/>
            <pc:sldMk cId="2875483543" sldId="349"/>
            <ac:spMk id="2" creationId="{00DD6CF4-3A56-E242-BE15-EAADAED59D08}"/>
          </ac:spMkLst>
        </pc:spChg>
        <pc:spChg chg="add mod">
          <ac:chgData name="Osama Salah" userId="59b259a29da0d6d3" providerId="LiveId" clId="{1D7A581C-8F30-FB46-9987-FCB015D7AD58}" dt="2019-09-08T15:39:16.870" v="57"/>
          <ac:spMkLst>
            <pc:docMk/>
            <pc:sldMk cId="2875483543" sldId="349"/>
            <ac:spMk id="4" creationId="{9F89030C-3D05-7E44-BF61-8A9E0CBD8D5F}"/>
          </ac:spMkLst>
        </pc:spChg>
        <pc:spChg chg="mod">
          <ac:chgData name="Osama Salah" userId="59b259a29da0d6d3" providerId="LiveId" clId="{1D7A581C-8F30-FB46-9987-FCB015D7AD58}" dt="2019-09-13T17:53:03.092" v="1577" actId="1076"/>
          <ac:spMkLst>
            <pc:docMk/>
            <pc:sldMk cId="2875483543" sldId="349"/>
            <ac:spMk id="7" creationId="{10752F5A-4324-8440-829C-2C6AD960F199}"/>
          </ac:spMkLst>
        </pc:spChg>
        <pc:spChg chg="mod">
          <ac:chgData name="Osama Salah" userId="59b259a29da0d6d3" providerId="LiveId" clId="{1D7A581C-8F30-FB46-9987-FCB015D7AD58}" dt="2019-09-13T17:53:03.092" v="1577" actId="1076"/>
          <ac:spMkLst>
            <pc:docMk/>
            <pc:sldMk cId="2875483543" sldId="349"/>
            <ac:spMk id="8" creationId="{8D928CE5-A1AB-B44F-AD05-7E00605C8125}"/>
          </ac:spMkLst>
        </pc:spChg>
        <pc:spChg chg="add mod">
          <ac:chgData name="Osama Salah" userId="59b259a29da0d6d3" providerId="LiveId" clId="{1D7A581C-8F30-FB46-9987-FCB015D7AD58}" dt="2019-09-13T17:53:20.786" v="1614" actId="20577"/>
          <ac:spMkLst>
            <pc:docMk/>
            <pc:sldMk cId="2875483543" sldId="349"/>
            <ac:spMk id="12" creationId="{A846D7E1-D748-DE4B-BD97-0D399485102B}"/>
          </ac:spMkLst>
        </pc:spChg>
      </pc:sldChg>
      <pc:sldChg chg="addSp modSp">
        <pc:chgData name="Osama Salah" userId="59b259a29da0d6d3" providerId="LiveId" clId="{1D7A581C-8F30-FB46-9987-FCB015D7AD58}" dt="2019-09-08T15:39:16.870" v="57"/>
        <pc:sldMkLst>
          <pc:docMk/>
          <pc:sldMk cId="4114150570" sldId="355"/>
        </pc:sldMkLst>
        <pc:spChg chg="add mod">
          <ac:chgData name="Osama Salah" userId="59b259a29da0d6d3" providerId="LiveId" clId="{1D7A581C-8F30-FB46-9987-FCB015D7AD58}" dt="2019-09-08T15:39:16.870" v="57"/>
          <ac:spMkLst>
            <pc:docMk/>
            <pc:sldMk cId="4114150570" sldId="355"/>
            <ac:spMk id="3" creationId="{CC7F3AA0-8E42-5742-A443-88FD5AD8E7EC}"/>
          </ac:spMkLst>
        </pc:spChg>
      </pc:sldChg>
      <pc:sldChg chg="addSp modSp">
        <pc:chgData name="Osama Salah" userId="59b259a29da0d6d3" providerId="LiveId" clId="{1D7A581C-8F30-FB46-9987-FCB015D7AD58}" dt="2019-09-08T15:39:16.870" v="57"/>
        <pc:sldMkLst>
          <pc:docMk/>
          <pc:sldMk cId="3113223235" sldId="357"/>
        </pc:sldMkLst>
        <pc:spChg chg="add mod">
          <ac:chgData name="Osama Salah" userId="59b259a29da0d6d3" providerId="LiveId" clId="{1D7A581C-8F30-FB46-9987-FCB015D7AD58}" dt="2019-09-08T15:39:16.870" v="57"/>
          <ac:spMkLst>
            <pc:docMk/>
            <pc:sldMk cId="3113223235" sldId="357"/>
            <ac:spMk id="2" creationId="{0F3749BE-81CF-D540-ADDF-4B3B9D419F0A}"/>
          </ac:spMkLst>
        </pc:spChg>
      </pc:sldChg>
      <pc:sldChg chg="addSp modSp">
        <pc:chgData name="Osama Salah" userId="59b259a29da0d6d3" providerId="LiveId" clId="{1D7A581C-8F30-FB46-9987-FCB015D7AD58}" dt="2019-09-08T15:39:16.870" v="57"/>
        <pc:sldMkLst>
          <pc:docMk/>
          <pc:sldMk cId="263255126" sldId="366"/>
        </pc:sldMkLst>
        <pc:spChg chg="add mod">
          <ac:chgData name="Osama Salah" userId="59b259a29da0d6d3" providerId="LiveId" clId="{1D7A581C-8F30-FB46-9987-FCB015D7AD58}" dt="2019-09-08T15:39:16.870" v="57"/>
          <ac:spMkLst>
            <pc:docMk/>
            <pc:sldMk cId="263255126" sldId="366"/>
            <ac:spMk id="3" creationId="{1F073988-F048-594D-9951-DC1577DBCCC1}"/>
          </ac:spMkLst>
        </pc:spChg>
      </pc:sldChg>
      <pc:sldChg chg="addSp modSp">
        <pc:chgData name="Osama Salah" userId="59b259a29da0d6d3" providerId="LiveId" clId="{1D7A581C-8F30-FB46-9987-FCB015D7AD58}" dt="2019-09-08T15:39:16.870" v="57"/>
        <pc:sldMkLst>
          <pc:docMk/>
          <pc:sldMk cId="3020189629" sldId="367"/>
        </pc:sldMkLst>
        <pc:spChg chg="add mod">
          <ac:chgData name="Osama Salah" userId="59b259a29da0d6d3" providerId="LiveId" clId="{1D7A581C-8F30-FB46-9987-FCB015D7AD58}" dt="2019-09-08T15:39:16.870" v="57"/>
          <ac:spMkLst>
            <pc:docMk/>
            <pc:sldMk cId="3020189629" sldId="367"/>
            <ac:spMk id="3" creationId="{0D5FBCD9-8732-8849-975F-7EFB6EDC9E2F}"/>
          </ac:spMkLst>
        </pc:spChg>
      </pc:sldChg>
      <pc:sldChg chg="addSp modSp">
        <pc:chgData name="Osama Salah" userId="59b259a29da0d6d3" providerId="LiveId" clId="{1D7A581C-8F30-FB46-9987-FCB015D7AD58}" dt="2019-09-14T11:00:39.213" v="1666" actId="20577"/>
        <pc:sldMkLst>
          <pc:docMk/>
          <pc:sldMk cId="4039214192" sldId="400"/>
        </pc:sldMkLst>
        <pc:spChg chg="mod">
          <ac:chgData name="Osama Salah" userId="59b259a29da0d6d3" providerId="LiveId" clId="{1D7A581C-8F30-FB46-9987-FCB015D7AD58}" dt="2019-09-14T11:00:39.213" v="1666" actId="20577"/>
          <ac:spMkLst>
            <pc:docMk/>
            <pc:sldMk cId="4039214192" sldId="400"/>
            <ac:spMk id="2" creationId="{CA1A2D12-5878-1F4A-9BBE-5A6F88982307}"/>
          </ac:spMkLst>
        </pc:spChg>
        <pc:spChg chg="add mod">
          <ac:chgData name="Osama Salah" userId="59b259a29da0d6d3" providerId="LiveId" clId="{1D7A581C-8F30-FB46-9987-FCB015D7AD58}" dt="2019-09-08T15:39:16.870" v="57"/>
          <ac:spMkLst>
            <pc:docMk/>
            <pc:sldMk cId="4039214192" sldId="400"/>
            <ac:spMk id="3" creationId="{1A985EB2-2E1C-434F-AB40-6A8BD1C740CD}"/>
          </ac:spMkLst>
        </pc:spChg>
      </pc:sldChg>
      <pc:sldChg chg="addSp modSp">
        <pc:chgData name="Osama Salah" userId="59b259a29da0d6d3" providerId="LiveId" clId="{1D7A581C-8F30-FB46-9987-FCB015D7AD58}" dt="2019-09-08T15:39:16.870" v="57"/>
        <pc:sldMkLst>
          <pc:docMk/>
          <pc:sldMk cId="3494242153" sldId="401"/>
        </pc:sldMkLst>
        <pc:spChg chg="add mod">
          <ac:chgData name="Osama Salah" userId="59b259a29da0d6d3" providerId="LiveId" clId="{1D7A581C-8F30-FB46-9987-FCB015D7AD58}" dt="2019-09-08T15:39:16.870" v="57"/>
          <ac:spMkLst>
            <pc:docMk/>
            <pc:sldMk cId="3494242153" sldId="401"/>
            <ac:spMk id="2" creationId="{6ADBAFC6-F53D-D948-AE16-748CC887C463}"/>
          </ac:spMkLst>
        </pc:spChg>
      </pc:sldChg>
      <pc:sldChg chg="addSp modSp">
        <pc:chgData name="Osama Salah" userId="59b259a29da0d6d3" providerId="LiveId" clId="{1D7A581C-8F30-FB46-9987-FCB015D7AD58}" dt="2019-09-08T15:39:16.870" v="57"/>
        <pc:sldMkLst>
          <pc:docMk/>
          <pc:sldMk cId="1120705378" sldId="402"/>
        </pc:sldMkLst>
        <pc:spChg chg="add mod">
          <ac:chgData name="Osama Salah" userId="59b259a29da0d6d3" providerId="LiveId" clId="{1D7A581C-8F30-FB46-9987-FCB015D7AD58}" dt="2019-09-08T15:39:16.870" v="57"/>
          <ac:spMkLst>
            <pc:docMk/>
            <pc:sldMk cId="1120705378" sldId="402"/>
            <ac:spMk id="4" creationId="{8FC3F400-45C9-0C4F-BA4F-A752342C910C}"/>
          </ac:spMkLst>
        </pc:spChg>
      </pc:sldChg>
      <pc:sldChg chg="addSp modSp">
        <pc:chgData name="Osama Salah" userId="59b259a29da0d6d3" providerId="LiveId" clId="{1D7A581C-8F30-FB46-9987-FCB015D7AD58}" dt="2019-09-08T15:39:16.870" v="57"/>
        <pc:sldMkLst>
          <pc:docMk/>
          <pc:sldMk cId="1481133437" sldId="403"/>
        </pc:sldMkLst>
        <pc:spChg chg="add mod">
          <ac:chgData name="Osama Salah" userId="59b259a29da0d6d3" providerId="LiveId" clId="{1D7A581C-8F30-FB46-9987-FCB015D7AD58}" dt="2019-09-08T15:39:16.870" v="57"/>
          <ac:spMkLst>
            <pc:docMk/>
            <pc:sldMk cId="1481133437" sldId="403"/>
            <ac:spMk id="4" creationId="{99F217A6-12ED-1B4C-8D33-1CF9B3FB6BF9}"/>
          </ac:spMkLst>
        </pc:spChg>
      </pc:sldChg>
      <pc:sldChg chg="addSp modSp">
        <pc:chgData name="Osama Salah" userId="59b259a29da0d6d3" providerId="LiveId" clId="{1D7A581C-8F30-FB46-9987-FCB015D7AD58}" dt="2019-09-08T15:39:16.870" v="57"/>
        <pc:sldMkLst>
          <pc:docMk/>
          <pc:sldMk cId="1994306260" sldId="404"/>
        </pc:sldMkLst>
        <pc:spChg chg="mod">
          <ac:chgData name="Osama Salah" userId="59b259a29da0d6d3" providerId="LiveId" clId="{1D7A581C-8F30-FB46-9987-FCB015D7AD58}" dt="2019-09-08T15:25:47.338" v="9" actId="113"/>
          <ac:spMkLst>
            <pc:docMk/>
            <pc:sldMk cId="1994306260" sldId="404"/>
            <ac:spMk id="2" creationId="{C3D580CB-0FDA-D047-8073-C55D878816E9}"/>
          </ac:spMkLst>
        </pc:spChg>
        <pc:spChg chg="mod">
          <ac:chgData name="Osama Salah" userId="59b259a29da0d6d3" providerId="LiveId" clId="{1D7A581C-8F30-FB46-9987-FCB015D7AD58}" dt="2019-09-08T15:26:00.036" v="10" actId="20577"/>
          <ac:spMkLst>
            <pc:docMk/>
            <pc:sldMk cId="1994306260" sldId="404"/>
            <ac:spMk id="3" creationId="{CC10D95C-6F70-5744-ADD5-0022114DCB9B}"/>
          </ac:spMkLst>
        </pc:spChg>
        <pc:spChg chg="add mod">
          <ac:chgData name="Osama Salah" userId="59b259a29da0d6d3" providerId="LiveId" clId="{1D7A581C-8F30-FB46-9987-FCB015D7AD58}" dt="2019-09-08T15:39:16.870" v="57"/>
          <ac:spMkLst>
            <pc:docMk/>
            <pc:sldMk cId="1994306260" sldId="404"/>
            <ac:spMk id="4" creationId="{7A3CF95C-C646-5847-8600-9292FCFD1650}"/>
          </ac:spMkLst>
        </pc:spChg>
      </pc:sldChg>
      <pc:sldChg chg="addSp modSp">
        <pc:chgData name="Osama Salah" userId="59b259a29da0d6d3" providerId="LiveId" clId="{1D7A581C-8F30-FB46-9987-FCB015D7AD58}" dt="2019-09-08T15:39:16.870" v="57"/>
        <pc:sldMkLst>
          <pc:docMk/>
          <pc:sldMk cId="571071173" sldId="406"/>
        </pc:sldMkLst>
        <pc:spChg chg="mod">
          <ac:chgData name="Osama Salah" userId="59b259a29da0d6d3" providerId="LiveId" clId="{1D7A581C-8F30-FB46-9987-FCB015D7AD58}" dt="2019-09-08T15:25:42.634" v="8" actId="113"/>
          <ac:spMkLst>
            <pc:docMk/>
            <pc:sldMk cId="571071173" sldId="406"/>
            <ac:spMk id="2" creationId="{6813FDB8-4F82-DE4D-B4EE-DD87BEEAE557}"/>
          </ac:spMkLst>
        </pc:spChg>
        <pc:spChg chg="add mod">
          <ac:chgData name="Osama Salah" userId="59b259a29da0d6d3" providerId="LiveId" clId="{1D7A581C-8F30-FB46-9987-FCB015D7AD58}" dt="2019-09-08T15:39:16.870" v="57"/>
          <ac:spMkLst>
            <pc:docMk/>
            <pc:sldMk cId="571071173" sldId="406"/>
            <ac:spMk id="4" creationId="{3857CB36-AAB9-3246-A77C-C1638A1B2DBF}"/>
          </ac:spMkLst>
        </pc:spChg>
      </pc:sldChg>
      <pc:sldChg chg="addSp modSp">
        <pc:chgData name="Osama Salah" userId="59b259a29da0d6d3" providerId="LiveId" clId="{1D7A581C-8F30-FB46-9987-FCB015D7AD58}" dt="2019-09-08T15:39:16.870" v="57"/>
        <pc:sldMkLst>
          <pc:docMk/>
          <pc:sldMk cId="22172807" sldId="407"/>
        </pc:sldMkLst>
        <pc:spChg chg="mod">
          <ac:chgData name="Osama Salah" userId="59b259a29da0d6d3" providerId="LiveId" clId="{1D7A581C-8F30-FB46-9987-FCB015D7AD58}" dt="2019-09-08T15:25:34.746" v="7" actId="113"/>
          <ac:spMkLst>
            <pc:docMk/>
            <pc:sldMk cId="22172807" sldId="407"/>
            <ac:spMk id="2" creationId="{A4D504D0-F80E-4D4E-91EF-D7BC2CC17D09}"/>
          </ac:spMkLst>
        </pc:spChg>
        <pc:spChg chg="add mod">
          <ac:chgData name="Osama Salah" userId="59b259a29da0d6d3" providerId="LiveId" clId="{1D7A581C-8F30-FB46-9987-FCB015D7AD58}" dt="2019-09-08T15:39:16.870" v="57"/>
          <ac:spMkLst>
            <pc:docMk/>
            <pc:sldMk cId="22172807" sldId="407"/>
            <ac:spMk id="4" creationId="{69D791E2-1371-8E45-92A3-85DDD7CB3A58}"/>
          </ac:spMkLst>
        </pc:spChg>
      </pc:sldChg>
      <pc:sldChg chg="addSp modSp">
        <pc:chgData name="Osama Salah" userId="59b259a29da0d6d3" providerId="LiveId" clId="{1D7A581C-8F30-FB46-9987-FCB015D7AD58}" dt="2019-09-08T15:39:16.870" v="57"/>
        <pc:sldMkLst>
          <pc:docMk/>
          <pc:sldMk cId="2895425251" sldId="408"/>
        </pc:sldMkLst>
        <pc:spChg chg="mod">
          <ac:chgData name="Osama Salah" userId="59b259a29da0d6d3" providerId="LiveId" clId="{1D7A581C-8F30-FB46-9987-FCB015D7AD58}" dt="2019-09-08T15:26:24.334" v="12" actId="113"/>
          <ac:spMkLst>
            <pc:docMk/>
            <pc:sldMk cId="2895425251" sldId="408"/>
            <ac:spMk id="2" creationId="{A7A9C3FB-D3BA-7243-9775-0EB8DC5F4529}"/>
          </ac:spMkLst>
        </pc:spChg>
        <pc:spChg chg="add mod">
          <ac:chgData name="Osama Salah" userId="59b259a29da0d6d3" providerId="LiveId" clId="{1D7A581C-8F30-FB46-9987-FCB015D7AD58}" dt="2019-09-08T15:39:16.870" v="57"/>
          <ac:spMkLst>
            <pc:docMk/>
            <pc:sldMk cId="2895425251" sldId="408"/>
            <ac:spMk id="4" creationId="{6AF9C778-3726-6745-83EF-6D611E84AD1F}"/>
          </ac:spMkLst>
        </pc:spChg>
      </pc:sldChg>
      <pc:sldChg chg="addSp delSp modSp modNotesTx">
        <pc:chgData name="Osama Salah" userId="59b259a29da0d6d3" providerId="LiveId" clId="{1D7A581C-8F30-FB46-9987-FCB015D7AD58}" dt="2019-09-13T17:41:50.927" v="1399" actId="20577"/>
        <pc:sldMkLst>
          <pc:docMk/>
          <pc:sldMk cId="1331423559" sldId="409"/>
        </pc:sldMkLst>
        <pc:spChg chg="del mod">
          <ac:chgData name="Osama Salah" userId="59b259a29da0d6d3" providerId="LiveId" clId="{1D7A581C-8F30-FB46-9987-FCB015D7AD58}" dt="2019-09-11T15:16:04.397" v="89" actId="478"/>
          <ac:spMkLst>
            <pc:docMk/>
            <pc:sldMk cId="1331423559" sldId="409"/>
            <ac:spMk id="2" creationId="{00000000-0000-0000-0000-000000000000}"/>
          </ac:spMkLst>
        </pc:spChg>
        <pc:spChg chg="add mod">
          <ac:chgData name="Osama Salah" userId="59b259a29da0d6d3" providerId="LiveId" clId="{1D7A581C-8F30-FB46-9987-FCB015D7AD58}" dt="2019-09-08T15:39:16.870" v="57"/>
          <ac:spMkLst>
            <pc:docMk/>
            <pc:sldMk cId="1331423559" sldId="409"/>
            <ac:spMk id="3" creationId="{2736ADA5-CFCB-1248-876C-C453451FC8DF}"/>
          </ac:spMkLst>
        </pc:spChg>
        <pc:spChg chg="del mod">
          <ac:chgData name="Osama Salah" userId="59b259a29da0d6d3" providerId="LiveId" clId="{1D7A581C-8F30-FB46-9987-FCB015D7AD58}" dt="2019-09-11T15:14:04.347" v="65"/>
          <ac:spMkLst>
            <pc:docMk/>
            <pc:sldMk cId="1331423559" sldId="409"/>
            <ac:spMk id="6" creationId="{F3206406-209A-5441-B785-3C67F8E431B8}"/>
          </ac:spMkLst>
        </pc:spChg>
        <pc:spChg chg="add del">
          <ac:chgData name="Osama Salah" userId="59b259a29da0d6d3" providerId="LiveId" clId="{1D7A581C-8F30-FB46-9987-FCB015D7AD58}" dt="2019-09-11T15:14:24.703" v="70" actId="478"/>
          <ac:spMkLst>
            <pc:docMk/>
            <pc:sldMk cId="1331423559" sldId="409"/>
            <ac:spMk id="7" creationId="{A2675AF8-4C39-684C-905E-5057A365CDDB}"/>
          </ac:spMkLst>
        </pc:spChg>
        <pc:spChg chg="add mod">
          <ac:chgData name="Osama Salah" userId="59b259a29da0d6d3" providerId="LiveId" clId="{1D7A581C-8F30-FB46-9987-FCB015D7AD58}" dt="2019-09-11T15:14:45.310" v="73" actId="1076"/>
          <ac:spMkLst>
            <pc:docMk/>
            <pc:sldMk cId="1331423559" sldId="409"/>
            <ac:spMk id="9" creationId="{232B5E20-9278-784D-B60B-332C9C18EA0D}"/>
          </ac:spMkLst>
        </pc:spChg>
        <pc:spChg chg="add mod">
          <ac:chgData name="Osama Salah" userId="59b259a29da0d6d3" providerId="LiveId" clId="{1D7A581C-8F30-FB46-9987-FCB015D7AD58}" dt="2019-09-11T15:15:20.289" v="82" actId="1076"/>
          <ac:spMkLst>
            <pc:docMk/>
            <pc:sldMk cId="1331423559" sldId="409"/>
            <ac:spMk id="10" creationId="{91C5706F-AF3B-0649-9232-E8CB1DC1F84E}"/>
          </ac:spMkLst>
        </pc:spChg>
        <pc:spChg chg="add mod">
          <ac:chgData name="Osama Salah" userId="59b259a29da0d6d3" providerId="LiveId" clId="{1D7A581C-8F30-FB46-9987-FCB015D7AD58}" dt="2019-09-11T15:15:23.897" v="83" actId="1076"/>
          <ac:spMkLst>
            <pc:docMk/>
            <pc:sldMk cId="1331423559" sldId="409"/>
            <ac:spMk id="11" creationId="{DC5301D1-1880-0548-A915-A57EA7D92AF6}"/>
          </ac:spMkLst>
        </pc:spChg>
        <pc:spChg chg="add mod">
          <ac:chgData name="Osama Salah" userId="59b259a29da0d6d3" providerId="LiveId" clId="{1D7A581C-8F30-FB46-9987-FCB015D7AD58}" dt="2019-09-11T15:15:57.197" v="87" actId="1076"/>
          <ac:spMkLst>
            <pc:docMk/>
            <pc:sldMk cId="1331423559" sldId="409"/>
            <ac:spMk id="21" creationId="{4C253C75-FE34-5D46-BC11-ABE5893BF9AC}"/>
          </ac:spMkLst>
        </pc:spChg>
        <pc:spChg chg="add mod">
          <ac:chgData name="Osama Salah" userId="59b259a29da0d6d3" providerId="LiveId" clId="{1D7A581C-8F30-FB46-9987-FCB015D7AD58}" dt="2019-09-11T15:17:45.320" v="150" actId="1076"/>
          <ac:spMkLst>
            <pc:docMk/>
            <pc:sldMk cId="1331423559" sldId="409"/>
            <ac:spMk id="22" creationId="{B1143FB1-F93A-1A4C-96E7-6E84BBD459C8}"/>
          </ac:spMkLst>
        </pc:spChg>
        <pc:spChg chg="add mod">
          <ac:chgData name="Osama Salah" userId="59b259a29da0d6d3" providerId="LiveId" clId="{1D7A581C-8F30-FB46-9987-FCB015D7AD58}" dt="2019-09-11T15:14:38.610" v="72" actId="1076"/>
          <ac:spMkLst>
            <pc:docMk/>
            <pc:sldMk cId="1331423559" sldId="409"/>
            <ac:spMk id="24" creationId="{1292175F-AB97-D645-AB67-0D87648A9DA7}"/>
          </ac:spMkLst>
        </pc:spChg>
        <pc:spChg chg="add mod">
          <ac:chgData name="Osama Salah" userId="59b259a29da0d6d3" providerId="LiveId" clId="{1D7A581C-8F30-FB46-9987-FCB015D7AD58}" dt="2019-09-11T15:14:38.610" v="72" actId="1076"/>
          <ac:spMkLst>
            <pc:docMk/>
            <pc:sldMk cId="1331423559" sldId="409"/>
            <ac:spMk id="25" creationId="{1838EDD2-F203-E247-B682-9780EADFECE1}"/>
          </ac:spMkLst>
        </pc:spChg>
        <pc:spChg chg="add mod">
          <ac:chgData name="Osama Salah" userId="59b259a29da0d6d3" providerId="LiveId" clId="{1D7A581C-8F30-FB46-9987-FCB015D7AD58}" dt="2019-09-11T15:14:38.610" v="72" actId="1076"/>
          <ac:spMkLst>
            <pc:docMk/>
            <pc:sldMk cId="1331423559" sldId="409"/>
            <ac:spMk id="26" creationId="{BA31D4FC-5F50-354D-8AFA-277CD6CED5FD}"/>
          </ac:spMkLst>
        </pc:spChg>
        <pc:spChg chg="add mod">
          <ac:chgData name="Osama Salah" userId="59b259a29da0d6d3" providerId="LiveId" clId="{1D7A581C-8F30-FB46-9987-FCB015D7AD58}" dt="2019-09-11T15:14:38.610" v="72" actId="1076"/>
          <ac:spMkLst>
            <pc:docMk/>
            <pc:sldMk cId="1331423559" sldId="409"/>
            <ac:spMk id="27" creationId="{B506F8AE-6E67-D245-A6BE-10177639DECF}"/>
          </ac:spMkLst>
        </pc:spChg>
        <pc:spChg chg="add mod">
          <ac:chgData name="Osama Salah" userId="59b259a29da0d6d3" providerId="LiveId" clId="{1D7A581C-8F30-FB46-9987-FCB015D7AD58}" dt="2019-09-11T15:17:49.056" v="151" actId="1076"/>
          <ac:spMkLst>
            <pc:docMk/>
            <pc:sldMk cId="1331423559" sldId="409"/>
            <ac:spMk id="28" creationId="{FF8B9FD7-9336-9447-ACD9-5D025A7D9E50}"/>
          </ac:spMkLst>
        </pc:spChg>
        <pc:spChg chg="add mod">
          <ac:chgData name="Osama Salah" userId="59b259a29da0d6d3" providerId="LiveId" clId="{1D7A581C-8F30-FB46-9987-FCB015D7AD58}" dt="2019-09-11T15:14:45.310" v="73" actId="1076"/>
          <ac:spMkLst>
            <pc:docMk/>
            <pc:sldMk cId="1331423559" sldId="409"/>
            <ac:spMk id="29" creationId="{675B5EF8-AB04-584A-8346-097B2551A004}"/>
          </ac:spMkLst>
        </pc:spChg>
        <pc:spChg chg="add mod">
          <ac:chgData name="Osama Salah" userId="59b259a29da0d6d3" providerId="LiveId" clId="{1D7A581C-8F30-FB46-9987-FCB015D7AD58}" dt="2019-09-11T15:14:45.310" v="73" actId="1076"/>
          <ac:spMkLst>
            <pc:docMk/>
            <pc:sldMk cId="1331423559" sldId="409"/>
            <ac:spMk id="30" creationId="{422CA605-684C-3741-ACA3-36830B7A2F28}"/>
          </ac:spMkLst>
        </pc:spChg>
        <pc:spChg chg="add mod">
          <ac:chgData name="Osama Salah" userId="59b259a29da0d6d3" providerId="LiveId" clId="{1D7A581C-8F30-FB46-9987-FCB015D7AD58}" dt="2019-09-11T15:15:27.493" v="84" actId="1076"/>
          <ac:spMkLst>
            <pc:docMk/>
            <pc:sldMk cId="1331423559" sldId="409"/>
            <ac:spMk id="31" creationId="{3A940CA7-7993-D745-8AA4-B8ED21FB71AB}"/>
          </ac:spMkLst>
        </pc:spChg>
        <pc:spChg chg="add mod">
          <ac:chgData name="Osama Salah" userId="59b259a29da0d6d3" providerId="LiveId" clId="{1D7A581C-8F30-FB46-9987-FCB015D7AD58}" dt="2019-09-11T15:15:41.682" v="85" actId="1076"/>
          <ac:spMkLst>
            <pc:docMk/>
            <pc:sldMk cId="1331423559" sldId="409"/>
            <ac:spMk id="32" creationId="{ACC3A2AE-ECBF-C64C-9C82-455937E2394D}"/>
          </ac:spMkLst>
        </pc:spChg>
        <pc:spChg chg="add mod">
          <ac:chgData name="Osama Salah" userId="59b259a29da0d6d3" providerId="LiveId" clId="{1D7A581C-8F30-FB46-9987-FCB015D7AD58}" dt="2019-09-11T15:16:01.065" v="88" actId="1076"/>
          <ac:spMkLst>
            <pc:docMk/>
            <pc:sldMk cId="1331423559" sldId="409"/>
            <ac:spMk id="33" creationId="{10E82CE3-436A-394E-84E0-D5D9C3E3F34F}"/>
          </ac:spMkLst>
        </pc:spChg>
        <pc:spChg chg="add mod">
          <ac:chgData name="Osama Salah" userId="59b259a29da0d6d3" providerId="LiveId" clId="{1D7A581C-8F30-FB46-9987-FCB015D7AD58}" dt="2019-09-11T15:15:41.682" v="85" actId="1076"/>
          <ac:spMkLst>
            <pc:docMk/>
            <pc:sldMk cId="1331423559" sldId="409"/>
            <ac:spMk id="34" creationId="{380EAE24-17E9-A748-A3C2-313B8AEF6829}"/>
          </ac:spMkLst>
        </pc:spChg>
        <pc:spChg chg="add mod">
          <ac:chgData name="Osama Salah" userId="59b259a29da0d6d3" providerId="LiveId" clId="{1D7A581C-8F30-FB46-9987-FCB015D7AD58}" dt="2019-09-11T15:17:12.628" v="131" actId="1076"/>
          <ac:spMkLst>
            <pc:docMk/>
            <pc:sldMk cId="1331423559" sldId="409"/>
            <ac:spMk id="35" creationId="{3E30D692-17D6-144A-95AE-A534BB0B615C}"/>
          </ac:spMkLst>
        </pc:spChg>
        <pc:spChg chg="add mod">
          <ac:chgData name="Osama Salah" userId="59b259a29da0d6d3" providerId="LiveId" clId="{1D7A581C-8F30-FB46-9987-FCB015D7AD58}" dt="2019-09-11T15:16:23.617" v="91" actId="1076"/>
          <ac:spMkLst>
            <pc:docMk/>
            <pc:sldMk cId="1331423559" sldId="409"/>
            <ac:spMk id="36" creationId="{04908063-2E1A-7748-890F-7D1E0260D598}"/>
          </ac:spMkLst>
        </pc:spChg>
        <pc:spChg chg="add mod">
          <ac:chgData name="Osama Salah" userId="59b259a29da0d6d3" providerId="LiveId" clId="{1D7A581C-8F30-FB46-9987-FCB015D7AD58}" dt="2019-09-11T15:15:57.197" v="87" actId="1076"/>
          <ac:spMkLst>
            <pc:docMk/>
            <pc:sldMk cId="1331423559" sldId="409"/>
            <ac:spMk id="37" creationId="{AE7A18DB-30B0-AD46-BFEA-E12CFE541EB6}"/>
          </ac:spMkLst>
        </pc:spChg>
        <pc:spChg chg="add mod">
          <ac:chgData name="Osama Salah" userId="59b259a29da0d6d3" providerId="LiveId" clId="{1D7A581C-8F30-FB46-9987-FCB015D7AD58}" dt="2019-09-11T15:15:57.197" v="87" actId="1076"/>
          <ac:spMkLst>
            <pc:docMk/>
            <pc:sldMk cId="1331423559" sldId="409"/>
            <ac:spMk id="38" creationId="{4C961CE7-1B1E-EC4D-8E39-735505E00047}"/>
          </ac:spMkLst>
        </pc:spChg>
        <pc:spChg chg="add mod">
          <ac:chgData name="Osama Salah" userId="59b259a29da0d6d3" providerId="LiveId" clId="{1D7A581C-8F30-FB46-9987-FCB015D7AD58}" dt="2019-09-11T15:15:41.682" v="85" actId="1076"/>
          <ac:spMkLst>
            <pc:docMk/>
            <pc:sldMk cId="1331423559" sldId="409"/>
            <ac:spMk id="39" creationId="{8540B462-FA77-B648-9B4F-FBD247FA29C8}"/>
          </ac:spMkLst>
        </pc:spChg>
        <pc:spChg chg="add mod">
          <ac:chgData name="Osama Salah" userId="59b259a29da0d6d3" providerId="LiveId" clId="{1D7A581C-8F30-FB46-9987-FCB015D7AD58}" dt="2019-09-11T15:15:41.682" v="85" actId="1076"/>
          <ac:spMkLst>
            <pc:docMk/>
            <pc:sldMk cId="1331423559" sldId="409"/>
            <ac:spMk id="40" creationId="{C4994CC1-7A08-794E-B97C-3EF8D92E7410}"/>
          </ac:spMkLst>
        </pc:spChg>
        <pc:spChg chg="add del mod">
          <ac:chgData name="Osama Salah" userId="59b259a29da0d6d3" providerId="LiveId" clId="{1D7A581C-8F30-FB46-9987-FCB015D7AD58}" dt="2019-09-11T15:16:07.215" v="90" actId="478"/>
          <ac:spMkLst>
            <pc:docMk/>
            <pc:sldMk cId="1331423559" sldId="409"/>
            <ac:spMk id="41" creationId="{5B4A4D8B-6F42-AD4B-A9CC-F7A49CF9887B}"/>
          </ac:spMkLst>
        </pc:spChg>
        <pc:spChg chg="add mod">
          <ac:chgData name="Osama Salah" userId="59b259a29da0d6d3" providerId="LiveId" clId="{1D7A581C-8F30-FB46-9987-FCB015D7AD58}" dt="2019-09-11T15:17:54.528" v="152" actId="1076"/>
          <ac:spMkLst>
            <pc:docMk/>
            <pc:sldMk cId="1331423559" sldId="409"/>
            <ac:spMk id="42" creationId="{56AA8E4E-9719-F14F-8FDC-40790B2C5529}"/>
          </ac:spMkLst>
        </pc:spChg>
        <pc:spChg chg="add mod">
          <ac:chgData name="Osama Salah" userId="59b259a29da0d6d3" providerId="LiveId" clId="{1D7A581C-8F30-FB46-9987-FCB015D7AD58}" dt="2019-09-11T15:17:56.800" v="153" actId="1076"/>
          <ac:spMkLst>
            <pc:docMk/>
            <pc:sldMk cId="1331423559" sldId="409"/>
            <ac:spMk id="43" creationId="{E1DDACB2-BE89-2744-9A68-1F725C7D1018}"/>
          </ac:spMkLst>
        </pc:spChg>
        <pc:spChg chg="add mod">
          <ac:chgData name="Osama Salah" userId="59b259a29da0d6d3" providerId="LiveId" clId="{1D7A581C-8F30-FB46-9987-FCB015D7AD58}" dt="2019-09-11T15:17:59.892" v="154" actId="1076"/>
          <ac:spMkLst>
            <pc:docMk/>
            <pc:sldMk cId="1331423559" sldId="409"/>
            <ac:spMk id="44" creationId="{50F13B53-0CE0-2F42-8E23-69A3909C65D4}"/>
          </ac:spMkLst>
        </pc:spChg>
        <pc:spChg chg="add mod">
          <ac:chgData name="Osama Salah" userId="59b259a29da0d6d3" providerId="LiveId" clId="{1D7A581C-8F30-FB46-9987-FCB015D7AD58}" dt="2019-09-11T15:18:02.472" v="155" actId="1076"/>
          <ac:spMkLst>
            <pc:docMk/>
            <pc:sldMk cId="1331423559" sldId="409"/>
            <ac:spMk id="45" creationId="{AC901508-847C-CB41-BF38-4ECD34B4E1FE}"/>
          </ac:spMkLst>
        </pc:spChg>
        <pc:grpChg chg="add mod">
          <ac:chgData name="Osama Salah" userId="59b259a29da0d6d3" providerId="LiveId" clId="{1D7A581C-8F30-FB46-9987-FCB015D7AD58}" dt="2019-09-11T15:14:45.310" v="73" actId="1076"/>
          <ac:grpSpMkLst>
            <pc:docMk/>
            <pc:sldMk cId="1331423559" sldId="409"/>
            <ac:grpSpMk id="15" creationId="{07E9BD51-AB9A-5A46-8D0E-81C9251F0EEE}"/>
          </ac:grpSpMkLst>
        </pc:grpChg>
        <pc:picChg chg="mod">
          <ac:chgData name="Osama Salah" userId="59b259a29da0d6d3" providerId="LiveId" clId="{1D7A581C-8F30-FB46-9987-FCB015D7AD58}" dt="2019-09-11T15:13:35.134" v="63" actId="1076"/>
          <ac:picMkLst>
            <pc:docMk/>
            <pc:sldMk cId="1331423559" sldId="409"/>
            <ac:picMk id="4" creationId="{00000000-0000-0000-0000-000000000000}"/>
          </ac:picMkLst>
        </pc:picChg>
        <pc:picChg chg="add del">
          <ac:chgData name="Osama Salah" userId="59b259a29da0d6d3" providerId="LiveId" clId="{1D7A581C-8F30-FB46-9987-FCB015D7AD58}" dt="2019-09-11T15:14:12.943" v="67" actId="478"/>
          <ac:picMkLst>
            <pc:docMk/>
            <pc:sldMk cId="1331423559" sldId="409"/>
            <ac:picMk id="8" creationId="{94CCA3A0-FAB5-6D42-8DFA-BE82643DF7C3}"/>
          </ac:picMkLst>
        </pc:picChg>
        <pc:picChg chg="add mod">
          <ac:chgData name="Osama Salah" userId="59b259a29da0d6d3" providerId="LiveId" clId="{1D7A581C-8F30-FB46-9987-FCB015D7AD58}" dt="2019-09-11T15:14:45.310" v="73" actId="1076"/>
          <ac:picMkLst>
            <pc:docMk/>
            <pc:sldMk cId="1331423559" sldId="409"/>
            <ac:picMk id="12" creationId="{B63B8BBD-3EE7-0343-BEC6-E6C2F0A87CD7}"/>
          </ac:picMkLst>
        </pc:picChg>
        <pc:picChg chg="add mod">
          <ac:chgData name="Osama Salah" userId="59b259a29da0d6d3" providerId="LiveId" clId="{1D7A581C-8F30-FB46-9987-FCB015D7AD58}" dt="2019-09-11T15:14:45.310" v="73" actId="1076"/>
          <ac:picMkLst>
            <pc:docMk/>
            <pc:sldMk cId="1331423559" sldId="409"/>
            <ac:picMk id="13" creationId="{55F83A0E-2642-9245-877A-B6832351613B}"/>
          </ac:picMkLst>
        </pc:picChg>
        <pc:picChg chg="add mod">
          <ac:chgData name="Osama Salah" userId="59b259a29da0d6d3" providerId="LiveId" clId="{1D7A581C-8F30-FB46-9987-FCB015D7AD58}" dt="2019-09-11T15:14:45.310" v="73" actId="1076"/>
          <ac:picMkLst>
            <pc:docMk/>
            <pc:sldMk cId="1331423559" sldId="409"/>
            <ac:picMk id="14" creationId="{B32D0250-D44B-E64F-88FB-263F59EBCE49}"/>
          </ac:picMkLst>
        </pc:picChg>
        <pc:picChg chg="add mod">
          <ac:chgData name="Osama Salah" userId="59b259a29da0d6d3" providerId="LiveId" clId="{1D7A581C-8F30-FB46-9987-FCB015D7AD58}" dt="2019-09-11T15:14:45.310" v="73" actId="1076"/>
          <ac:picMkLst>
            <pc:docMk/>
            <pc:sldMk cId="1331423559" sldId="409"/>
            <ac:picMk id="18" creationId="{7FD84557-8EA5-544F-97EE-D1ECE2C37567}"/>
          </ac:picMkLst>
        </pc:picChg>
        <pc:picChg chg="add mod">
          <ac:chgData name="Osama Salah" userId="59b259a29da0d6d3" providerId="LiveId" clId="{1D7A581C-8F30-FB46-9987-FCB015D7AD58}" dt="2019-09-11T15:15:08.885" v="79" actId="1076"/>
          <ac:picMkLst>
            <pc:docMk/>
            <pc:sldMk cId="1331423559" sldId="409"/>
            <ac:picMk id="19" creationId="{BF35C56D-070C-FF4A-BE0B-2B1EE46DEF24}"/>
          </ac:picMkLst>
        </pc:picChg>
        <pc:picChg chg="add mod">
          <ac:chgData name="Osama Salah" userId="59b259a29da0d6d3" providerId="LiveId" clId="{1D7A581C-8F30-FB46-9987-FCB015D7AD58}" dt="2019-09-11T15:15:13.833" v="81" actId="1076"/>
          <ac:picMkLst>
            <pc:docMk/>
            <pc:sldMk cId="1331423559" sldId="409"/>
            <ac:picMk id="20" creationId="{95E36054-14E7-524D-B8A6-A11410230BC6}"/>
          </ac:picMkLst>
        </pc:picChg>
        <pc:picChg chg="add mod">
          <ac:chgData name="Osama Salah" userId="59b259a29da0d6d3" providerId="LiveId" clId="{1D7A581C-8F30-FB46-9987-FCB015D7AD58}" dt="2019-09-11T15:17:42.608" v="149" actId="1076"/>
          <ac:picMkLst>
            <pc:docMk/>
            <pc:sldMk cId="1331423559" sldId="409"/>
            <ac:picMk id="23" creationId="{604C51DC-B23E-4949-B26B-E50AD4D4E137}"/>
          </ac:picMkLst>
        </pc:picChg>
      </pc:sldChg>
      <pc:sldChg chg="addSp modSp del">
        <pc:chgData name="Osama Salah" userId="59b259a29da0d6d3" providerId="LiveId" clId="{1D7A581C-8F30-FB46-9987-FCB015D7AD58}" dt="2019-09-13T17:43:19.017" v="1407" actId="2696"/>
        <pc:sldMkLst>
          <pc:docMk/>
          <pc:sldMk cId="1371726204" sldId="410"/>
        </pc:sldMkLst>
        <pc:spChg chg="mod">
          <ac:chgData name="Osama Salah" userId="59b259a29da0d6d3" providerId="LiveId" clId="{1D7A581C-8F30-FB46-9987-FCB015D7AD58}" dt="2019-09-08T15:26:12.918" v="11" actId="113"/>
          <ac:spMkLst>
            <pc:docMk/>
            <pc:sldMk cId="1371726204" sldId="410"/>
            <ac:spMk id="2" creationId="{00000000-0000-0000-0000-000000000000}"/>
          </ac:spMkLst>
        </pc:spChg>
        <pc:spChg chg="add mod">
          <ac:chgData name="Osama Salah" userId="59b259a29da0d6d3" providerId="LiveId" clId="{1D7A581C-8F30-FB46-9987-FCB015D7AD58}" dt="2019-09-08T15:39:16.870" v="57"/>
          <ac:spMkLst>
            <pc:docMk/>
            <pc:sldMk cId="1371726204" sldId="410"/>
            <ac:spMk id="3" creationId="{48C771DB-2400-9E42-BEBA-F136E749C02F}"/>
          </ac:spMkLst>
        </pc:spChg>
      </pc:sldChg>
      <pc:sldChg chg="addSp modSp">
        <pc:chgData name="Osama Salah" userId="59b259a29da0d6d3" providerId="LiveId" clId="{1D7A581C-8F30-FB46-9987-FCB015D7AD58}" dt="2019-09-13T17:43:30.843" v="1409" actId="20577"/>
        <pc:sldMkLst>
          <pc:docMk/>
          <pc:sldMk cId="3680905348" sldId="412"/>
        </pc:sldMkLst>
        <pc:spChg chg="mod">
          <ac:chgData name="Osama Salah" userId="59b259a29da0d6d3" providerId="LiveId" clId="{1D7A581C-8F30-FB46-9987-FCB015D7AD58}" dt="2019-09-08T15:25:21.206" v="4" actId="113"/>
          <ac:spMkLst>
            <pc:docMk/>
            <pc:sldMk cId="3680905348" sldId="412"/>
            <ac:spMk id="2" creationId="{00000000-0000-0000-0000-000000000000}"/>
          </ac:spMkLst>
        </pc:spChg>
        <pc:spChg chg="add mod">
          <ac:chgData name="Osama Salah" userId="59b259a29da0d6d3" providerId="LiveId" clId="{1D7A581C-8F30-FB46-9987-FCB015D7AD58}" dt="2019-09-08T15:39:16.870" v="57"/>
          <ac:spMkLst>
            <pc:docMk/>
            <pc:sldMk cId="3680905348" sldId="412"/>
            <ac:spMk id="3" creationId="{AEBFAE65-CA1E-1A40-BF20-C79226D97C97}"/>
          </ac:spMkLst>
        </pc:spChg>
        <pc:spChg chg="mod">
          <ac:chgData name="Osama Salah" userId="59b259a29da0d6d3" providerId="LiveId" clId="{1D7A581C-8F30-FB46-9987-FCB015D7AD58}" dt="2019-09-13T17:43:30.843" v="1409" actId="20577"/>
          <ac:spMkLst>
            <pc:docMk/>
            <pc:sldMk cId="3680905348" sldId="412"/>
            <ac:spMk id="6" creationId="{F3206406-209A-5441-B785-3C67F8E431B8}"/>
          </ac:spMkLst>
        </pc:spChg>
      </pc:sldChg>
      <pc:sldChg chg="addSp modSp">
        <pc:chgData name="Osama Salah" userId="59b259a29da0d6d3" providerId="LiveId" clId="{1D7A581C-8F30-FB46-9987-FCB015D7AD58}" dt="2019-09-08T15:39:16.870" v="57"/>
        <pc:sldMkLst>
          <pc:docMk/>
          <pc:sldMk cId="2743270070" sldId="414"/>
        </pc:sldMkLst>
        <pc:spChg chg="add mod">
          <ac:chgData name="Osama Salah" userId="59b259a29da0d6d3" providerId="LiveId" clId="{1D7A581C-8F30-FB46-9987-FCB015D7AD58}" dt="2019-09-08T15:39:16.870" v="57"/>
          <ac:spMkLst>
            <pc:docMk/>
            <pc:sldMk cId="2743270070" sldId="414"/>
            <ac:spMk id="3" creationId="{606FD29A-B865-5540-9B43-EE3CEBE19551}"/>
          </ac:spMkLst>
        </pc:spChg>
      </pc:sldChg>
      <pc:sldChg chg="addSp modSp">
        <pc:chgData name="Osama Salah" userId="59b259a29da0d6d3" providerId="LiveId" clId="{1D7A581C-8F30-FB46-9987-FCB015D7AD58}" dt="2019-09-08T15:39:16.870" v="57"/>
        <pc:sldMkLst>
          <pc:docMk/>
          <pc:sldMk cId="2536077986" sldId="416"/>
        </pc:sldMkLst>
        <pc:spChg chg="mod">
          <ac:chgData name="Osama Salah" userId="59b259a29da0d6d3" providerId="LiveId" clId="{1D7A581C-8F30-FB46-9987-FCB015D7AD58}" dt="2019-09-08T15:27:04.104" v="18" actId="113"/>
          <ac:spMkLst>
            <pc:docMk/>
            <pc:sldMk cId="2536077986" sldId="416"/>
            <ac:spMk id="2" creationId="{C571B75D-AA7C-8544-9694-76509A492B94}"/>
          </ac:spMkLst>
        </pc:spChg>
        <pc:spChg chg="add mod">
          <ac:chgData name="Osama Salah" userId="59b259a29da0d6d3" providerId="LiveId" clId="{1D7A581C-8F30-FB46-9987-FCB015D7AD58}" dt="2019-09-08T15:39:16.870" v="57"/>
          <ac:spMkLst>
            <pc:docMk/>
            <pc:sldMk cId="2536077986" sldId="416"/>
            <ac:spMk id="3" creationId="{807AC99E-0690-C343-87A7-2A1BE1B6F7C1}"/>
          </ac:spMkLst>
        </pc:spChg>
      </pc:sldChg>
      <pc:sldChg chg="addSp modSp">
        <pc:chgData name="Osama Salah" userId="59b259a29da0d6d3" providerId="LiveId" clId="{1D7A581C-8F30-FB46-9987-FCB015D7AD58}" dt="2019-09-08T15:39:16.870" v="57"/>
        <pc:sldMkLst>
          <pc:docMk/>
          <pc:sldMk cId="2792626592" sldId="418"/>
        </pc:sldMkLst>
        <pc:spChg chg="add mod">
          <ac:chgData name="Osama Salah" userId="59b259a29da0d6d3" providerId="LiveId" clId="{1D7A581C-8F30-FB46-9987-FCB015D7AD58}" dt="2019-09-08T15:39:16.870" v="57"/>
          <ac:spMkLst>
            <pc:docMk/>
            <pc:sldMk cId="2792626592" sldId="418"/>
            <ac:spMk id="4" creationId="{3A2341BF-8CCD-1F45-B374-A17AEDE446D2}"/>
          </ac:spMkLst>
        </pc:spChg>
      </pc:sldChg>
      <pc:sldChg chg="addSp modSp">
        <pc:chgData name="Osama Salah" userId="59b259a29da0d6d3" providerId="LiveId" clId="{1D7A581C-8F30-FB46-9987-FCB015D7AD58}" dt="2019-09-08T15:39:16.870" v="57"/>
        <pc:sldMkLst>
          <pc:docMk/>
          <pc:sldMk cId="1004412776" sldId="419"/>
        </pc:sldMkLst>
        <pc:spChg chg="add mod">
          <ac:chgData name="Osama Salah" userId="59b259a29da0d6d3" providerId="LiveId" clId="{1D7A581C-8F30-FB46-9987-FCB015D7AD58}" dt="2019-09-08T15:39:16.870" v="57"/>
          <ac:spMkLst>
            <pc:docMk/>
            <pc:sldMk cId="1004412776" sldId="419"/>
            <ac:spMk id="3" creationId="{F84D5AA4-C53E-484E-929D-5804F675D3E7}"/>
          </ac:spMkLst>
        </pc:spChg>
        <pc:spChg chg="mod">
          <ac:chgData name="Osama Salah" userId="59b259a29da0d6d3" providerId="LiveId" clId="{1D7A581C-8F30-FB46-9987-FCB015D7AD58}" dt="2019-09-08T15:26:56.199" v="17" actId="20577"/>
          <ac:spMkLst>
            <pc:docMk/>
            <pc:sldMk cId="1004412776" sldId="419"/>
            <ac:spMk id="9" creationId="{0281EBE6-A888-D24C-A1A7-E52CE839EEA5}"/>
          </ac:spMkLst>
        </pc:spChg>
      </pc:sldChg>
      <pc:sldChg chg="addSp delSp modSp">
        <pc:chgData name="Osama Salah" userId="59b259a29da0d6d3" providerId="LiveId" clId="{1D7A581C-8F30-FB46-9987-FCB015D7AD58}" dt="2019-09-11T15:41:01.186" v="835" actId="1076"/>
        <pc:sldMkLst>
          <pc:docMk/>
          <pc:sldMk cId="216029136" sldId="420"/>
        </pc:sldMkLst>
        <pc:spChg chg="mod">
          <ac:chgData name="Osama Salah" userId="59b259a29da0d6d3" providerId="LiveId" clId="{1D7A581C-8F30-FB46-9987-FCB015D7AD58}" dt="2019-09-08T15:27:14.335" v="19" actId="113"/>
          <ac:spMkLst>
            <pc:docMk/>
            <pc:sldMk cId="216029136" sldId="420"/>
            <ac:spMk id="2" creationId="{DB8841D4-CDB8-0C40-A42E-B3E73632BDBB}"/>
          </ac:spMkLst>
        </pc:spChg>
        <pc:spChg chg="mod">
          <ac:chgData name="Osama Salah" userId="59b259a29da0d6d3" providerId="LiveId" clId="{1D7A581C-8F30-FB46-9987-FCB015D7AD58}" dt="2019-09-11T15:36:14.455" v="719" actId="14100"/>
          <ac:spMkLst>
            <pc:docMk/>
            <pc:sldMk cId="216029136" sldId="420"/>
            <ac:spMk id="3" creationId="{9A25DB31-7853-C344-AE1B-0066CDC78042}"/>
          </ac:spMkLst>
        </pc:spChg>
        <pc:spChg chg="add mod">
          <ac:chgData name="Osama Salah" userId="59b259a29da0d6d3" providerId="LiveId" clId="{1D7A581C-8F30-FB46-9987-FCB015D7AD58}" dt="2019-09-08T15:39:16.870" v="57"/>
          <ac:spMkLst>
            <pc:docMk/>
            <pc:sldMk cId="216029136" sldId="420"/>
            <ac:spMk id="4" creationId="{340B9F2A-F76C-E64C-9CAE-D839D2D7BAB7}"/>
          </ac:spMkLst>
        </pc:spChg>
        <pc:spChg chg="add del mod">
          <ac:chgData name="Osama Salah" userId="59b259a29da0d6d3" providerId="LiveId" clId="{1D7A581C-8F30-FB46-9987-FCB015D7AD58}" dt="2019-09-11T15:37:00.875" v="808" actId="478"/>
          <ac:spMkLst>
            <pc:docMk/>
            <pc:sldMk cId="216029136" sldId="420"/>
            <ac:spMk id="5" creationId="{7E1E6F06-AC91-984A-8E86-6A9C0176C837}"/>
          </ac:spMkLst>
        </pc:spChg>
        <pc:spChg chg="add mod">
          <ac:chgData name="Osama Salah" userId="59b259a29da0d6d3" providerId="LiveId" clId="{1D7A581C-8F30-FB46-9987-FCB015D7AD58}" dt="2019-09-11T15:37:14.442" v="810" actId="14100"/>
          <ac:spMkLst>
            <pc:docMk/>
            <pc:sldMk cId="216029136" sldId="420"/>
            <ac:spMk id="6" creationId="{B6450A95-F046-CD44-A07D-6CA76E96ABFE}"/>
          </ac:spMkLst>
        </pc:spChg>
        <pc:spChg chg="add mod">
          <ac:chgData name="Osama Salah" userId="59b259a29da0d6d3" providerId="LiveId" clId="{1D7A581C-8F30-FB46-9987-FCB015D7AD58}" dt="2019-09-11T15:40:41.106" v="830" actId="12789"/>
          <ac:spMkLst>
            <pc:docMk/>
            <pc:sldMk cId="216029136" sldId="420"/>
            <ac:spMk id="7" creationId="{250D5176-0163-3347-9A99-A537D734E0C4}"/>
          </ac:spMkLst>
        </pc:spChg>
        <pc:spChg chg="add mod">
          <ac:chgData name="Osama Salah" userId="59b259a29da0d6d3" providerId="LiveId" clId="{1D7A581C-8F30-FB46-9987-FCB015D7AD58}" dt="2019-09-11T15:36:53.336" v="806" actId="1076"/>
          <ac:spMkLst>
            <pc:docMk/>
            <pc:sldMk cId="216029136" sldId="420"/>
            <ac:spMk id="8" creationId="{A032393A-7F63-3441-A6E1-0EB6D3433806}"/>
          </ac:spMkLst>
        </pc:spChg>
        <pc:spChg chg="add mod">
          <ac:chgData name="Osama Salah" userId="59b259a29da0d6d3" providerId="LiveId" clId="{1D7A581C-8F30-FB46-9987-FCB015D7AD58}" dt="2019-09-11T15:40:45.730" v="831" actId="1076"/>
          <ac:spMkLst>
            <pc:docMk/>
            <pc:sldMk cId="216029136" sldId="420"/>
            <ac:spMk id="10" creationId="{B12328B7-A50E-D64C-824B-50F3061E2B3F}"/>
          </ac:spMkLst>
        </pc:spChg>
        <pc:spChg chg="add mod">
          <ac:chgData name="Osama Salah" userId="59b259a29da0d6d3" providerId="LiveId" clId="{1D7A581C-8F30-FB46-9987-FCB015D7AD58}" dt="2019-09-11T15:40:56.235" v="834" actId="403"/>
          <ac:spMkLst>
            <pc:docMk/>
            <pc:sldMk cId="216029136" sldId="420"/>
            <ac:spMk id="11" creationId="{CAD30AB4-6F71-214F-A383-9AEFAE6CAAB9}"/>
          </ac:spMkLst>
        </pc:spChg>
        <pc:spChg chg="add mod">
          <ac:chgData name="Osama Salah" userId="59b259a29da0d6d3" providerId="LiveId" clId="{1D7A581C-8F30-FB46-9987-FCB015D7AD58}" dt="2019-09-11T15:36:53.336" v="806" actId="1076"/>
          <ac:spMkLst>
            <pc:docMk/>
            <pc:sldMk cId="216029136" sldId="420"/>
            <ac:spMk id="12" creationId="{12B6C735-03B7-E643-B3B8-660D1B502CEC}"/>
          </ac:spMkLst>
        </pc:spChg>
        <pc:spChg chg="add del mod">
          <ac:chgData name="Osama Salah" userId="59b259a29da0d6d3" providerId="LiveId" clId="{1D7A581C-8F30-FB46-9987-FCB015D7AD58}" dt="2019-09-11T15:39:22.342" v="818" actId="478"/>
          <ac:spMkLst>
            <pc:docMk/>
            <pc:sldMk cId="216029136" sldId="420"/>
            <ac:spMk id="19" creationId="{B643DE06-6F10-1A46-9087-01EBBCD14BF3}"/>
          </ac:spMkLst>
        </pc:spChg>
        <pc:grpChg chg="add mod">
          <ac:chgData name="Osama Salah" userId="59b259a29da0d6d3" providerId="LiveId" clId="{1D7A581C-8F30-FB46-9987-FCB015D7AD58}" dt="2019-09-11T15:40:14.726" v="822" actId="1076"/>
          <ac:grpSpMkLst>
            <pc:docMk/>
            <pc:sldMk cId="216029136" sldId="420"/>
            <ac:grpSpMk id="13" creationId="{54CDE492-C7A7-3849-A1E4-A6B5A7F98810}"/>
          </ac:grpSpMkLst>
        </pc:grpChg>
        <pc:grpChg chg="add mod">
          <ac:chgData name="Osama Salah" userId="59b259a29da0d6d3" providerId="LiveId" clId="{1D7A581C-8F30-FB46-9987-FCB015D7AD58}" dt="2019-09-11T15:41:01.186" v="835" actId="1076"/>
          <ac:grpSpMkLst>
            <pc:docMk/>
            <pc:sldMk cId="216029136" sldId="420"/>
            <ac:grpSpMk id="16" creationId="{97F754CD-CF6A-674F-93FA-B4E5EB21A39A}"/>
          </ac:grpSpMkLst>
        </pc:grpChg>
        <pc:picChg chg="add del mod">
          <ac:chgData name="Osama Salah" userId="59b259a29da0d6d3" providerId="LiveId" clId="{1D7A581C-8F30-FB46-9987-FCB015D7AD58}" dt="2019-09-11T15:40:48.383" v="832" actId="478"/>
          <ac:picMkLst>
            <pc:docMk/>
            <pc:sldMk cId="216029136" sldId="420"/>
            <ac:picMk id="9" creationId="{3AC30F08-374B-2249-88C2-6F5F7D849ECB}"/>
          </ac:picMkLst>
        </pc:picChg>
        <pc:picChg chg="add mod">
          <ac:chgData name="Osama Salah" userId="59b259a29da0d6d3" providerId="LiveId" clId="{1D7A581C-8F30-FB46-9987-FCB015D7AD58}" dt="2019-09-11T15:40:41.106" v="830" actId="12789"/>
          <ac:picMkLst>
            <pc:docMk/>
            <pc:sldMk cId="216029136" sldId="420"/>
            <ac:picMk id="20" creationId="{FFC5800C-EDA6-0E4B-9E47-C9396DF4FBE5}"/>
          </ac:picMkLst>
        </pc:picChg>
      </pc:sldChg>
      <pc:sldChg chg="addSp modSp">
        <pc:chgData name="Osama Salah" userId="59b259a29da0d6d3" providerId="LiveId" clId="{1D7A581C-8F30-FB46-9987-FCB015D7AD58}" dt="2019-09-08T15:39:16.870" v="57"/>
        <pc:sldMkLst>
          <pc:docMk/>
          <pc:sldMk cId="2843842437" sldId="421"/>
        </pc:sldMkLst>
        <pc:spChg chg="mod">
          <ac:chgData name="Osama Salah" userId="59b259a29da0d6d3" providerId="LiveId" clId="{1D7A581C-8F30-FB46-9987-FCB015D7AD58}" dt="2019-09-08T15:30:40.702" v="20" actId="113"/>
          <ac:spMkLst>
            <pc:docMk/>
            <pc:sldMk cId="2843842437" sldId="421"/>
            <ac:spMk id="2" creationId="{FBB1B1A1-8E4B-EB46-8CBF-9A2EA88FE468}"/>
          </ac:spMkLst>
        </pc:spChg>
        <pc:spChg chg="add mod">
          <ac:chgData name="Osama Salah" userId="59b259a29da0d6d3" providerId="LiveId" clId="{1D7A581C-8F30-FB46-9987-FCB015D7AD58}" dt="2019-09-08T15:39:16.870" v="57"/>
          <ac:spMkLst>
            <pc:docMk/>
            <pc:sldMk cId="2843842437" sldId="421"/>
            <ac:spMk id="4" creationId="{7865DD6E-3BB5-9249-8B6A-C0832E327979}"/>
          </ac:spMkLst>
        </pc:spChg>
      </pc:sldChg>
      <pc:sldChg chg="addSp modSp">
        <pc:chgData name="Osama Salah" userId="59b259a29da0d6d3" providerId="LiveId" clId="{1D7A581C-8F30-FB46-9987-FCB015D7AD58}" dt="2019-09-08T15:39:16.870" v="57"/>
        <pc:sldMkLst>
          <pc:docMk/>
          <pc:sldMk cId="3533539037" sldId="422"/>
        </pc:sldMkLst>
        <pc:spChg chg="mod">
          <ac:chgData name="Osama Salah" userId="59b259a29da0d6d3" providerId="LiveId" clId="{1D7A581C-8F30-FB46-9987-FCB015D7AD58}" dt="2019-09-08T15:33:03.164" v="27" actId="113"/>
          <ac:spMkLst>
            <pc:docMk/>
            <pc:sldMk cId="3533539037" sldId="422"/>
            <ac:spMk id="2" creationId="{AF4ADEB1-C2B6-6648-8876-290A9D80A9B4}"/>
          </ac:spMkLst>
        </pc:spChg>
        <pc:spChg chg="add mod">
          <ac:chgData name="Osama Salah" userId="59b259a29da0d6d3" providerId="LiveId" clId="{1D7A581C-8F30-FB46-9987-FCB015D7AD58}" dt="2019-09-08T15:39:16.870" v="57"/>
          <ac:spMkLst>
            <pc:docMk/>
            <pc:sldMk cId="3533539037" sldId="422"/>
            <ac:spMk id="4" creationId="{DB50238B-2CE0-DC44-ADE8-8A2BACEB5310}"/>
          </ac:spMkLst>
        </pc:spChg>
      </pc:sldChg>
      <pc:sldChg chg="addSp modSp">
        <pc:chgData name="Osama Salah" userId="59b259a29da0d6d3" providerId="LiveId" clId="{1D7A581C-8F30-FB46-9987-FCB015D7AD58}" dt="2019-09-08T15:39:16.870" v="57"/>
        <pc:sldMkLst>
          <pc:docMk/>
          <pc:sldMk cId="2199122540" sldId="423"/>
        </pc:sldMkLst>
        <pc:spChg chg="add mod">
          <ac:chgData name="Osama Salah" userId="59b259a29da0d6d3" providerId="LiveId" clId="{1D7A581C-8F30-FB46-9987-FCB015D7AD58}" dt="2019-09-08T15:39:16.870" v="57"/>
          <ac:spMkLst>
            <pc:docMk/>
            <pc:sldMk cId="2199122540" sldId="423"/>
            <ac:spMk id="4" creationId="{1D844714-9625-3E4A-B09B-EAFBBD9ABF36}"/>
          </ac:spMkLst>
        </pc:spChg>
      </pc:sldChg>
      <pc:sldChg chg="addSp modSp">
        <pc:chgData name="Osama Salah" userId="59b259a29da0d6d3" providerId="LiveId" clId="{1D7A581C-8F30-FB46-9987-FCB015D7AD58}" dt="2019-09-08T15:39:16.870" v="57"/>
        <pc:sldMkLst>
          <pc:docMk/>
          <pc:sldMk cId="1171272523" sldId="424"/>
        </pc:sldMkLst>
        <pc:spChg chg="mod">
          <ac:chgData name="Osama Salah" userId="59b259a29da0d6d3" providerId="LiveId" clId="{1D7A581C-8F30-FB46-9987-FCB015D7AD58}" dt="2019-09-08T15:31:11.348" v="24" actId="113"/>
          <ac:spMkLst>
            <pc:docMk/>
            <pc:sldMk cId="1171272523" sldId="424"/>
            <ac:spMk id="3" creationId="{E19A086D-144B-FE4E-9298-5E2B0AA41EED}"/>
          </ac:spMkLst>
        </pc:spChg>
        <pc:spChg chg="add mod">
          <ac:chgData name="Osama Salah" userId="59b259a29da0d6d3" providerId="LiveId" clId="{1D7A581C-8F30-FB46-9987-FCB015D7AD58}" dt="2019-09-08T15:39:16.870" v="57"/>
          <ac:spMkLst>
            <pc:docMk/>
            <pc:sldMk cId="1171272523" sldId="424"/>
            <ac:spMk id="6" creationId="{CEAA01BC-0992-BA4D-B953-F4D7FC62BB28}"/>
          </ac:spMkLst>
        </pc:spChg>
      </pc:sldChg>
      <pc:sldChg chg="addSp modSp">
        <pc:chgData name="Osama Salah" userId="59b259a29da0d6d3" providerId="LiveId" clId="{1D7A581C-8F30-FB46-9987-FCB015D7AD58}" dt="2019-09-08T15:39:16.870" v="57"/>
        <pc:sldMkLst>
          <pc:docMk/>
          <pc:sldMk cId="3997200563" sldId="425"/>
        </pc:sldMkLst>
        <pc:spChg chg="add mod">
          <ac:chgData name="Osama Salah" userId="59b259a29da0d6d3" providerId="LiveId" clId="{1D7A581C-8F30-FB46-9987-FCB015D7AD58}" dt="2019-09-08T15:39:16.870" v="57"/>
          <ac:spMkLst>
            <pc:docMk/>
            <pc:sldMk cId="3997200563" sldId="425"/>
            <ac:spMk id="49" creationId="{C7633B1C-F0DA-1E43-B41F-4309AEED6CE6}"/>
          </ac:spMkLst>
        </pc:spChg>
      </pc:sldChg>
      <pc:sldChg chg="addSp modSp">
        <pc:chgData name="Osama Salah" userId="59b259a29da0d6d3" providerId="LiveId" clId="{1D7A581C-8F30-FB46-9987-FCB015D7AD58}" dt="2019-09-08T15:39:16.870" v="57"/>
        <pc:sldMkLst>
          <pc:docMk/>
          <pc:sldMk cId="742432704" sldId="426"/>
        </pc:sldMkLst>
        <pc:spChg chg="mod">
          <ac:chgData name="Osama Salah" userId="59b259a29da0d6d3" providerId="LiveId" clId="{1D7A581C-8F30-FB46-9987-FCB015D7AD58}" dt="2019-09-08T15:31:24.309" v="25" actId="113"/>
          <ac:spMkLst>
            <pc:docMk/>
            <pc:sldMk cId="742432704" sldId="426"/>
            <ac:spMk id="2" creationId="{7EFEF843-AEE7-5944-9BCA-329B07D23E1A}"/>
          </ac:spMkLst>
        </pc:spChg>
        <pc:spChg chg="add mod">
          <ac:chgData name="Osama Salah" userId="59b259a29da0d6d3" providerId="LiveId" clId="{1D7A581C-8F30-FB46-9987-FCB015D7AD58}" dt="2019-09-08T15:39:16.870" v="57"/>
          <ac:spMkLst>
            <pc:docMk/>
            <pc:sldMk cId="742432704" sldId="426"/>
            <ac:spMk id="4" creationId="{F2E58259-46E9-6747-BDE0-47B16020C37C}"/>
          </ac:spMkLst>
        </pc:spChg>
      </pc:sldChg>
      <pc:sldChg chg="addSp modSp">
        <pc:chgData name="Osama Salah" userId="59b259a29da0d6d3" providerId="LiveId" clId="{1D7A581C-8F30-FB46-9987-FCB015D7AD58}" dt="2019-09-08T15:39:16.870" v="57"/>
        <pc:sldMkLst>
          <pc:docMk/>
          <pc:sldMk cId="174635646" sldId="427"/>
        </pc:sldMkLst>
        <pc:spChg chg="mod">
          <ac:chgData name="Osama Salah" userId="59b259a29da0d6d3" providerId="LiveId" clId="{1D7A581C-8F30-FB46-9987-FCB015D7AD58}" dt="2019-09-08T15:32:59.054" v="26" actId="113"/>
          <ac:spMkLst>
            <pc:docMk/>
            <pc:sldMk cId="174635646" sldId="427"/>
            <ac:spMk id="2" creationId="{C2D3BBA2-20C4-D246-BE00-57C50B08529A}"/>
          </ac:spMkLst>
        </pc:spChg>
        <pc:spChg chg="add mod">
          <ac:chgData name="Osama Salah" userId="59b259a29da0d6d3" providerId="LiveId" clId="{1D7A581C-8F30-FB46-9987-FCB015D7AD58}" dt="2019-09-08T15:39:16.870" v="57"/>
          <ac:spMkLst>
            <pc:docMk/>
            <pc:sldMk cId="174635646" sldId="427"/>
            <ac:spMk id="4" creationId="{FA7248EB-519A-EF45-92E6-7CD64DAEE872}"/>
          </ac:spMkLst>
        </pc:spChg>
      </pc:sldChg>
      <pc:sldChg chg="addSp modSp">
        <pc:chgData name="Osama Salah" userId="59b259a29da0d6d3" providerId="LiveId" clId="{1D7A581C-8F30-FB46-9987-FCB015D7AD58}" dt="2019-09-08T15:39:16.870" v="57"/>
        <pc:sldMkLst>
          <pc:docMk/>
          <pc:sldMk cId="2373696056" sldId="428"/>
        </pc:sldMkLst>
        <pc:spChg chg="add mod">
          <ac:chgData name="Osama Salah" userId="59b259a29da0d6d3" providerId="LiveId" clId="{1D7A581C-8F30-FB46-9987-FCB015D7AD58}" dt="2019-09-08T15:39:16.870" v="57"/>
          <ac:spMkLst>
            <pc:docMk/>
            <pc:sldMk cId="2373696056" sldId="428"/>
            <ac:spMk id="4" creationId="{3FE15726-D04D-A74C-BAE2-F7865518E814}"/>
          </ac:spMkLst>
        </pc:spChg>
      </pc:sldChg>
      <pc:sldChg chg="addSp modSp">
        <pc:chgData name="Osama Salah" userId="59b259a29da0d6d3" providerId="LiveId" clId="{1D7A581C-8F30-FB46-9987-FCB015D7AD58}" dt="2019-09-08T15:39:16.870" v="57"/>
        <pc:sldMkLst>
          <pc:docMk/>
          <pc:sldMk cId="1837748622" sldId="429"/>
        </pc:sldMkLst>
        <pc:spChg chg="mod">
          <ac:chgData name="Osama Salah" userId="59b259a29da0d6d3" providerId="LiveId" clId="{1D7A581C-8F30-FB46-9987-FCB015D7AD58}" dt="2019-09-08T15:33:38.746" v="28" actId="113"/>
          <ac:spMkLst>
            <pc:docMk/>
            <pc:sldMk cId="1837748622" sldId="429"/>
            <ac:spMk id="2" creationId="{936E25C4-A717-D148-A181-03A0C38B80A1}"/>
          </ac:spMkLst>
        </pc:spChg>
        <pc:spChg chg="add mod">
          <ac:chgData name="Osama Salah" userId="59b259a29da0d6d3" providerId="LiveId" clId="{1D7A581C-8F30-FB46-9987-FCB015D7AD58}" dt="2019-09-08T15:39:16.870" v="57"/>
          <ac:spMkLst>
            <pc:docMk/>
            <pc:sldMk cId="1837748622" sldId="429"/>
            <ac:spMk id="4" creationId="{F1081B1A-A25B-084B-84AF-B43653044FD0}"/>
          </ac:spMkLst>
        </pc:spChg>
      </pc:sldChg>
      <pc:sldChg chg="addSp modSp">
        <pc:chgData name="Osama Salah" userId="59b259a29da0d6d3" providerId="LiveId" clId="{1D7A581C-8F30-FB46-9987-FCB015D7AD58}" dt="2019-09-08T15:39:16.870" v="57"/>
        <pc:sldMkLst>
          <pc:docMk/>
          <pc:sldMk cId="3196242396" sldId="431"/>
        </pc:sldMkLst>
        <pc:spChg chg="mod">
          <ac:chgData name="Osama Salah" userId="59b259a29da0d6d3" providerId="LiveId" clId="{1D7A581C-8F30-FB46-9987-FCB015D7AD58}" dt="2019-09-08T15:34:14.448" v="39" actId="20577"/>
          <ac:spMkLst>
            <pc:docMk/>
            <pc:sldMk cId="3196242396" sldId="431"/>
            <ac:spMk id="3" creationId="{AC46E4D6-C299-4440-8D2A-9F0935D98A1C}"/>
          </ac:spMkLst>
        </pc:spChg>
        <pc:spChg chg="add mod">
          <ac:chgData name="Osama Salah" userId="59b259a29da0d6d3" providerId="LiveId" clId="{1D7A581C-8F30-FB46-9987-FCB015D7AD58}" dt="2019-09-08T15:39:16.870" v="57"/>
          <ac:spMkLst>
            <pc:docMk/>
            <pc:sldMk cId="3196242396" sldId="431"/>
            <ac:spMk id="6" creationId="{07E595FB-0AF2-A642-86F5-0B58A697DADE}"/>
          </ac:spMkLst>
        </pc:spChg>
      </pc:sldChg>
      <pc:sldChg chg="addSp modSp">
        <pc:chgData name="Osama Salah" userId="59b259a29da0d6d3" providerId="LiveId" clId="{1D7A581C-8F30-FB46-9987-FCB015D7AD58}" dt="2019-09-08T15:39:16.870" v="57"/>
        <pc:sldMkLst>
          <pc:docMk/>
          <pc:sldMk cId="1849101513" sldId="432"/>
        </pc:sldMkLst>
        <pc:spChg chg="mod">
          <ac:chgData name="Osama Salah" userId="59b259a29da0d6d3" providerId="LiveId" clId="{1D7A581C-8F30-FB46-9987-FCB015D7AD58}" dt="2019-09-08T15:34:25.054" v="40" actId="113"/>
          <ac:spMkLst>
            <pc:docMk/>
            <pc:sldMk cId="1849101513" sldId="432"/>
            <ac:spMk id="2" creationId="{166815C0-EC19-044F-8C55-6660BA8F2EAC}"/>
          </ac:spMkLst>
        </pc:spChg>
        <pc:spChg chg="add mod">
          <ac:chgData name="Osama Salah" userId="59b259a29da0d6d3" providerId="LiveId" clId="{1D7A581C-8F30-FB46-9987-FCB015D7AD58}" dt="2019-09-08T15:39:16.870" v="57"/>
          <ac:spMkLst>
            <pc:docMk/>
            <pc:sldMk cId="1849101513" sldId="432"/>
            <ac:spMk id="4" creationId="{15A988B9-7956-4E40-965D-6D9E02CFCCDC}"/>
          </ac:spMkLst>
        </pc:spChg>
      </pc:sldChg>
      <pc:sldChg chg="addSp modSp">
        <pc:chgData name="Osama Salah" userId="59b259a29da0d6d3" providerId="LiveId" clId="{1D7A581C-8F30-FB46-9987-FCB015D7AD58}" dt="2019-09-08T15:39:16.870" v="57"/>
        <pc:sldMkLst>
          <pc:docMk/>
          <pc:sldMk cId="164380493" sldId="433"/>
        </pc:sldMkLst>
        <pc:spChg chg="add mod">
          <ac:chgData name="Osama Salah" userId="59b259a29da0d6d3" providerId="LiveId" clId="{1D7A581C-8F30-FB46-9987-FCB015D7AD58}" dt="2019-09-08T15:39:16.870" v="57"/>
          <ac:spMkLst>
            <pc:docMk/>
            <pc:sldMk cId="164380493" sldId="433"/>
            <ac:spMk id="3" creationId="{9E58D705-EBC0-894E-AD7A-D77B657D1B0B}"/>
          </ac:spMkLst>
        </pc:spChg>
      </pc:sldChg>
      <pc:sldChg chg="addSp modSp">
        <pc:chgData name="Osama Salah" userId="59b259a29da0d6d3" providerId="LiveId" clId="{1D7A581C-8F30-FB46-9987-FCB015D7AD58}" dt="2019-09-08T15:39:16.870" v="57"/>
        <pc:sldMkLst>
          <pc:docMk/>
          <pc:sldMk cId="1304391739" sldId="434"/>
        </pc:sldMkLst>
        <pc:spChg chg="mod">
          <ac:chgData name="Osama Salah" userId="59b259a29da0d6d3" providerId="LiveId" clId="{1D7A581C-8F30-FB46-9987-FCB015D7AD58}" dt="2019-09-08T15:34:38.825" v="41" actId="113"/>
          <ac:spMkLst>
            <pc:docMk/>
            <pc:sldMk cId="1304391739" sldId="434"/>
            <ac:spMk id="2" creationId="{B84A6132-DDFF-494A-8F01-406C7E2E0F32}"/>
          </ac:spMkLst>
        </pc:spChg>
        <pc:spChg chg="add mod">
          <ac:chgData name="Osama Salah" userId="59b259a29da0d6d3" providerId="LiveId" clId="{1D7A581C-8F30-FB46-9987-FCB015D7AD58}" dt="2019-09-08T15:39:16.870" v="57"/>
          <ac:spMkLst>
            <pc:docMk/>
            <pc:sldMk cId="1304391739" sldId="434"/>
            <ac:spMk id="4" creationId="{003F0A2D-EAFC-F942-8C01-26CE2D49C02E}"/>
          </ac:spMkLst>
        </pc:spChg>
      </pc:sldChg>
      <pc:sldChg chg="addSp modSp">
        <pc:chgData name="Osama Salah" userId="59b259a29da0d6d3" providerId="LiveId" clId="{1D7A581C-8F30-FB46-9987-FCB015D7AD58}" dt="2019-09-08T15:39:16.870" v="57"/>
        <pc:sldMkLst>
          <pc:docMk/>
          <pc:sldMk cId="1102411418" sldId="435"/>
        </pc:sldMkLst>
        <pc:spChg chg="mod">
          <ac:chgData name="Osama Salah" userId="59b259a29da0d6d3" providerId="LiveId" clId="{1D7A581C-8F30-FB46-9987-FCB015D7AD58}" dt="2019-09-08T15:34:51.846" v="42" actId="113"/>
          <ac:spMkLst>
            <pc:docMk/>
            <pc:sldMk cId="1102411418" sldId="435"/>
            <ac:spMk id="2" creationId="{A4F676C1-1F33-D64F-B70F-E64320B8D546}"/>
          </ac:spMkLst>
        </pc:spChg>
        <pc:spChg chg="add mod">
          <ac:chgData name="Osama Salah" userId="59b259a29da0d6d3" providerId="LiveId" clId="{1D7A581C-8F30-FB46-9987-FCB015D7AD58}" dt="2019-09-08T15:39:16.870" v="57"/>
          <ac:spMkLst>
            <pc:docMk/>
            <pc:sldMk cId="1102411418" sldId="435"/>
            <ac:spMk id="3" creationId="{2527C10F-2260-364B-B907-40D5155ACEA8}"/>
          </ac:spMkLst>
        </pc:spChg>
      </pc:sldChg>
      <pc:sldChg chg="addSp modSp">
        <pc:chgData name="Osama Salah" userId="59b259a29da0d6d3" providerId="LiveId" clId="{1D7A581C-8F30-FB46-9987-FCB015D7AD58}" dt="2019-09-08T15:39:16.870" v="57"/>
        <pc:sldMkLst>
          <pc:docMk/>
          <pc:sldMk cId="1819276377" sldId="436"/>
        </pc:sldMkLst>
        <pc:spChg chg="add mod">
          <ac:chgData name="Osama Salah" userId="59b259a29da0d6d3" providerId="LiveId" clId="{1D7A581C-8F30-FB46-9987-FCB015D7AD58}" dt="2019-09-08T15:39:16.870" v="57"/>
          <ac:spMkLst>
            <pc:docMk/>
            <pc:sldMk cId="1819276377" sldId="436"/>
            <ac:spMk id="5" creationId="{4F31AE11-CC3E-5442-98A4-C7B0D794828F}"/>
          </ac:spMkLst>
        </pc:spChg>
      </pc:sldChg>
      <pc:sldChg chg="addSp modSp">
        <pc:chgData name="Osama Salah" userId="59b259a29da0d6d3" providerId="LiveId" clId="{1D7A581C-8F30-FB46-9987-FCB015D7AD58}" dt="2019-09-08T15:39:16.870" v="57"/>
        <pc:sldMkLst>
          <pc:docMk/>
          <pc:sldMk cId="2227919922" sldId="437"/>
        </pc:sldMkLst>
        <pc:spChg chg="mod">
          <ac:chgData name="Osama Salah" userId="59b259a29da0d6d3" providerId="LiveId" clId="{1D7A581C-8F30-FB46-9987-FCB015D7AD58}" dt="2019-09-08T15:35:19.687" v="43" actId="113"/>
          <ac:spMkLst>
            <pc:docMk/>
            <pc:sldMk cId="2227919922" sldId="437"/>
            <ac:spMk id="2" creationId="{80122886-0493-C641-8C56-C00AC9101012}"/>
          </ac:spMkLst>
        </pc:spChg>
        <pc:spChg chg="add mod">
          <ac:chgData name="Osama Salah" userId="59b259a29da0d6d3" providerId="LiveId" clId="{1D7A581C-8F30-FB46-9987-FCB015D7AD58}" dt="2019-09-08T15:39:16.870" v="57"/>
          <ac:spMkLst>
            <pc:docMk/>
            <pc:sldMk cId="2227919922" sldId="437"/>
            <ac:spMk id="4" creationId="{155C8883-B410-AE49-B073-8FFDA21EF305}"/>
          </ac:spMkLst>
        </pc:spChg>
      </pc:sldChg>
      <pc:sldChg chg="addSp modSp">
        <pc:chgData name="Osama Salah" userId="59b259a29da0d6d3" providerId="LiveId" clId="{1D7A581C-8F30-FB46-9987-FCB015D7AD58}" dt="2019-09-08T15:39:16.870" v="57"/>
        <pc:sldMkLst>
          <pc:docMk/>
          <pc:sldMk cId="3398922051" sldId="438"/>
        </pc:sldMkLst>
        <pc:spChg chg="add mod">
          <ac:chgData name="Osama Salah" userId="59b259a29da0d6d3" providerId="LiveId" clId="{1D7A581C-8F30-FB46-9987-FCB015D7AD58}" dt="2019-09-08T15:39:16.870" v="57"/>
          <ac:spMkLst>
            <pc:docMk/>
            <pc:sldMk cId="3398922051" sldId="438"/>
            <ac:spMk id="2" creationId="{5CE2C233-82A3-C64C-8954-45ADCF4C28A0}"/>
          </ac:spMkLst>
        </pc:spChg>
      </pc:sldChg>
      <pc:sldChg chg="addSp modSp">
        <pc:chgData name="Osama Salah" userId="59b259a29da0d6d3" providerId="LiveId" clId="{1D7A581C-8F30-FB46-9987-FCB015D7AD58}" dt="2019-09-08T15:39:16.870" v="57"/>
        <pc:sldMkLst>
          <pc:docMk/>
          <pc:sldMk cId="1442776861" sldId="439"/>
        </pc:sldMkLst>
        <pc:spChg chg="mod">
          <ac:chgData name="Osama Salah" userId="59b259a29da0d6d3" providerId="LiveId" clId="{1D7A581C-8F30-FB46-9987-FCB015D7AD58}" dt="2019-09-08T15:35:25.417" v="44" actId="113"/>
          <ac:spMkLst>
            <pc:docMk/>
            <pc:sldMk cId="1442776861" sldId="439"/>
            <ac:spMk id="2" creationId="{ADCC9F59-4F74-2E48-8767-769953A9198A}"/>
          </ac:spMkLst>
        </pc:spChg>
        <pc:spChg chg="add mod">
          <ac:chgData name="Osama Salah" userId="59b259a29da0d6d3" providerId="LiveId" clId="{1D7A581C-8F30-FB46-9987-FCB015D7AD58}" dt="2019-09-08T15:39:16.870" v="57"/>
          <ac:spMkLst>
            <pc:docMk/>
            <pc:sldMk cId="1442776861" sldId="439"/>
            <ac:spMk id="4" creationId="{57DA4D9A-AADE-BB41-A546-B99C1BB5D77F}"/>
          </ac:spMkLst>
        </pc:spChg>
      </pc:sldChg>
      <pc:sldChg chg="addSp modSp">
        <pc:chgData name="Osama Salah" userId="59b259a29da0d6d3" providerId="LiveId" clId="{1D7A581C-8F30-FB46-9987-FCB015D7AD58}" dt="2019-09-08T15:39:16.870" v="57"/>
        <pc:sldMkLst>
          <pc:docMk/>
          <pc:sldMk cId="2689895875" sldId="440"/>
        </pc:sldMkLst>
        <pc:spChg chg="mod">
          <ac:chgData name="Osama Salah" userId="59b259a29da0d6d3" providerId="LiveId" clId="{1D7A581C-8F30-FB46-9987-FCB015D7AD58}" dt="2019-09-08T15:35:30.158" v="45" actId="113"/>
          <ac:spMkLst>
            <pc:docMk/>
            <pc:sldMk cId="2689895875" sldId="440"/>
            <ac:spMk id="2" creationId="{B4469995-4A30-504A-8041-5FEC91C21215}"/>
          </ac:spMkLst>
        </pc:spChg>
        <pc:spChg chg="add mod">
          <ac:chgData name="Osama Salah" userId="59b259a29da0d6d3" providerId="LiveId" clId="{1D7A581C-8F30-FB46-9987-FCB015D7AD58}" dt="2019-09-08T15:39:16.870" v="57"/>
          <ac:spMkLst>
            <pc:docMk/>
            <pc:sldMk cId="2689895875" sldId="440"/>
            <ac:spMk id="4" creationId="{80C3AD39-1532-7D40-8596-FEE488BA3419}"/>
          </ac:spMkLst>
        </pc:spChg>
      </pc:sldChg>
      <pc:sldChg chg="addSp modSp">
        <pc:chgData name="Osama Salah" userId="59b259a29da0d6d3" providerId="LiveId" clId="{1D7A581C-8F30-FB46-9987-FCB015D7AD58}" dt="2019-09-08T15:39:16.870" v="57"/>
        <pc:sldMkLst>
          <pc:docMk/>
          <pc:sldMk cId="1310146789" sldId="441"/>
        </pc:sldMkLst>
        <pc:spChg chg="mod">
          <ac:chgData name="Osama Salah" userId="59b259a29da0d6d3" providerId="LiveId" clId="{1D7A581C-8F30-FB46-9987-FCB015D7AD58}" dt="2019-09-08T15:35:35.378" v="46" actId="113"/>
          <ac:spMkLst>
            <pc:docMk/>
            <pc:sldMk cId="1310146789" sldId="441"/>
            <ac:spMk id="2" creationId="{E19F66FA-61BB-5B48-AC8F-DA532B8B54AC}"/>
          </ac:spMkLst>
        </pc:spChg>
        <pc:spChg chg="mod">
          <ac:chgData name="Osama Salah" userId="59b259a29da0d6d3" providerId="LiveId" clId="{1D7A581C-8F30-FB46-9987-FCB015D7AD58}" dt="2019-09-08T15:36:02.755" v="48" actId="20577"/>
          <ac:spMkLst>
            <pc:docMk/>
            <pc:sldMk cId="1310146789" sldId="441"/>
            <ac:spMk id="3" creationId="{F3731E28-B76D-D142-8F5B-A01842658F2B}"/>
          </ac:spMkLst>
        </pc:spChg>
        <pc:spChg chg="add mod">
          <ac:chgData name="Osama Salah" userId="59b259a29da0d6d3" providerId="LiveId" clId="{1D7A581C-8F30-FB46-9987-FCB015D7AD58}" dt="2019-09-08T15:39:16.870" v="57"/>
          <ac:spMkLst>
            <pc:docMk/>
            <pc:sldMk cId="1310146789" sldId="441"/>
            <ac:spMk id="4" creationId="{686D4E62-985A-EF48-9D60-48699E66DF56}"/>
          </ac:spMkLst>
        </pc:spChg>
      </pc:sldChg>
      <pc:sldChg chg="addSp modSp">
        <pc:chgData name="Osama Salah" userId="59b259a29da0d6d3" providerId="LiveId" clId="{1D7A581C-8F30-FB46-9987-FCB015D7AD58}" dt="2019-09-08T15:39:16.870" v="57"/>
        <pc:sldMkLst>
          <pc:docMk/>
          <pc:sldMk cId="3697959667" sldId="442"/>
        </pc:sldMkLst>
        <pc:spChg chg="mod">
          <ac:chgData name="Osama Salah" userId="59b259a29da0d6d3" providerId="LiveId" clId="{1D7A581C-8F30-FB46-9987-FCB015D7AD58}" dt="2019-09-08T15:37:11.113" v="50" actId="113"/>
          <ac:spMkLst>
            <pc:docMk/>
            <pc:sldMk cId="3697959667" sldId="442"/>
            <ac:spMk id="2" creationId="{E19F66FA-61BB-5B48-AC8F-DA532B8B54AC}"/>
          </ac:spMkLst>
        </pc:spChg>
        <pc:spChg chg="add mod">
          <ac:chgData name="Osama Salah" userId="59b259a29da0d6d3" providerId="LiveId" clId="{1D7A581C-8F30-FB46-9987-FCB015D7AD58}" dt="2019-09-08T15:39:16.870" v="57"/>
          <ac:spMkLst>
            <pc:docMk/>
            <pc:sldMk cId="3697959667" sldId="442"/>
            <ac:spMk id="3" creationId="{6474E13E-D6A0-E441-9D6C-5244C0C66B00}"/>
          </ac:spMkLst>
        </pc:spChg>
      </pc:sldChg>
      <pc:sldChg chg="addSp modSp">
        <pc:chgData name="Osama Salah" userId="59b259a29da0d6d3" providerId="LiveId" clId="{1D7A581C-8F30-FB46-9987-FCB015D7AD58}" dt="2019-09-08T15:39:16.870" v="57"/>
        <pc:sldMkLst>
          <pc:docMk/>
          <pc:sldMk cId="266304072" sldId="443"/>
        </pc:sldMkLst>
        <pc:spChg chg="mod">
          <ac:chgData name="Osama Salah" userId="59b259a29da0d6d3" providerId="LiveId" clId="{1D7A581C-8F30-FB46-9987-FCB015D7AD58}" dt="2019-09-08T15:37:15.719" v="51" actId="113"/>
          <ac:spMkLst>
            <pc:docMk/>
            <pc:sldMk cId="266304072" sldId="443"/>
            <ac:spMk id="2" creationId="{C08F805D-EA91-9747-812D-BD0B2BCDC5A7}"/>
          </ac:spMkLst>
        </pc:spChg>
        <pc:spChg chg="add mod">
          <ac:chgData name="Osama Salah" userId="59b259a29da0d6d3" providerId="LiveId" clId="{1D7A581C-8F30-FB46-9987-FCB015D7AD58}" dt="2019-09-08T15:39:16.870" v="57"/>
          <ac:spMkLst>
            <pc:docMk/>
            <pc:sldMk cId="266304072" sldId="443"/>
            <ac:spMk id="4" creationId="{567EC55C-B928-D541-B5F8-98DCD2BB07FF}"/>
          </ac:spMkLst>
        </pc:spChg>
      </pc:sldChg>
      <pc:sldChg chg="addSp modSp">
        <pc:chgData name="Osama Salah" userId="59b259a29da0d6d3" providerId="LiveId" clId="{1D7A581C-8F30-FB46-9987-FCB015D7AD58}" dt="2019-09-08T15:39:16.870" v="57"/>
        <pc:sldMkLst>
          <pc:docMk/>
          <pc:sldMk cId="2202485771" sldId="444"/>
        </pc:sldMkLst>
        <pc:spChg chg="mod">
          <ac:chgData name="Osama Salah" userId="59b259a29da0d6d3" providerId="LiveId" clId="{1D7A581C-8F30-FB46-9987-FCB015D7AD58}" dt="2019-09-08T15:37:20.789" v="52" actId="113"/>
          <ac:spMkLst>
            <pc:docMk/>
            <pc:sldMk cId="2202485771" sldId="444"/>
            <ac:spMk id="2" creationId="{510446AF-1875-E246-BAFF-A0F64FFC18BA}"/>
          </ac:spMkLst>
        </pc:spChg>
        <pc:spChg chg="mod">
          <ac:chgData name="Osama Salah" userId="59b259a29da0d6d3" providerId="LiveId" clId="{1D7A581C-8F30-FB46-9987-FCB015D7AD58}" dt="2019-09-08T15:38:23.178" v="54" actId="113"/>
          <ac:spMkLst>
            <pc:docMk/>
            <pc:sldMk cId="2202485771" sldId="444"/>
            <ac:spMk id="3" creationId="{B8A82E44-856C-BF4D-9D38-7F970FF06F0A}"/>
          </ac:spMkLst>
        </pc:spChg>
        <pc:spChg chg="add mod">
          <ac:chgData name="Osama Salah" userId="59b259a29da0d6d3" providerId="LiveId" clId="{1D7A581C-8F30-FB46-9987-FCB015D7AD58}" dt="2019-09-08T15:39:16.870" v="57"/>
          <ac:spMkLst>
            <pc:docMk/>
            <pc:sldMk cId="2202485771" sldId="444"/>
            <ac:spMk id="4" creationId="{EFCD1CA5-E456-514F-8A15-A373D66A8266}"/>
          </ac:spMkLst>
        </pc:spChg>
      </pc:sldChg>
      <pc:sldChg chg="addSp modSp">
        <pc:chgData name="Osama Salah" userId="59b259a29da0d6d3" providerId="LiveId" clId="{1D7A581C-8F30-FB46-9987-FCB015D7AD58}" dt="2019-09-08T15:39:16.870" v="57"/>
        <pc:sldMkLst>
          <pc:docMk/>
          <pc:sldMk cId="3182477583" sldId="445"/>
        </pc:sldMkLst>
        <pc:spChg chg="mod">
          <ac:chgData name="Osama Salah" userId="59b259a29da0d6d3" providerId="LiveId" clId="{1D7A581C-8F30-FB46-9987-FCB015D7AD58}" dt="2019-09-08T15:37:07.783" v="49" actId="113"/>
          <ac:spMkLst>
            <pc:docMk/>
            <pc:sldMk cId="3182477583" sldId="445"/>
            <ac:spMk id="2" creationId="{F83883C2-0DF3-3346-9750-31F56A01F995}"/>
          </ac:spMkLst>
        </pc:spChg>
        <pc:spChg chg="add mod">
          <ac:chgData name="Osama Salah" userId="59b259a29da0d6d3" providerId="LiveId" clId="{1D7A581C-8F30-FB46-9987-FCB015D7AD58}" dt="2019-09-08T15:39:16.870" v="57"/>
          <ac:spMkLst>
            <pc:docMk/>
            <pc:sldMk cId="3182477583" sldId="445"/>
            <ac:spMk id="3" creationId="{2FBBE2E1-D680-4B46-ADC8-013740AB28E3}"/>
          </ac:spMkLst>
        </pc:spChg>
      </pc:sldChg>
      <pc:sldChg chg="addSp delSp modSp">
        <pc:chgData name="Osama Salah" userId="59b259a29da0d6d3" providerId="LiveId" clId="{1D7A581C-8F30-FB46-9987-FCB015D7AD58}" dt="2019-09-08T15:39:16.870" v="57"/>
        <pc:sldMkLst>
          <pc:docMk/>
          <pc:sldMk cId="1906616323" sldId="446"/>
        </pc:sldMkLst>
        <pc:spChg chg="mod">
          <ac:chgData name="Osama Salah" userId="59b259a29da0d6d3" providerId="LiveId" clId="{1D7A581C-8F30-FB46-9987-FCB015D7AD58}" dt="2019-09-08T15:38:31.593" v="55" actId="113"/>
          <ac:spMkLst>
            <pc:docMk/>
            <pc:sldMk cId="1906616323" sldId="446"/>
            <ac:spMk id="2" creationId="{44C87EF6-1478-A248-BB3A-D93C0C5EB60F}"/>
          </ac:spMkLst>
        </pc:spChg>
        <pc:spChg chg="add del mod">
          <ac:chgData name="Osama Salah" userId="59b259a29da0d6d3" providerId="LiveId" clId="{1D7A581C-8F30-FB46-9987-FCB015D7AD58}" dt="2019-09-08T15:39:16.870" v="57"/>
          <ac:spMkLst>
            <pc:docMk/>
            <pc:sldMk cId="1906616323" sldId="446"/>
            <ac:spMk id="4" creationId="{B3E48240-DCD3-DD4D-9B09-0C99F6478DC8}"/>
          </ac:spMkLst>
        </pc:spChg>
        <pc:spChg chg="add mod">
          <ac:chgData name="Osama Salah" userId="59b259a29da0d6d3" providerId="LiveId" clId="{1D7A581C-8F30-FB46-9987-FCB015D7AD58}" dt="2019-09-08T15:39:16.870" v="57"/>
          <ac:spMkLst>
            <pc:docMk/>
            <pc:sldMk cId="1906616323" sldId="446"/>
            <ac:spMk id="5" creationId="{27A8659C-F5DF-504B-B890-B6D916F91C9A}"/>
          </ac:spMkLst>
        </pc:spChg>
      </pc:sldChg>
      <pc:sldChg chg="addSp modSp add ord setBg">
        <pc:chgData name="Osama Salah" userId="59b259a29da0d6d3" providerId="LiveId" clId="{1D7A581C-8F30-FB46-9987-FCB015D7AD58}" dt="2019-09-08T15:39:16.870" v="57"/>
        <pc:sldMkLst>
          <pc:docMk/>
          <pc:sldMk cId="2331920567" sldId="447"/>
        </pc:sldMkLst>
        <pc:spChg chg="add mod">
          <ac:chgData name="Osama Salah" userId="59b259a29da0d6d3" providerId="LiveId" clId="{1D7A581C-8F30-FB46-9987-FCB015D7AD58}" dt="2019-09-08T15:39:16.870" v="57"/>
          <ac:spMkLst>
            <pc:docMk/>
            <pc:sldMk cId="2331920567" sldId="447"/>
            <ac:spMk id="2" creationId="{568E70FD-43CB-8546-846E-0D38F3B52C09}"/>
          </ac:spMkLst>
        </pc:spChg>
      </pc:sldChg>
      <pc:sldChg chg="addSp delSp modSp modAnim">
        <pc:chgData name="Osama Salah" userId="59b259a29da0d6d3" providerId="LiveId" clId="{1D7A581C-8F30-FB46-9987-FCB015D7AD58}" dt="2019-09-11T15:29:34.695" v="713" actId="207"/>
        <pc:sldMkLst>
          <pc:docMk/>
          <pc:sldMk cId="2961589733" sldId="448"/>
        </pc:sldMkLst>
        <pc:spChg chg="add del mod">
          <ac:chgData name="Osama Salah" userId="59b259a29da0d6d3" providerId="LiveId" clId="{1D7A581C-8F30-FB46-9987-FCB015D7AD58}" dt="2019-09-11T15:28:20.260" v="703" actId="478"/>
          <ac:spMkLst>
            <pc:docMk/>
            <pc:sldMk cId="2961589733" sldId="448"/>
            <ac:spMk id="3" creationId="{A4D332C1-BFD2-1F4D-8508-9806DF091F10}"/>
          </ac:spMkLst>
        </pc:spChg>
        <pc:spChg chg="del">
          <ac:chgData name="Osama Salah" userId="59b259a29da0d6d3" providerId="LiveId" clId="{1D7A581C-8F30-FB46-9987-FCB015D7AD58}" dt="2019-09-11T15:25:42.578" v="679" actId="478"/>
          <ac:spMkLst>
            <pc:docMk/>
            <pc:sldMk cId="2961589733" sldId="448"/>
            <ac:spMk id="11" creationId="{C21D9E35-DDF6-DA4E-B39E-9A9E720921E5}"/>
          </ac:spMkLst>
        </pc:spChg>
        <pc:spChg chg="del mod">
          <ac:chgData name="Osama Salah" userId="59b259a29da0d6d3" providerId="LiveId" clId="{1D7A581C-8F30-FB46-9987-FCB015D7AD58}" dt="2019-09-11T15:25:47.933" v="683" actId="478"/>
          <ac:spMkLst>
            <pc:docMk/>
            <pc:sldMk cId="2961589733" sldId="448"/>
            <ac:spMk id="12" creationId="{2CDEFA77-62FC-4C49-B5CC-5EAD8DDF1996}"/>
          </ac:spMkLst>
        </pc:spChg>
        <pc:spChg chg="del">
          <ac:chgData name="Osama Salah" userId="59b259a29da0d6d3" providerId="LiveId" clId="{1D7A581C-8F30-FB46-9987-FCB015D7AD58}" dt="2019-09-11T15:25:40.778" v="677" actId="478"/>
          <ac:spMkLst>
            <pc:docMk/>
            <pc:sldMk cId="2961589733" sldId="448"/>
            <ac:spMk id="13" creationId="{4449DBC3-41A5-C44E-BF9D-CF5806625780}"/>
          </ac:spMkLst>
        </pc:spChg>
        <pc:spChg chg="mod topLvl">
          <ac:chgData name="Osama Salah" userId="59b259a29da0d6d3" providerId="LiveId" clId="{1D7A581C-8F30-FB46-9987-FCB015D7AD58}" dt="2019-09-11T15:29:26.723" v="712" actId="404"/>
          <ac:spMkLst>
            <pc:docMk/>
            <pc:sldMk cId="2961589733" sldId="448"/>
            <ac:spMk id="14" creationId="{46A5EB00-33A9-434A-AD75-17FCB7775A44}"/>
          </ac:spMkLst>
        </pc:spChg>
        <pc:spChg chg="mod topLvl">
          <ac:chgData name="Osama Salah" userId="59b259a29da0d6d3" providerId="LiveId" clId="{1D7A581C-8F30-FB46-9987-FCB015D7AD58}" dt="2019-09-11T15:29:34.695" v="713" actId="207"/>
          <ac:spMkLst>
            <pc:docMk/>
            <pc:sldMk cId="2961589733" sldId="448"/>
            <ac:spMk id="15" creationId="{725411EB-7604-7043-8628-C26C066D136D}"/>
          </ac:spMkLst>
        </pc:spChg>
        <pc:spChg chg="del">
          <ac:chgData name="Osama Salah" userId="59b259a29da0d6d3" providerId="LiveId" clId="{1D7A581C-8F30-FB46-9987-FCB015D7AD58}" dt="2019-09-11T15:27:08.770" v="694" actId="478"/>
          <ac:spMkLst>
            <pc:docMk/>
            <pc:sldMk cId="2961589733" sldId="448"/>
            <ac:spMk id="30" creationId="{0EEBE072-F76B-254D-BFA7-C90A3591C4AC}"/>
          </ac:spMkLst>
        </pc:spChg>
        <pc:grpChg chg="add del mod">
          <ac:chgData name="Osama Salah" userId="59b259a29da0d6d3" providerId="LiveId" clId="{1D7A581C-8F30-FB46-9987-FCB015D7AD58}" dt="2019-09-11T15:28:06.963" v="699" actId="165"/>
          <ac:grpSpMkLst>
            <pc:docMk/>
            <pc:sldMk cId="2961589733" sldId="448"/>
            <ac:grpSpMk id="10" creationId="{1A0B07A9-8805-6946-8423-4F08F4E84B0B}"/>
          </ac:grpSpMkLst>
        </pc:grpChg>
        <pc:picChg chg="add mod">
          <ac:chgData name="Osama Salah" userId="59b259a29da0d6d3" providerId="LiveId" clId="{1D7A581C-8F30-FB46-9987-FCB015D7AD58}" dt="2019-09-11T15:26:29.185" v="689" actId="1076"/>
          <ac:picMkLst>
            <pc:docMk/>
            <pc:sldMk cId="2961589733" sldId="448"/>
            <ac:picMk id="4" creationId="{C61CBBE5-7F70-534B-AC25-F09D298C9023}"/>
          </ac:picMkLst>
        </pc:picChg>
        <pc:picChg chg="del mod">
          <ac:chgData name="Osama Salah" userId="59b259a29da0d6d3" providerId="LiveId" clId="{1D7A581C-8F30-FB46-9987-FCB015D7AD58}" dt="2019-09-11T15:26:30.459" v="690" actId="478"/>
          <ac:picMkLst>
            <pc:docMk/>
            <pc:sldMk cId="2961589733" sldId="448"/>
            <ac:picMk id="9" creationId="{60F3F440-320F-0345-A597-26477993F55D}"/>
          </ac:picMkLst>
        </pc:picChg>
      </pc:sldChg>
      <pc:sldChg chg="modSp add">
        <pc:chgData name="Osama Salah" userId="59b259a29da0d6d3" providerId="LiveId" clId="{1D7A581C-8F30-FB46-9987-FCB015D7AD58}" dt="2019-09-13T17:42:56.521" v="1406" actId="14100"/>
        <pc:sldMkLst>
          <pc:docMk/>
          <pc:sldMk cId="1437554970" sldId="449"/>
        </pc:sldMkLst>
        <pc:spChg chg="mod">
          <ac:chgData name="Osama Salah" userId="59b259a29da0d6d3" providerId="LiveId" clId="{1D7A581C-8F30-FB46-9987-FCB015D7AD58}" dt="2019-09-13T17:42:56.521" v="1406" actId="14100"/>
          <ac:spMkLst>
            <pc:docMk/>
            <pc:sldMk cId="1437554970" sldId="449"/>
            <ac:spMk id="6" creationId="{F3206406-209A-5441-B785-3C67F8E431B8}"/>
          </ac:spMkLst>
        </pc:spChg>
        <pc:picChg chg="mod">
          <ac:chgData name="Osama Salah" userId="59b259a29da0d6d3" providerId="LiveId" clId="{1D7A581C-8F30-FB46-9987-FCB015D7AD58}" dt="2019-09-13T17:42:46.691" v="1403" actId="14100"/>
          <ac:picMkLst>
            <pc:docMk/>
            <pc:sldMk cId="1437554970" sldId="449"/>
            <ac:picMk id="4" creationId="{00000000-0000-0000-0000-000000000000}"/>
          </ac:picMkLst>
        </pc:picChg>
      </pc:sldChg>
      <pc:sldChg chg="modSp add del ord">
        <pc:chgData name="Osama Salah" userId="59b259a29da0d6d3" providerId="LiveId" clId="{1D7A581C-8F30-FB46-9987-FCB015D7AD58}" dt="2019-09-13T17:55:10.895" v="1664" actId="2696"/>
        <pc:sldMkLst>
          <pc:docMk/>
          <pc:sldMk cId="1749478162" sldId="450"/>
        </pc:sldMkLst>
        <pc:spChg chg="mod">
          <ac:chgData name="Osama Salah" userId="59b259a29da0d6d3" providerId="LiveId" clId="{1D7A581C-8F30-FB46-9987-FCB015D7AD58}" dt="2019-09-13T17:51:59.836" v="1575" actId="12"/>
          <ac:spMkLst>
            <pc:docMk/>
            <pc:sldMk cId="1749478162" sldId="450"/>
            <ac:spMk id="6" creationId="{F3206406-209A-5441-B785-3C67F8E431B8}"/>
          </ac:spMkLst>
        </pc:spChg>
      </pc:sldChg>
    </pc:docChg>
  </pc:docChgLst>
  <pc:docChgLst>
    <pc:chgData name="Osama Salah" userId="59b259a29da0d6d3" providerId="LiveId" clId="{47A5C93B-8969-8B47-A1BB-56E9FC959A64}"/>
    <pc:docChg chg="undo custSel addSld delSld modSld sldOrd">
      <pc:chgData name="Osama Salah" userId="59b259a29da0d6d3" providerId="LiveId" clId="{47A5C93B-8969-8B47-A1BB-56E9FC959A64}" dt="2019-07-27T12:57:25.469" v="14278" actId="2696"/>
      <pc:docMkLst>
        <pc:docMk/>
      </pc:docMkLst>
      <pc:sldChg chg="delSp add ord delAnim">
        <pc:chgData name="Osama Salah" userId="59b259a29da0d6d3" providerId="LiveId" clId="{47A5C93B-8969-8B47-A1BB-56E9FC959A64}" dt="2019-07-26T08:19:09.175" v="969" actId="478"/>
        <pc:sldMkLst>
          <pc:docMk/>
          <pc:sldMk cId="2820000716" sldId="287"/>
        </pc:sldMkLst>
        <pc:picChg chg="del">
          <ac:chgData name="Osama Salah" userId="59b259a29da0d6d3" providerId="LiveId" clId="{47A5C93B-8969-8B47-A1BB-56E9FC959A64}" dt="2019-07-26T08:19:09.175" v="969" actId="478"/>
          <ac:picMkLst>
            <pc:docMk/>
            <pc:sldMk cId="2820000716" sldId="287"/>
            <ac:picMk id="3" creationId="{338DECD4-782D-7E42-803A-2145AE4C8662}"/>
          </ac:picMkLst>
        </pc:picChg>
      </pc:sldChg>
      <pc:sldChg chg="delSp add ord delAnim">
        <pc:chgData name="Osama Salah" userId="59b259a29da0d6d3" providerId="LiveId" clId="{47A5C93B-8969-8B47-A1BB-56E9FC959A64}" dt="2019-07-26T08:19:12.911" v="970" actId="478"/>
        <pc:sldMkLst>
          <pc:docMk/>
          <pc:sldMk cId="1729395636" sldId="288"/>
        </pc:sldMkLst>
        <pc:picChg chg="del">
          <ac:chgData name="Osama Salah" userId="59b259a29da0d6d3" providerId="LiveId" clId="{47A5C93B-8969-8B47-A1BB-56E9FC959A64}" dt="2019-07-26T08:19:12.911" v="970" actId="478"/>
          <ac:picMkLst>
            <pc:docMk/>
            <pc:sldMk cId="1729395636" sldId="288"/>
            <ac:picMk id="2" creationId="{CE7D39F4-1A61-6D40-BE1B-3DB41E00686C}"/>
          </ac:picMkLst>
        </pc:picChg>
      </pc:sldChg>
      <pc:sldChg chg="add">
        <pc:chgData name="Osama Salah" userId="59b259a29da0d6d3" providerId="LiveId" clId="{47A5C93B-8969-8B47-A1BB-56E9FC959A64}" dt="2019-07-26T08:23:51.786" v="997"/>
        <pc:sldMkLst>
          <pc:docMk/>
          <pc:sldMk cId="275394153" sldId="290"/>
        </pc:sldMkLst>
      </pc:sldChg>
      <pc:sldChg chg="addSp delSp modSp add delAnim modAnim modNotesTx">
        <pc:chgData name="Osama Salah" userId="59b259a29da0d6d3" providerId="LiveId" clId="{47A5C93B-8969-8B47-A1BB-56E9FC959A64}" dt="2019-07-26T08:52:12.167" v="2702" actId="1076"/>
        <pc:sldMkLst>
          <pc:docMk/>
          <pc:sldMk cId="3661600117" sldId="348"/>
        </pc:sldMkLst>
        <pc:spChg chg="del">
          <ac:chgData name="Osama Salah" userId="59b259a29da0d6d3" providerId="LiveId" clId="{47A5C93B-8969-8B47-A1BB-56E9FC959A64}" dt="2019-07-26T08:40:15.766" v="2285" actId="478"/>
          <ac:spMkLst>
            <pc:docMk/>
            <pc:sldMk cId="3661600117" sldId="348"/>
            <ac:spMk id="2" creationId="{7927925B-6E88-7849-B083-87AB94953AAB}"/>
          </ac:spMkLst>
        </pc:spChg>
        <pc:spChg chg="mod topLvl">
          <ac:chgData name="Osama Salah" userId="59b259a29da0d6d3" providerId="LiveId" clId="{47A5C93B-8969-8B47-A1BB-56E9FC959A64}" dt="2019-07-26T08:47:07.347" v="2651" actId="165"/>
          <ac:spMkLst>
            <pc:docMk/>
            <pc:sldMk cId="3661600117" sldId="348"/>
            <ac:spMk id="27" creationId="{00000000-0000-0000-0000-000000000000}"/>
          </ac:spMkLst>
        </pc:spChg>
        <pc:spChg chg="mod topLvl">
          <ac:chgData name="Osama Salah" userId="59b259a29da0d6d3" providerId="LiveId" clId="{47A5C93B-8969-8B47-A1BB-56E9FC959A64}" dt="2019-07-26T08:52:07.079" v="2701" actId="1076"/>
          <ac:spMkLst>
            <pc:docMk/>
            <pc:sldMk cId="3661600117" sldId="348"/>
            <ac:spMk id="28" creationId="{00000000-0000-0000-0000-000000000000}"/>
          </ac:spMkLst>
        </pc:spChg>
        <pc:spChg chg="mod topLvl">
          <ac:chgData name="Osama Salah" userId="59b259a29da0d6d3" providerId="LiveId" clId="{47A5C93B-8969-8B47-A1BB-56E9FC959A64}" dt="2019-07-26T08:51:25.535" v="2692" actId="1076"/>
          <ac:spMkLst>
            <pc:docMk/>
            <pc:sldMk cId="3661600117" sldId="348"/>
            <ac:spMk id="29" creationId="{00000000-0000-0000-0000-000000000000}"/>
          </ac:spMkLst>
        </pc:spChg>
        <pc:spChg chg="add mod">
          <ac:chgData name="Osama Salah" userId="59b259a29da0d6d3" providerId="LiveId" clId="{47A5C93B-8969-8B47-A1BB-56E9FC959A64}" dt="2019-07-26T08:51:20.079" v="2691" actId="1076"/>
          <ac:spMkLst>
            <pc:docMk/>
            <pc:sldMk cId="3661600117" sldId="348"/>
            <ac:spMk id="39" creationId="{7D55E48B-2D9B-544C-B7A8-A30FD30EE789}"/>
          </ac:spMkLst>
        </pc:spChg>
        <pc:grpChg chg="del mod">
          <ac:chgData name="Osama Salah" userId="59b259a29da0d6d3" providerId="LiveId" clId="{47A5C93B-8969-8B47-A1BB-56E9FC959A64}" dt="2019-07-26T08:46:49.909" v="2648" actId="165"/>
          <ac:grpSpMkLst>
            <pc:docMk/>
            <pc:sldMk cId="3661600117" sldId="348"/>
            <ac:grpSpMk id="3" creationId="{00000000-0000-0000-0000-000000000000}"/>
          </ac:grpSpMkLst>
        </pc:grpChg>
        <pc:grpChg chg="del mod">
          <ac:chgData name="Osama Salah" userId="59b259a29da0d6d3" providerId="LiveId" clId="{47A5C93B-8969-8B47-A1BB-56E9FC959A64}" dt="2019-07-26T08:41:26.972" v="2297" actId="478"/>
          <ac:grpSpMkLst>
            <pc:docMk/>
            <pc:sldMk cId="3661600117" sldId="348"/>
            <ac:grpSpMk id="6" creationId="{00000000-0000-0000-0000-000000000000}"/>
          </ac:grpSpMkLst>
        </pc:grpChg>
        <pc:grpChg chg="del mod topLvl">
          <ac:chgData name="Osama Salah" userId="59b259a29da0d6d3" providerId="LiveId" clId="{47A5C93B-8969-8B47-A1BB-56E9FC959A64}" dt="2019-07-26T08:47:07.347" v="2651" actId="165"/>
          <ac:grpSpMkLst>
            <pc:docMk/>
            <pc:sldMk cId="3661600117" sldId="348"/>
            <ac:grpSpMk id="23" creationId="{00000000-0000-0000-0000-000000000000}"/>
          </ac:grpSpMkLst>
        </pc:grpChg>
        <pc:grpChg chg="del mod topLvl">
          <ac:chgData name="Osama Salah" userId="59b259a29da0d6d3" providerId="LiveId" clId="{47A5C93B-8969-8B47-A1BB-56E9FC959A64}" dt="2019-07-26T08:46:59.937" v="2650" actId="478"/>
          <ac:grpSpMkLst>
            <pc:docMk/>
            <pc:sldMk cId="3661600117" sldId="348"/>
            <ac:grpSpMk id="30" creationId="{00000000-0000-0000-0000-000000000000}"/>
          </ac:grpSpMkLst>
        </pc:grpChg>
        <pc:grpChg chg="add mod">
          <ac:chgData name="Osama Salah" userId="59b259a29da0d6d3" providerId="LiveId" clId="{47A5C93B-8969-8B47-A1BB-56E9FC959A64}" dt="2019-07-26T08:52:00.943" v="2700" actId="1076"/>
          <ac:grpSpMkLst>
            <pc:docMk/>
            <pc:sldMk cId="3661600117" sldId="348"/>
            <ac:grpSpMk id="40" creationId="{1FD1D58F-77D5-6549-9A20-005A36FC648A}"/>
          </ac:grpSpMkLst>
        </pc:grpChg>
        <pc:picChg chg="del">
          <ac:chgData name="Osama Salah" userId="59b259a29da0d6d3" providerId="LiveId" clId="{47A5C93B-8969-8B47-A1BB-56E9FC959A64}" dt="2019-07-26T08:40:13.922" v="2284" actId="478"/>
          <ac:picMkLst>
            <pc:docMk/>
            <pc:sldMk cId="3661600117" sldId="348"/>
            <ac:picMk id="4" creationId="{17917892-4F22-7047-B1DC-70B0A34AEE58}"/>
          </ac:picMkLst>
        </pc:picChg>
        <pc:picChg chg="del">
          <ac:chgData name="Osama Salah" userId="59b259a29da0d6d3" providerId="LiveId" clId="{47A5C93B-8969-8B47-A1BB-56E9FC959A64}" dt="2019-07-26T08:36:27.897" v="1946" actId="478"/>
          <ac:picMkLst>
            <pc:docMk/>
            <pc:sldMk cId="3661600117" sldId="348"/>
            <ac:picMk id="5" creationId="{F6711857-C8B0-F047-8137-643979F5A4F6}"/>
          </ac:picMkLst>
        </pc:picChg>
        <pc:picChg chg="add del mod">
          <ac:chgData name="Osama Salah" userId="59b259a29da0d6d3" providerId="LiveId" clId="{47A5C93B-8969-8B47-A1BB-56E9FC959A64}" dt="2019-07-26T08:47:19.040" v="2655" actId="478"/>
          <ac:picMkLst>
            <pc:docMk/>
            <pc:sldMk cId="3661600117" sldId="348"/>
            <ac:picMk id="14" creationId="{53BDEC9A-F569-344B-B192-82F0FC732F68}"/>
          </ac:picMkLst>
        </pc:picChg>
        <pc:picChg chg="add mod">
          <ac:chgData name="Osama Salah" userId="59b259a29da0d6d3" providerId="LiveId" clId="{47A5C93B-8969-8B47-A1BB-56E9FC959A64}" dt="2019-07-26T08:52:12.167" v="2702" actId="1076"/>
          <ac:picMkLst>
            <pc:docMk/>
            <pc:sldMk cId="3661600117" sldId="348"/>
            <ac:picMk id="16" creationId="{ADB5C68A-0681-A54C-A7D7-931694C4FE13}"/>
          </ac:picMkLst>
        </pc:picChg>
        <pc:picChg chg="add mod">
          <ac:chgData name="Osama Salah" userId="59b259a29da0d6d3" providerId="LiveId" clId="{47A5C93B-8969-8B47-A1BB-56E9FC959A64}" dt="2019-07-26T08:51:55.551" v="2699" actId="1076"/>
          <ac:picMkLst>
            <pc:docMk/>
            <pc:sldMk cId="3661600117" sldId="348"/>
            <ac:picMk id="18" creationId="{2654732C-D869-2042-A37F-3D6613972404}"/>
          </ac:picMkLst>
        </pc:picChg>
        <pc:picChg chg="add del mod">
          <ac:chgData name="Osama Salah" userId="59b259a29da0d6d3" providerId="LiveId" clId="{47A5C93B-8969-8B47-A1BB-56E9FC959A64}" dt="2019-07-26T08:50:44.437" v="2670" actId="478"/>
          <ac:picMkLst>
            <pc:docMk/>
            <pc:sldMk cId="3661600117" sldId="348"/>
            <ac:picMk id="20" creationId="{82BF9B2F-D10A-5240-B844-692CC645137A}"/>
          </ac:picMkLst>
        </pc:picChg>
        <pc:picChg chg="add mod">
          <ac:chgData name="Osama Salah" userId="59b259a29da0d6d3" providerId="LiveId" clId="{47A5C93B-8969-8B47-A1BB-56E9FC959A64}" dt="2019-07-26T08:51:13.440" v="2688" actId="164"/>
          <ac:picMkLst>
            <pc:docMk/>
            <pc:sldMk cId="3661600117" sldId="348"/>
            <ac:picMk id="22" creationId="{41DF0DE7-04CB-1840-B0DB-ABE0FEB4731D}"/>
          </ac:picMkLst>
        </pc:picChg>
        <pc:picChg chg="del mod topLvl">
          <ac:chgData name="Osama Salah" userId="59b259a29da0d6d3" providerId="LiveId" clId="{47A5C93B-8969-8B47-A1BB-56E9FC959A64}" dt="2019-07-26T08:47:11.301" v="2652" actId="478"/>
          <ac:picMkLst>
            <pc:docMk/>
            <pc:sldMk cId="3661600117" sldId="348"/>
            <ac:picMk id="24" creationId="{00000000-0000-0000-0000-000000000000}"/>
          </ac:picMkLst>
        </pc:picChg>
        <pc:picChg chg="add del mod topLvl">
          <ac:chgData name="Osama Salah" userId="59b259a29da0d6d3" providerId="LiveId" clId="{47A5C93B-8969-8B47-A1BB-56E9FC959A64}" dt="2019-07-26T08:50:39.413" v="2667" actId="478"/>
          <ac:picMkLst>
            <pc:docMk/>
            <pc:sldMk cId="3661600117" sldId="348"/>
            <ac:picMk id="25" creationId="{00000000-0000-0000-0000-000000000000}"/>
          </ac:picMkLst>
        </pc:picChg>
        <pc:picChg chg="del mod topLvl">
          <ac:chgData name="Osama Salah" userId="59b259a29da0d6d3" providerId="LiveId" clId="{47A5C93B-8969-8B47-A1BB-56E9FC959A64}" dt="2019-07-26T08:48:23.060" v="2657" actId="478"/>
          <ac:picMkLst>
            <pc:docMk/>
            <pc:sldMk cId="3661600117" sldId="348"/>
            <ac:picMk id="26" creationId="{00000000-0000-0000-0000-000000000000}"/>
          </ac:picMkLst>
        </pc:picChg>
        <pc:picChg chg="del">
          <ac:chgData name="Osama Salah" userId="59b259a29da0d6d3" providerId="LiveId" clId="{47A5C93B-8969-8B47-A1BB-56E9FC959A64}" dt="2019-07-26T08:46:37.655" v="2645" actId="478"/>
          <ac:picMkLst>
            <pc:docMk/>
            <pc:sldMk cId="3661600117" sldId="348"/>
            <ac:picMk id="33" creationId="{00000000-0000-0000-0000-000000000000}"/>
          </ac:picMkLst>
        </pc:picChg>
      </pc:sldChg>
      <pc:sldChg chg="delSp modSp add delAnim modNotesTx">
        <pc:chgData name="Osama Salah" userId="59b259a29da0d6d3" providerId="LiveId" clId="{47A5C93B-8969-8B47-A1BB-56E9FC959A64}" dt="2019-07-26T09:03:56.813" v="4128" actId="313"/>
        <pc:sldMkLst>
          <pc:docMk/>
          <pc:sldMk cId="2875483543" sldId="349"/>
        </pc:sldMkLst>
        <pc:spChg chg="mod">
          <ac:chgData name="Osama Salah" userId="59b259a29da0d6d3" providerId="LiveId" clId="{47A5C93B-8969-8B47-A1BB-56E9FC959A64}" dt="2019-07-26T08:58:26.986" v="3288" actId="20577"/>
          <ac:spMkLst>
            <pc:docMk/>
            <pc:sldMk cId="2875483543" sldId="349"/>
            <ac:spMk id="8" creationId="{8D928CE5-A1AB-B44F-AD05-7E00605C8125}"/>
          </ac:spMkLst>
        </pc:spChg>
        <pc:picChg chg="del">
          <ac:chgData name="Osama Salah" userId="59b259a29da0d6d3" providerId="LiveId" clId="{47A5C93B-8969-8B47-A1BB-56E9FC959A64}" dt="2019-07-26T08:52:57.283" v="2703" actId="478"/>
          <ac:picMkLst>
            <pc:docMk/>
            <pc:sldMk cId="2875483543" sldId="349"/>
            <ac:picMk id="4" creationId="{325F38FD-BEFB-384D-ABB2-DBD4E7DDAD92}"/>
          </ac:picMkLst>
        </pc:picChg>
      </pc:sldChg>
      <pc:sldChg chg="delSp modSp add ord delAnim">
        <pc:chgData name="Osama Salah" userId="59b259a29da0d6d3" providerId="LiveId" clId="{47A5C93B-8969-8B47-A1BB-56E9FC959A64}" dt="2019-07-26T09:07:35.752" v="4163" actId="1076"/>
        <pc:sldMkLst>
          <pc:docMk/>
          <pc:sldMk cId="4114150570" sldId="355"/>
        </pc:sldMkLst>
        <pc:spChg chg="mod">
          <ac:chgData name="Osama Salah" userId="59b259a29da0d6d3" providerId="LiveId" clId="{47A5C93B-8969-8B47-A1BB-56E9FC959A64}" dt="2019-07-26T09:07:35.070" v="4162" actId="1076"/>
          <ac:spMkLst>
            <pc:docMk/>
            <pc:sldMk cId="4114150570" sldId="355"/>
            <ac:spMk id="28" creationId="{5979938F-EDF5-6447-A242-810A8A33A6A9}"/>
          </ac:spMkLst>
        </pc:spChg>
        <pc:picChg chg="mod">
          <ac:chgData name="Osama Salah" userId="59b259a29da0d6d3" providerId="LiveId" clId="{47A5C93B-8969-8B47-A1BB-56E9FC959A64}" dt="2019-07-26T09:07:35.752" v="4163" actId="1076"/>
          <ac:picMkLst>
            <pc:docMk/>
            <pc:sldMk cId="4114150570" sldId="355"/>
            <ac:picMk id="2" creationId="{E1616822-BF70-B544-8B36-B179AAC9409A}"/>
          </ac:picMkLst>
        </pc:picChg>
        <pc:picChg chg="del">
          <ac:chgData name="Osama Salah" userId="59b259a29da0d6d3" providerId="LiveId" clId="{47A5C93B-8969-8B47-A1BB-56E9FC959A64}" dt="2019-07-26T08:18:55.779" v="967" actId="478"/>
          <ac:picMkLst>
            <pc:docMk/>
            <pc:sldMk cId="4114150570" sldId="355"/>
            <ac:picMk id="3" creationId="{D9909B80-5E55-BF4A-9BF0-F1693D684E66}"/>
          </ac:picMkLst>
        </pc:picChg>
      </pc:sldChg>
      <pc:sldChg chg="delSp modSp add ord delAnim">
        <pc:chgData name="Osama Salah" userId="59b259a29da0d6d3" providerId="LiveId" clId="{47A5C93B-8969-8B47-A1BB-56E9FC959A64}" dt="2019-07-26T08:23:00.262" v="988" actId="207"/>
        <pc:sldMkLst>
          <pc:docMk/>
          <pc:sldMk cId="3113223235" sldId="357"/>
        </pc:sldMkLst>
        <pc:spChg chg="mod">
          <ac:chgData name="Osama Salah" userId="59b259a29da0d6d3" providerId="LiveId" clId="{47A5C93B-8969-8B47-A1BB-56E9FC959A64}" dt="2019-07-26T08:23:00.262" v="988" actId="207"/>
          <ac:spMkLst>
            <pc:docMk/>
            <pc:sldMk cId="3113223235" sldId="357"/>
            <ac:spMk id="29" creationId="{E18F89EA-2994-D942-BDDC-1FA9297CE361}"/>
          </ac:spMkLst>
        </pc:spChg>
        <pc:picChg chg="del">
          <ac:chgData name="Osama Salah" userId="59b259a29da0d6d3" providerId="LiveId" clId="{47A5C93B-8969-8B47-A1BB-56E9FC959A64}" dt="2019-07-26T08:19:01.045" v="968" actId="478"/>
          <ac:picMkLst>
            <pc:docMk/>
            <pc:sldMk cId="3113223235" sldId="357"/>
            <ac:picMk id="2" creationId="{289AD5B6-C856-6949-9AB2-77C5BE7167D6}"/>
          </ac:picMkLst>
        </pc:picChg>
      </pc:sldChg>
      <pc:sldChg chg="addSp delSp modSp add ord delAnim">
        <pc:chgData name="Osama Salah" userId="59b259a29da0d6d3" providerId="LiveId" clId="{47A5C93B-8969-8B47-A1BB-56E9FC959A64}" dt="2019-07-26T08:22:05.981" v="986"/>
        <pc:sldMkLst>
          <pc:docMk/>
          <pc:sldMk cId="263255126" sldId="366"/>
        </pc:sldMkLst>
        <pc:spChg chg="mod">
          <ac:chgData name="Osama Salah" userId="59b259a29da0d6d3" providerId="LiveId" clId="{47A5C93B-8969-8B47-A1BB-56E9FC959A64}" dt="2019-07-26T08:19:32.676" v="971" actId="207"/>
          <ac:spMkLst>
            <pc:docMk/>
            <pc:sldMk cId="263255126" sldId="366"/>
            <ac:spMk id="2" creationId="{D53BE3A2-D9AF-464B-8EB1-C7BF3B357404}"/>
          </ac:spMkLst>
        </pc:spChg>
        <pc:spChg chg="mod">
          <ac:chgData name="Osama Salah" userId="59b259a29da0d6d3" providerId="LiveId" clId="{47A5C93B-8969-8B47-A1BB-56E9FC959A64}" dt="2019-07-26T08:21:27.660" v="980" actId="14100"/>
          <ac:spMkLst>
            <pc:docMk/>
            <pc:sldMk cId="263255126" sldId="366"/>
            <ac:spMk id="6" creationId="{7B9EB4A2-3DEC-8542-9F24-324E3C79D630}"/>
          </ac:spMkLst>
        </pc:spChg>
        <pc:grpChg chg="del">
          <ac:chgData name="Osama Salah" userId="59b259a29da0d6d3" providerId="LiveId" clId="{47A5C93B-8969-8B47-A1BB-56E9FC959A64}" dt="2019-07-26T08:21:04.750" v="975" actId="478"/>
          <ac:grpSpMkLst>
            <pc:docMk/>
            <pc:sldMk cId="263255126" sldId="366"/>
            <ac:grpSpMk id="8" creationId="{00000000-0000-0000-0000-000000000000}"/>
          </ac:grpSpMkLst>
        </pc:grpChg>
        <pc:grpChg chg="del">
          <ac:chgData name="Osama Salah" userId="59b259a29da0d6d3" providerId="LiveId" clId="{47A5C93B-8969-8B47-A1BB-56E9FC959A64}" dt="2019-07-26T08:21:05.994" v="976" actId="478"/>
          <ac:grpSpMkLst>
            <pc:docMk/>
            <pc:sldMk cId="263255126" sldId="366"/>
            <ac:grpSpMk id="13" creationId="{00000000-0000-0000-0000-000000000000}"/>
          </ac:grpSpMkLst>
        </pc:grpChg>
        <pc:grpChg chg="add mod">
          <ac:chgData name="Osama Salah" userId="59b259a29da0d6d3" providerId="LiveId" clId="{47A5C93B-8969-8B47-A1BB-56E9FC959A64}" dt="2019-07-26T08:21:16.695" v="978" actId="1076"/>
          <ac:grpSpMkLst>
            <pc:docMk/>
            <pc:sldMk cId="263255126" sldId="366"/>
            <ac:grpSpMk id="16" creationId="{08DF2426-9D0B-AE4C-9B38-75347810FA6E}"/>
          </ac:grpSpMkLst>
        </pc:grpChg>
        <pc:grpChg chg="add mod">
          <ac:chgData name="Osama Salah" userId="59b259a29da0d6d3" providerId="LiveId" clId="{47A5C93B-8969-8B47-A1BB-56E9FC959A64}" dt="2019-07-26T08:21:21.744" v="979" actId="1076"/>
          <ac:grpSpMkLst>
            <pc:docMk/>
            <pc:sldMk cId="263255126" sldId="366"/>
            <ac:grpSpMk id="19" creationId="{4F33AEE0-19D2-2341-A6A5-17DE995ACB89}"/>
          </ac:grpSpMkLst>
        </pc:grpChg>
        <pc:picChg chg="del">
          <ac:chgData name="Osama Salah" userId="59b259a29da0d6d3" providerId="LiveId" clId="{47A5C93B-8969-8B47-A1BB-56E9FC959A64}" dt="2019-07-26T08:21:09.028" v="977" actId="478"/>
          <ac:picMkLst>
            <pc:docMk/>
            <pc:sldMk cId="263255126" sldId="366"/>
            <ac:picMk id="3" creationId="{50E35E5F-796C-3248-B393-9DCB918A10C8}"/>
          </ac:picMkLst>
        </pc:picChg>
      </pc:sldChg>
      <pc:sldChg chg="addSp delSp modSp add ord delAnim">
        <pc:chgData name="Osama Salah" userId="59b259a29da0d6d3" providerId="LiveId" clId="{47A5C93B-8969-8B47-A1BB-56E9FC959A64}" dt="2019-07-26T08:21:52.252" v="985"/>
        <pc:sldMkLst>
          <pc:docMk/>
          <pc:sldMk cId="3020189629" sldId="367"/>
        </pc:sldMkLst>
        <pc:spChg chg="mod">
          <ac:chgData name="Osama Salah" userId="59b259a29da0d6d3" providerId="LiveId" clId="{47A5C93B-8969-8B47-A1BB-56E9FC959A64}" dt="2019-07-26T08:21:42.008" v="983" actId="207"/>
          <ac:spMkLst>
            <pc:docMk/>
            <pc:sldMk cId="3020189629" sldId="367"/>
            <ac:spMk id="2" creationId="{D53BE3A2-D9AF-464B-8EB1-C7BF3B357404}"/>
          </ac:spMkLst>
        </pc:spChg>
        <pc:spChg chg="mod">
          <ac:chgData name="Osama Salah" userId="59b259a29da0d6d3" providerId="LiveId" clId="{47A5C93B-8969-8B47-A1BB-56E9FC959A64}" dt="2019-07-26T08:21:42.008" v="983" actId="207"/>
          <ac:spMkLst>
            <pc:docMk/>
            <pc:sldMk cId="3020189629" sldId="367"/>
            <ac:spMk id="4" creationId="{00000000-0000-0000-0000-000000000000}"/>
          </ac:spMkLst>
        </pc:spChg>
        <pc:spChg chg="mod">
          <ac:chgData name="Osama Salah" userId="59b259a29da0d6d3" providerId="LiveId" clId="{47A5C93B-8969-8B47-A1BB-56E9FC959A64}" dt="2019-07-26T08:21:42.008" v="983" actId="207"/>
          <ac:spMkLst>
            <pc:docMk/>
            <pc:sldMk cId="3020189629" sldId="367"/>
            <ac:spMk id="6" creationId="{7B9EB4A2-3DEC-8542-9F24-324E3C79D630}"/>
          </ac:spMkLst>
        </pc:spChg>
        <pc:spChg chg="mod">
          <ac:chgData name="Osama Salah" userId="59b259a29da0d6d3" providerId="LiveId" clId="{47A5C93B-8969-8B47-A1BB-56E9FC959A64}" dt="2019-07-26T08:21:42.008" v="983" actId="207"/>
          <ac:spMkLst>
            <pc:docMk/>
            <pc:sldMk cId="3020189629" sldId="367"/>
            <ac:spMk id="10" creationId="{8E9D9F71-FDD8-704C-B65B-1E93B6C732DE}"/>
          </ac:spMkLst>
        </pc:spChg>
        <pc:spChg chg="mod">
          <ac:chgData name="Osama Salah" userId="59b259a29da0d6d3" providerId="LiveId" clId="{47A5C93B-8969-8B47-A1BB-56E9FC959A64}" dt="2019-07-26T08:21:42.008" v="983" actId="207"/>
          <ac:spMkLst>
            <pc:docMk/>
            <pc:sldMk cId="3020189629" sldId="367"/>
            <ac:spMk id="16" creationId="{00000000-0000-0000-0000-000000000000}"/>
          </ac:spMkLst>
        </pc:spChg>
        <pc:spChg chg="mod">
          <ac:chgData name="Osama Salah" userId="59b259a29da0d6d3" providerId="LiveId" clId="{47A5C93B-8969-8B47-A1BB-56E9FC959A64}" dt="2019-07-26T08:21:42.008" v="983" actId="207"/>
          <ac:spMkLst>
            <pc:docMk/>
            <pc:sldMk cId="3020189629" sldId="367"/>
            <ac:spMk id="17" creationId="{00000000-0000-0000-0000-000000000000}"/>
          </ac:spMkLst>
        </pc:spChg>
        <pc:spChg chg="mod">
          <ac:chgData name="Osama Salah" userId="59b259a29da0d6d3" providerId="LiveId" clId="{47A5C93B-8969-8B47-A1BB-56E9FC959A64}" dt="2019-07-26T08:21:42.008" v="983" actId="207"/>
          <ac:spMkLst>
            <pc:docMk/>
            <pc:sldMk cId="3020189629" sldId="367"/>
            <ac:spMk id="18" creationId="{00000000-0000-0000-0000-000000000000}"/>
          </ac:spMkLst>
        </pc:spChg>
        <pc:grpChg chg="del">
          <ac:chgData name="Osama Salah" userId="59b259a29da0d6d3" providerId="LiveId" clId="{47A5C93B-8969-8B47-A1BB-56E9FC959A64}" dt="2019-07-26T08:21:37.630" v="981" actId="478"/>
          <ac:grpSpMkLst>
            <pc:docMk/>
            <pc:sldMk cId="3020189629" sldId="367"/>
            <ac:grpSpMk id="8" creationId="{00000000-0000-0000-0000-000000000000}"/>
          </ac:grpSpMkLst>
        </pc:grpChg>
        <pc:grpChg chg="del">
          <ac:chgData name="Osama Salah" userId="59b259a29da0d6d3" providerId="LiveId" clId="{47A5C93B-8969-8B47-A1BB-56E9FC959A64}" dt="2019-07-26T08:21:39.009" v="982" actId="478"/>
          <ac:grpSpMkLst>
            <pc:docMk/>
            <pc:sldMk cId="3020189629" sldId="367"/>
            <ac:grpSpMk id="13" creationId="{00000000-0000-0000-0000-000000000000}"/>
          </ac:grpSpMkLst>
        </pc:grpChg>
        <pc:grpChg chg="add">
          <ac:chgData name="Osama Salah" userId="59b259a29da0d6d3" providerId="LiveId" clId="{47A5C93B-8969-8B47-A1BB-56E9FC959A64}" dt="2019-07-26T08:21:52.252" v="985"/>
          <ac:grpSpMkLst>
            <pc:docMk/>
            <pc:sldMk cId="3020189629" sldId="367"/>
            <ac:grpSpMk id="19" creationId="{62482A93-37A8-3644-9F1C-259F61668250}"/>
          </ac:grpSpMkLst>
        </pc:grpChg>
        <pc:grpChg chg="add">
          <ac:chgData name="Osama Salah" userId="59b259a29da0d6d3" providerId="LiveId" clId="{47A5C93B-8969-8B47-A1BB-56E9FC959A64}" dt="2019-07-26T08:21:52.252" v="985"/>
          <ac:grpSpMkLst>
            <pc:docMk/>
            <pc:sldMk cId="3020189629" sldId="367"/>
            <ac:grpSpMk id="22" creationId="{5F5C3BDD-3DC9-D94B-815A-DF6AD37E86A5}"/>
          </ac:grpSpMkLst>
        </pc:grpChg>
        <pc:picChg chg="del mod">
          <ac:chgData name="Osama Salah" userId="59b259a29da0d6d3" providerId="LiveId" clId="{47A5C93B-8969-8B47-A1BB-56E9FC959A64}" dt="2019-07-26T08:21:45.283" v="984" actId="478"/>
          <ac:picMkLst>
            <pc:docMk/>
            <pc:sldMk cId="3020189629" sldId="367"/>
            <ac:picMk id="3" creationId="{7B234AFD-194C-6140-A177-DC079335A5BD}"/>
          </ac:picMkLst>
        </pc:picChg>
      </pc:sldChg>
      <pc:sldChg chg="modSp">
        <pc:chgData name="Osama Salah" userId="59b259a29da0d6d3" providerId="LiveId" clId="{47A5C93B-8969-8B47-A1BB-56E9FC959A64}" dt="2019-07-26T08:07:14.156" v="27" actId="20577"/>
        <pc:sldMkLst>
          <pc:docMk/>
          <pc:sldMk cId="4039214192" sldId="400"/>
        </pc:sldMkLst>
        <pc:spChg chg="mod">
          <ac:chgData name="Osama Salah" userId="59b259a29da0d6d3" providerId="LiveId" clId="{47A5C93B-8969-8B47-A1BB-56E9FC959A64}" dt="2019-07-26T08:07:14.156" v="27" actId="20577"/>
          <ac:spMkLst>
            <pc:docMk/>
            <pc:sldMk cId="4039214192" sldId="400"/>
            <ac:spMk id="2" creationId="{CA1A2D12-5878-1F4A-9BBE-5A6F88982307}"/>
          </ac:spMkLst>
        </pc:spChg>
      </pc:sldChg>
      <pc:sldChg chg="modSp add">
        <pc:chgData name="Osama Salah" userId="59b259a29da0d6d3" providerId="LiveId" clId="{47A5C93B-8969-8B47-A1BB-56E9FC959A64}" dt="2019-07-26T08:09:33.734" v="303" actId="20577"/>
        <pc:sldMkLst>
          <pc:docMk/>
          <pc:sldMk cId="1481133437" sldId="403"/>
        </pc:sldMkLst>
        <pc:spChg chg="mod">
          <ac:chgData name="Osama Salah" userId="59b259a29da0d6d3" providerId="LiveId" clId="{47A5C93B-8969-8B47-A1BB-56E9FC959A64}" dt="2019-07-26T08:08:00.424" v="79" actId="113"/>
          <ac:spMkLst>
            <pc:docMk/>
            <pc:sldMk cId="1481133437" sldId="403"/>
            <ac:spMk id="2" creationId="{81B84E4A-A1DA-0343-8E79-0689F7610FFE}"/>
          </ac:spMkLst>
        </pc:spChg>
        <pc:spChg chg="mod">
          <ac:chgData name="Osama Salah" userId="59b259a29da0d6d3" providerId="LiveId" clId="{47A5C93B-8969-8B47-A1BB-56E9FC959A64}" dt="2019-07-26T08:09:33.734" v="303" actId="20577"/>
          <ac:spMkLst>
            <pc:docMk/>
            <pc:sldMk cId="1481133437" sldId="403"/>
            <ac:spMk id="3" creationId="{164A603B-33E7-744C-B054-35F1420FDD67}"/>
          </ac:spMkLst>
        </pc:spChg>
      </pc:sldChg>
      <pc:sldChg chg="modSp add">
        <pc:chgData name="Osama Salah" userId="59b259a29da0d6d3" providerId="LiveId" clId="{47A5C93B-8969-8B47-A1BB-56E9FC959A64}" dt="2019-07-26T08:17:35.302" v="942" actId="20577"/>
        <pc:sldMkLst>
          <pc:docMk/>
          <pc:sldMk cId="1994306260" sldId="404"/>
        </pc:sldMkLst>
        <pc:spChg chg="mod">
          <ac:chgData name="Osama Salah" userId="59b259a29da0d6d3" providerId="LiveId" clId="{47A5C93B-8969-8B47-A1BB-56E9FC959A64}" dt="2019-07-26T08:11:21.858" v="329" actId="5793"/>
          <ac:spMkLst>
            <pc:docMk/>
            <pc:sldMk cId="1994306260" sldId="404"/>
            <ac:spMk id="2" creationId="{C3D580CB-0FDA-D047-8073-C55D878816E9}"/>
          </ac:spMkLst>
        </pc:spChg>
        <pc:spChg chg="mod">
          <ac:chgData name="Osama Salah" userId="59b259a29da0d6d3" providerId="LiveId" clId="{47A5C93B-8969-8B47-A1BB-56E9FC959A64}" dt="2019-07-26T08:17:35.302" v="942" actId="20577"/>
          <ac:spMkLst>
            <pc:docMk/>
            <pc:sldMk cId="1994306260" sldId="404"/>
            <ac:spMk id="3" creationId="{CC10D95C-6F70-5744-ADD5-0022114DCB9B}"/>
          </ac:spMkLst>
        </pc:spChg>
      </pc:sldChg>
      <pc:sldChg chg="modSp add">
        <pc:chgData name="Osama Salah" userId="59b259a29da0d6d3" providerId="LiveId" clId="{47A5C93B-8969-8B47-A1BB-56E9FC959A64}" dt="2019-07-26T08:18:40.476" v="964" actId="20577"/>
        <pc:sldMkLst>
          <pc:docMk/>
          <pc:sldMk cId="571071173" sldId="406"/>
        </pc:sldMkLst>
        <pc:spChg chg="mod">
          <ac:chgData name="Osama Salah" userId="59b259a29da0d6d3" providerId="LiveId" clId="{47A5C93B-8969-8B47-A1BB-56E9FC959A64}" dt="2019-07-26T08:18:40.476" v="964" actId="20577"/>
          <ac:spMkLst>
            <pc:docMk/>
            <pc:sldMk cId="571071173" sldId="406"/>
            <ac:spMk id="2" creationId="{6813FDB8-4F82-DE4D-B4EE-DD87BEEAE557}"/>
          </ac:spMkLst>
        </pc:spChg>
      </pc:sldChg>
      <pc:sldChg chg="modSp add">
        <pc:chgData name="Osama Salah" userId="59b259a29da0d6d3" providerId="LiveId" clId="{47A5C93B-8969-8B47-A1BB-56E9FC959A64}" dt="2019-07-26T08:23:57.702" v="1002" actId="20577"/>
        <pc:sldMkLst>
          <pc:docMk/>
          <pc:sldMk cId="22172807" sldId="407"/>
        </pc:sldMkLst>
        <pc:spChg chg="mod">
          <ac:chgData name="Osama Salah" userId="59b259a29da0d6d3" providerId="LiveId" clId="{47A5C93B-8969-8B47-A1BB-56E9FC959A64}" dt="2019-07-26T08:23:57.702" v="1002" actId="20577"/>
          <ac:spMkLst>
            <pc:docMk/>
            <pc:sldMk cId="22172807" sldId="407"/>
            <ac:spMk id="2" creationId="{A4D504D0-F80E-4D4E-91EF-D7BC2CC17D09}"/>
          </ac:spMkLst>
        </pc:spChg>
      </pc:sldChg>
      <pc:sldChg chg="modSp add">
        <pc:chgData name="Osama Salah" userId="59b259a29da0d6d3" providerId="LiveId" clId="{47A5C93B-8969-8B47-A1BB-56E9FC959A64}" dt="2019-07-26T09:05:40.792" v="4148" actId="20577"/>
        <pc:sldMkLst>
          <pc:docMk/>
          <pc:sldMk cId="2895425251" sldId="408"/>
        </pc:sldMkLst>
        <pc:spChg chg="mod">
          <ac:chgData name="Osama Salah" userId="59b259a29da0d6d3" providerId="LiveId" clId="{47A5C93B-8969-8B47-A1BB-56E9FC959A64}" dt="2019-07-26T09:05:40.792" v="4148" actId="20577"/>
          <ac:spMkLst>
            <pc:docMk/>
            <pc:sldMk cId="2895425251" sldId="408"/>
            <ac:spMk id="2" creationId="{A7A9C3FB-D3BA-7243-9775-0EB8DC5F4529}"/>
          </ac:spMkLst>
        </pc:spChg>
      </pc:sldChg>
      <pc:sldChg chg="addSp delSp modSp add delAnim">
        <pc:chgData name="Osama Salah" userId="59b259a29da0d6d3" providerId="LiveId" clId="{47A5C93B-8969-8B47-A1BB-56E9FC959A64}" dt="2019-07-26T08:31:34.527" v="1714"/>
        <pc:sldMkLst>
          <pc:docMk/>
          <pc:sldMk cId="1331423559" sldId="409"/>
        </pc:sldMkLst>
        <pc:spChg chg="add mod">
          <ac:chgData name="Osama Salah" userId="59b259a29da0d6d3" providerId="LiveId" clId="{47A5C93B-8969-8B47-A1BB-56E9FC959A64}" dt="2019-07-26T08:31:34.527" v="1714"/>
          <ac:spMkLst>
            <pc:docMk/>
            <pc:sldMk cId="1331423559" sldId="409"/>
            <ac:spMk id="6" creationId="{F3206406-209A-5441-B785-3C67F8E431B8}"/>
          </ac:spMkLst>
        </pc:spChg>
        <pc:picChg chg="del">
          <ac:chgData name="Osama Salah" userId="59b259a29da0d6d3" providerId="LiveId" clId="{47A5C93B-8969-8B47-A1BB-56E9FC959A64}" dt="2019-07-26T08:25:44.776" v="1005" actId="478"/>
          <ac:picMkLst>
            <pc:docMk/>
            <pc:sldMk cId="1331423559" sldId="409"/>
            <ac:picMk id="3" creationId="{54E61C9F-6027-3E4E-87A8-9CEABCAEAE01}"/>
          </ac:picMkLst>
        </pc:picChg>
        <pc:picChg chg="mod">
          <ac:chgData name="Osama Salah" userId="59b259a29da0d6d3" providerId="LiveId" clId="{47A5C93B-8969-8B47-A1BB-56E9FC959A64}" dt="2019-07-26T08:28:40.773" v="1318" actId="1076"/>
          <ac:picMkLst>
            <pc:docMk/>
            <pc:sldMk cId="1331423559" sldId="409"/>
            <ac:picMk id="4" creationId="{00000000-0000-0000-0000-000000000000}"/>
          </ac:picMkLst>
        </pc:picChg>
        <pc:picChg chg="del">
          <ac:chgData name="Osama Salah" userId="59b259a29da0d6d3" providerId="LiveId" clId="{47A5C93B-8969-8B47-A1BB-56E9FC959A64}" dt="2019-07-26T08:25:42.403" v="1004" actId="478"/>
          <ac:picMkLst>
            <pc:docMk/>
            <pc:sldMk cId="1331423559" sldId="409"/>
            <ac:picMk id="5" creationId="{E9C2EE37-F304-DD40-802C-DACAB50197D1}"/>
          </ac:picMkLst>
        </pc:picChg>
      </pc:sldChg>
      <pc:sldChg chg="addSp delSp modSp add">
        <pc:chgData name="Osama Salah" userId="59b259a29da0d6d3" providerId="LiveId" clId="{47A5C93B-8969-8B47-A1BB-56E9FC959A64}" dt="2019-07-26T08:40:26.837" v="2287"/>
        <pc:sldMkLst>
          <pc:docMk/>
          <pc:sldMk cId="3680905348" sldId="412"/>
        </pc:sldMkLst>
        <pc:spChg chg="mod">
          <ac:chgData name="Osama Salah" userId="59b259a29da0d6d3" providerId="LiveId" clId="{47A5C93B-8969-8B47-A1BB-56E9FC959A64}" dt="2019-07-26T08:39:54.029" v="2280" actId="20577"/>
          <ac:spMkLst>
            <pc:docMk/>
            <pc:sldMk cId="3680905348" sldId="412"/>
            <ac:spMk id="6" creationId="{F3206406-209A-5441-B785-3C67F8E431B8}"/>
          </ac:spMkLst>
        </pc:spChg>
        <pc:picChg chg="del">
          <ac:chgData name="Osama Salah" userId="59b259a29da0d6d3" providerId="LiveId" clId="{47A5C93B-8969-8B47-A1BB-56E9FC959A64}" dt="2019-07-26T08:37:25.901" v="1948" actId="478"/>
          <ac:picMkLst>
            <pc:docMk/>
            <pc:sldMk cId="3680905348" sldId="412"/>
            <ac:picMk id="4" creationId="{00000000-0000-0000-0000-000000000000}"/>
          </ac:picMkLst>
        </pc:picChg>
        <pc:picChg chg="add mod">
          <ac:chgData name="Osama Salah" userId="59b259a29da0d6d3" providerId="LiveId" clId="{47A5C93B-8969-8B47-A1BB-56E9FC959A64}" dt="2019-07-26T08:37:37.231" v="1953" actId="1076"/>
          <ac:picMkLst>
            <pc:docMk/>
            <pc:sldMk cId="3680905348" sldId="412"/>
            <ac:picMk id="5" creationId="{F2BC6507-0ADF-DA42-A896-57198728C9A9}"/>
          </ac:picMkLst>
        </pc:picChg>
        <pc:picChg chg="add del">
          <ac:chgData name="Osama Salah" userId="59b259a29da0d6d3" providerId="LiveId" clId="{47A5C93B-8969-8B47-A1BB-56E9FC959A64}" dt="2019-07-26T08:40:26.837" v="2287"/>
          <ac:picMkLst>
            <pc:docMk/>
            <pc:sldMk cId="3680905348" sldId="412"/>
            <ac:picMk id="7" creationId="{81442D62-CAA1-DC45-A1B5-ECBC10302664}"/>
          </ac:picMkLst>
        </pc:picChg>
      </pc:sldChg>
      <pc:sldChg chg="addSp delSp modSp add delAnim modAnim modNotesTx">
        <pc:chgData name="Osama Salah" userId="59b259a29da0d6d3" providerId="LiveId" clId="{47A5C93B-8969-8B47-A1BB-56E9FC959A64}" dt="2019-07-27T09:36:12.522" v="11782" actId="20577"/>
        <pc:sldMkLst>
          <pc:docMk/>
          <pc:sldMk cId="2743270070" sldId="414"/>
        </pc:sldMkLst>
        <pc:spChg chg="mod topLvl">
          <ac:chgData name="Osama Salah" userId="59b259a29da0d6d3" providerId="LiveId" clId="{47A5C93B-8969-8B47-A1BB-56E9FC959A64}" dt="2019-07-27T09:35:34.574" v="11781" actId="114"/>
          <ac:spMkLst>
            <pc:docMk/>
            <pc:sldMk cId="2743270070" sldId="414"/>
            <ac:spMk id="7" creationId="{74D3B45B-0CD7-2946-A987-D19A38F99EA6}"/>
          </ac:spMkLst>
        </pc:spChg>
        <pc:spChg chg="mod topLvl">
          <ac:chgData name="Osama Salah" userId="59b259a29da0d6d3" providerId="LiveId" clId="{47A5C93B-8969-8B47-A1BB-56E9FC959A64}" dt="2019-07-27T09:18:46.924" v="11445" actId="164"/>
          <ac:spMkLst>
            <pc:docMk/>
            <pc:sldMk cId="2743270070" sldId="414"/>
            <ac:spMk id="8" creationId="{00000000-0000-0000-0000-000000000000}"/>
          </ac:spMkLst>
        </pc:spChg>
        <pc:spChg chg="mod topLvl">
          <ac:chgData name="Osama Salah" userId="59b259a29da0d6d3" providerId="LiveId" clId="{47A5C93B-8969-8B47-A1BB-56E9FC959A64}" dt="2019-07-27T09:18:46.924" v="11445" actId="164"/>
          <ac:spMkLst>
            <pc:docMk/>
            <pc:sldMk cId="2743270070" sldId="414"/>
            <ac:spMk id="9" creationId="{00000000-0000-0000-0000-000000000000}"/>
          </ac:spMkLst>
        </pc:spChg>
        <pc:spChg chg="mod topLvl">
          <ac:chgData name="Osama Salah" userId="59b259a29da0d6d3" providerId="LiveId" clId="{47A5C93B-8969-8B47-A1BB-56E9FC959A64}" dt="2019-07-27T09:18:37.598" v="11444" actId="207"/>
          <ac:spMkLst>
            <pc:docMk/>
            <pc:sldMk cId="2743270070" sldId="414"/>
            <ac:spMk id="10" creationId="{18668C82-9C1B-D846-AC5F-C8B9C34F1238}"/>
          </ac:spMkLst>
        </pc:spChg>
        <pc:spChg chg="mod topLvl">
          <ac:chgData name="Osama Salah" userId="59b259a29da0d6d3" providerId="LiveId" clId="{47A5C93B-8969-8B47-A1BB-56E9FC959A64}" dt="2019-07-27T09:18:37.598" v="11444" actId="207"/>
          <ac:spMkLst>
            <pc:docMk/>
            <pc:sldMk cId="2743270070" sldId="414"/>
            <ac:spMk id="11" creationId="{CDFDFF6B-D4A0-0C44-91DC-8B777887DB49}"/>
          </ac:spMkLst>
        </pc:spChg>
        <pc:spChg chg="add del">
          <ac:chgData name="Osama Salah" userId="59b259a29da0d6d3" providerId="LiveId" clId="{47A5C93B-8969-8B47-A1BB-56E9FC959A64}" dt="2019-07-27T09:18:49.697" v="11447"/>
          <ac:spMkLst>
            <pc:docMk/>
            <pc:sldMk cId="2743270070" sldId="414"/>
            <ac:spMk id="13" creationId="{8D111597-BCD0-7E4F-9E1E-FA882B3CC5A5}"/>
          </ac:spMkLst>
        </pc:spChg>
        <pc:spChg chg="add del">
          <ac:chgData name="Osama Salah" userId="59b259a29da0d6d3" providerId="LiveId" clId="{47A5C93B-8969-8B47-A1BB-56E9FC959A64}" dt="2019-07-27T09:18:49.697" v="11447"/>
          <ac:spMkLst>
            <pc:docMk/>
            <pc:sldMk cId="2743270070" sldId="414"/>
            <ac:spMk id="14" creationId="{AE6C518F-8362-2044-AFD3-9EDA850281C1}"/>
          </ac:spMkLst>
        </pc:spChg>
        <pc:spChg chg="del">
          <ac:chgData name="Osama Salah" userId="59b259a29da0d6d3" providerId="LiveId" clId="{47A5C93B-8969-8B47-A1BB-56E9FC959A64}" dt="2019-07-26T08:40:40.686" v="2290" actId="478"/>
          <ac:spMkLst>
            <pc:docMk/>
            <pc:sldMk cId="2743270070" sldId="414"/>
            <ac:spMk id="31" creationId="{00000000-0000-0000-0000-000000000000}"/>
          </ac:spMkLst>
        </pc:spChg>
        <pc:grpChg chg="add mod">
          <ac:chgData name="Osama Salah" userId="59b259a29da0d6d3" providerId="LiveId" clId="{47A5C93B-8969-8B47-A1BB-56E9FC959A64}" dt="2019-07-27T09:19:23.606" v="11458" actId="1076"/>
          <ac:grpSpMkLst>
            <pc:docMk/>
            <pc:sldMk cId="2743270070" sldId="414"/>
            <ac:grpSpMk id="2" creationId="{99BB3427-A0B8-474C-A7D1-746A275B1B5F}"/>
          </ac:grpSpMkLst>
        </pc:grpChg>
        <pc:grpChg chg="del">
          <ac:chgData name="Osama Salah" userId="59b259a29da0d6d3" providerId="LiveId" clId="{47A5C93B-8969-8B47-A1BB-56E9FC959A64}" dt="2019-07-26T08:40:44.130" v="2291" actId="478"/>
          <ac:grpSpMkLst>
            <pc:docMk/>
            <pc:sldMk cId="2743270070" sldId="414"/>
            <ac:grpSpMk id="3" creationId="{00000000-0000-0000-0000-000000000000}"/>
          </ac:grpSpMkLst>
        </pc:grpChg>
        <pc:grpChg chg="del mod">
          <ac:chgData name="Osama Salah" userId="59b259a29da0d6d3" providerId="LiveId" clId="{47A5C93B-8969-8B47-A1BB-56E9FC959A64}" dt="2019-07-26T08:41:02.472" v="2293" actId="165"/>
          <ac:grpSpMkLst>
            <pc:docMk/>
            <pc:sldMk cId="2743270070" sldId="414"/>
            <ac:grpSpMk id="6" creationId="{00000000-0000-0000-0000-000000000000}"/>
          </ac:grpSpMkLst>
        </pc:grpChg>
        <pc:grpChg chg="add mod">
          <ac:chgData name="Osama Salah" userId="59b259a29da0d6d3" providerId="LiveId" clId="{47A5C93B-8969-8B47-A1BB-56E9FC959A64}" dt="2019-07-27T09:19:28.254" v="11459" actId="1076"/>
          <ac:grpSpMkLst>
            <pc:docMk/>
            <pc:sldMk cId="2743270070" sldId="414"/>
            <ac:grpSpMk id="15" creationId="{B76EBB93-5982-2542-94A1-0EFAABF28956}"/>
          </ac:grpSpMkLst>
        </pc:grpChg>
        <pc:grpChg chg="del">
          <ac:chgData name="Osama Salah" userId="59b259a29da0d6d3" providerId="LiveId" clId="{47A5C93B-8969-8B47-A1BB-56E9FC959A64}" dt="2019-07-26T08:40:40.686" v="2290" actId="478"/>
          <ac:grpSpMkLst>
            <pc:docMk/>
            <pc:sldMk cId="2743270070" sldId="414"/>
            <ac:grpSpMk id="30" creationId="{00000000-0000-0000-0000-000000000000}"/>
          </ac:grpSpMkLst>
        </pc:grpChg>
        <pc:picChg chg="mod topLvl">
          <ac:chgData name="Osama Salah" userId="59b259a29da0d6d3" providerId="LiveId" clId="{47A5C93B-8969-8B47-A1BB-56E9FC959A64}" dt="2019-07-26T08:41:22.567" v="2295" actId="1076"/>
          <ac:picMkLst>
            <pc:docMk/>
            <pc:sldMk cId="2743270070" sldId="414"/>
            <ac:picMk id="12" creationId="{00000000-0000-0000-0000-000000000000}"/>
          </ac:picMkLst>
        </pc:picChg>
      </pc:sldChg>
      <pc:sldChg chg="addSp delSp modSp add">
        <pc:chgData name="Osama Salah" userId="59b259a29da0d6d3" providerId="LiveId" clId="{47A5C93B-8969-8B47-A1BB-56E9FC959A64}" dt="2019-07-26T09:22:49.363" v="5443"/>
        <pc:sldMkLst>
          <pc:docMk/>
          <pc:sldMk cId="2536077986" sldId="416"/>
        </pc:sldMkLst>
        <pc:spChg chg="mod">
          <ac:chgData name="Osama Salah" userId="59b259a29da0d6d3" providerId="LiveId" clId="{47A5C93B-8969-8B47-A1BB-56E9FC959A64}" dt="2019-07-26T09:09:30.837" v="4202" actId="20577"/>
          <ac:spMkLst>
            <pc:docMk/>
            <pc:sldMk cId="2536077986" sldId="416"/>
            <ac:spMk id="2" creationId="{C571B75D-AA7C-8544-9694-76509A492B94}"/>
          </ac:spMkLst>
        </pc:spChg>
        <pc:spChg chg="del">
          <ac:chgData name="Osama Salah" userId="59b259a29da0d6d3" providerId="LiveId" clId="{47A5C93B-8969-8B47-A1BB-56E9FC959A64}" dt="2019-07-26T09:06:45.219" v="4156" actId="478"/>
          <ac:spMkLst>
            <pc:docMk/>
            <pc:sldMk cId="2536077986" sldId="416"/>
            <ac:spMk id="3" creationId="{89A8E88D-1344-FD49-9890-D6A2F4072D84}"/>
          </ac:spMkLst>
        </pc:spChg>
        <pc:spChg chg="add del mod">
          <ac:chgData name="Osama Salah" userId="59b259a29da0d6d3" providerId="LiveId" clId="{47A5C93B-8969-8B47-A1BB-56E9FC959A64}" dt="2019-07-26T09:17:57.845" v="5035" actId="478"/>
          <ac:spMkLst>
            <pc:docMk/>
            <pc:sldMk cId="2536077986" sldId="416"/>
            <ac:spMk id="7" creationId="{56D3B93A-F93A-B049-9924-74E4B1B99553}"/>
          </ac:spMkLst>
        </pc:spChg>
        <pc:spChg chg="add del mod">
          <ac:chgData name="Osama Salah" userId="59b259a29da0d6d3" providerId="LiveId" clId="{47A5C93B-8969-8B47-A1BB-56E9FC959A64}" dt="2019-07-26T09:17:59.491" v="5036"/>
          <ac:spMkLst>
            <pc:docMk/>
            <pc:sldMk cId="2536077986" sldId="416"/>
            <ac:spMk id="8" creationId="{C5137EC5-D64E-244F-8A58-5FE5E59AED42}"/>
          </ac:spMkLst>
        </pc:spChg>
        <pc:spChg chg="add mod">
          <ac:chgData name="Osama Salah" userId="59b259a29da0d6d3" providerId="LiveId" clId="{47A5C93B-8969-8B47-A1BB-56E9FC959A64}" dt="2019-07-26T09:22:49.363" v="5443"/>
          <ac:spMkLst>
            <pc:docMk/>
            <pc:sldMk cId="2536077986" sldId="416"/>
            <ac:spMk id="9" creationId="{0281EBE6-A888-D24C-A1A7-E52CE839EEA5}"/>
          </ac:spMkLst>
        </pc:spChg>
        <pc:picChg chg="add del mod">
          <ac:chgData name="Osama Salah" userId="59b259a29da0d6d3" providerId="LiveId" clId="{47A5C93B-8969-8B47-A1BB-56E9FC959A64}" dt="2019-07-26T09:06:58.884" v="4159" actId="478"/>
          <ac:picMkLst>
            <pc:docMk/>
            <pc:sldMk cId="2536077986" sldId="416"/>
            <ac:picMk id="4" creationId="{F71B553A-2777-764F-A322-65E28F6370C5}"/>
          </ac:picMkLst>
        </pc:picChg>
        <pc:picChg chg="add del mod">
          <ac:chgData name="Osama Salah" userId="59b259a29da0d6d3" providerId="LiveId" clId="{47A5C93B-8969-8B47-A1BB-56E9FC959A64}" dt="2019-07-26T09:07:55.810" v="4166" actId="478"/>
          <ac:picMkLst>
            <pc:docMk/>
            <pc:sldMk cId="2536077986" sldId="416"/>
            <ac:picMk id="5" creationId="{F43F0463-5177-194B-BAE7-80E8198D2B7F}"/>
          </ac:picMkLst>
        </pc:picChg>
        <pc:picChg chg="add del mod">
          <ac:chgData name="Osama Salah" userId="59b259a29da0d6d3" providerId="LiveId" clId="{47A5C93B-8969-8B47-A1BB-56E9FC959A64}" dt="2019-07-26T09:17:43.056" v="5033" actId="478"/>
          <ac:picMkLst>
            <pc:docMk/>
            <pc:sldMk cId="2536077986" sldId="416"/>
            <ac:picMk id="6" creationId="{C21BC575-A7AA-4442-A1B3-AC3852D1158B}"/>
          </ac:picMkLst>
        </pc:picChg>
      </pc:sldChg>
      <pc:sldChg chg="addSp delSp modSp add ord">
        <pc:chgData name="Osama Salah" userId="59b259a29da0d6d3" providerId="LiveId" clId="{47A5C93B-8969-8B47-A1BB-56E9FC959A64}" dt="2019-07-26T09:17:39.677" v="5032"/>
        <pc:sldMkLst>
          <pc:docMk/>
          <pc:sldMk cId="2792626592" sldId="418"/>
        </pc:sldMkLst>
        <pc:spChg chg="add mod">
          <ac:chgData name="Osama Salah" userId="59b259a29da0d6d3" providerId="LiveId" clId="{47A5C93B-8969-8B47-A1BB-56E9FC959A64}" dt="2019-07-26T09:17:31.731" v="5031" actId="404"/>
          <ac:spMkLst>
            <pc:docMk/>
            <pc:sldMk cId="2792626592" sldId="418"/>
            <ac:spMk id="3" creationId="{1E9870A6-1225-0342-910F-FB92221CC371}"/>
          </ac:spMkLst>
        </pc:spChg>
        <pc:spChg chg="del">
          <ac:chgData name="Osama Salah" userId="59b259a29da0d6d3" providerId="LiveId" clId="{47A5C93B-8969-8B47-A1BB-56E9FC959A64}" dt="2019-07-26T09:16:41.734" v="4941" actId="478"/>
          <ac:spMkLst>
            <pc:docMk/>
            <pc:sldMk cId="2792626592" sldId="418"/>
            <ac:spMk id="7" creationId="{56D3B93A-F93A-B049-9924-74E4B1B99553}"/>
          </ac:spMkLst>
        </pc:spChg>
        <pc:picChg chg="mod">
          <ac:chgData name="Osama Salah" userId="59b259a29da0d6d3" providerId="LiveId" clId="{47A5C93B-8969-8B47-A1BB-56E9FC959A64}" dt="2019-07-26T09:16:53.945" v="4944" actId="1076"/>
          <ac:picMkLst>
            <pc:docMk/>
            <pc:sldMk cId="2792626592" sldId="418"/>
            <ac:picMk id="6" creationId="{C21BC575-A7AA-4442-A1B3-AC3852D1158B}"/>
          </ac:picMkLst>
        </pc:picChg>
      </pc:sldChg>
      <pc:sldChg chg="modSp add ord">
        <pc:chgData name="Osama Salah" userId="59b259a29da0d6d3" providerId="LiveId" clId="{47A5C93B-8969-8B47-A1BB-56E9FC959A64}" dt="2019-07-26T09:21:32.454" v="5439" actId="20577"/>
        <pc:sldMkLst>
          <pc:docMk/>
          <pc:sldMk cId="1004412776" sldId="419"/>
        </pc:sldMkLst>
        <pc:spChg chg="mod">
          <ac:chgData name="Osama Salah" userId="59b259a29da0d6d3" providerId="LiveId" clId="{47A5C93B-8969-8B47-A1BB-56E9FC959A64}" dt="2019-07-26T09:21:32.454" v="5439" actId="20577"/>
          <ac:spMkLst>
            <pc:docMk/>
            <pc:sldMk cId="1004412776" sldId="419"/>
            <ac:spMk id="9" creationId="{0281EBE6-A888-D24C-A1A7-E52CE839EEA5}"/>
          </ac:spMkLst>
        </pc:spChg>
      </pc:sldChg>
      <pc:sldChg chg="modSp add">
        <pc:chgData name="Osama Salah" userId="59b259a29da0d6d3" providerId="LiveId" clId="{47A5C93B-8969-8B47-A1BB-56E9FC959A64}" dt="2019-07-26T09:32:35.166" v="5852" actId="20577"/>
        <pc:sldMkLst>
          <pc:docMk/>
          <pc:sldMk cId="216029136" sldId="420"/>
        </pc:sldMkLst>
        <pc:spChg chg="mod">
          <ac:chgData name="Osama Salah" userId="59b259a29da0d6d3" providerId="LiveId" clId="{47A5C93B-8969-8B47-A1BB-56E9FC959A64}" dt="2019-07-26T09:23:09.956" v="5465" actId="20577"/>
          <ac:spMkLst>
            <pc:docMk/>
            <pc:sldMk cId="216029136" sldId="420"/>
            <ac:spMk id="2" creationId="{DB8841D4-CDB8-0C40-A42E-B3E73632BDBB}"/>
          </ac:spMkLst>
        </pc:spChg>
        <pc:spChg chg="mod">
          <ac:chgData name="Osama Salah" userId="59b259a29da0d6d3" providerId="LiveId" clId="{47A5C93B-8969-8B47-A1BB-56E9FC959A64}" dt="2019-07-26T09:32:35.166" v="5852" actId="20577"/>
          <ac:spMkLst>
            <pc:docMk/>
            <pc:sldMk cId="216029136" sldId="420"/>
            <ac:spMk id="3" creationId="{9A25DB31-7853-C344-AE1B-0066CDC78042}"/>
          </ac:spMkLst>
        </pc:spChg>
      </pc:sldChg>
      <pc:sldChg chg="modSp add">
        <pc:chgData name="Osama Salah" userId="59b259a29da0d6d3" providerId="LiveId" clId="{47A5C93B-8969-8B47-A1BB-56E9FC959A64}" dt="2019-07-26T09:33:25.836" v="5869" actId="20577"/>
        <pc:sldMkLst>
          <pc:docMk/>
          <pc:sldMk cId="2843842437" sldId="421"/>
        </pc:sldMkLst>
        <pc:spChg chg="mod">
          <ac:chgData name="Osama Salah" userId="59b259a29da0d6d3" providerId="LiveId" clId="{47A5C93B-8969-8B47-A1BB-56E9FC959A64}" dt="2019-07-26T09:33:25.836" v="5869" actId="20577"/>
          <ac:spMkLst>
            <pc:docMk/>
            <pc:sldMk cId="2843842437" sldId="421"/>
            <ac:spMk id="2" creationId="{FBB1B1A1-8E4B-EB46-8CBF-9A2EA88FE468}"/>
          </ac:spMkLst>
        </pc:spChg>
      </pc:sldChg>
      <pc:sldChg chg="modSp add">
        <pc:chgData name="Osama Salah" userId="59b259a29da0d6d3" providerId="LiveId" clId="{47A5C93B-8969-8B47-A1BB-56E9FC959A64}" dt="2019-07-27T08:49:15.357" v="10008" actId="20577"/>
        <pc:sldMkLst>
          <pc:docMk/>
          <pc:sldMk cId="3533539037" sldId="422"/>
        </pc:sldMkLst>
        <pc:spChg chg="mod">
          <ac:chgData name="Osama Salah" userId="59b259a29da0d6d3" providerId="LiveId" clId="{47A5C93B-8969-8B47-A1BB-56E9FC959A64}" dt="2019-07-27T08:49:15.357" v="10008" actId="20577"/>
          <ac:spMkLst>
            <pc:docMk/>
            <pc:sldMk cId="3533539037" sldId="422"/>
            <ac:spMk id="2" creationId="{AF4ADEB1-C2B6-6648-8876-290A9D80A9B4}"/>
          </ac:spMkLst>
        </pc:spChg>
      </pc:sldChg>
      <pc:sldChg chg="modSp add">
        <pc:chgData name="Osama Salah" userId="59b259a29da0d6d3" providerId="LiveId" clId="{47A5C93B-8969-8B47-A1BB-56E9FC959A64}" dt="2019-07-26T11:54:27.986" v="6213" actId="20577"/>
        <pc:sldMkLst>
          <pc:docMk/>
          <pc:sldMk cId="2199122540" sldId="423"/>
        </pc:sldMkLst>
        <pc:spChg chg="mod">
          <ac:chgData name="Osama Salah" userId="59b259a29da0d6d3" providerId="LiveId" clId="{47A5C93B-8969-8B47-A1BB-56E9FC959A64}" dt="2019-07-26T09:34:07.162" v="5887" actId="20577"/>
          <ac:spMkLst>
            <pc:docMk/>
            <pc:sldMk cId="2199122540" sldId="423"/>
            <ac:spMk id="2" creationId="{F9A50939-14F7-9D41-A724-9325E4061664}"/>
          </ac:spMkLst>
        </pc:spChg>
        <pc:spChg chg="mod">
          <ac:chgData name="Osama Salah" userId="59b259a29da0d6d3" providerId="LiveId" clId="{47A5C93B-8969-8B47-A1BB-56E9FC959A64}" dt="2019-07-26T11:54:27.986" v="6213" actId="20577"/>
          <ac:spMkLst>
            <pc:docMk/>
            <pc:sldMk cId="2199122540" sldId="423"/>
            <ac:spMk id="3" creationId="{B861FD73-2AD6-D94B-8A65-FA7346F785A5}"/>
          </ac:spMkLst>
        </pc:spChg>
      </pc:sldChg>
      <pc:sldChg chg="addSp modSp add modNotesTx">
        <pc:chgData name="Osama Salah" userId="59b259a29da0d6d3" providerId="LiveId" clId="{47A5C93B-8969-8B47-A1BB-56E9FC959A64}" dt="2019-07-26T12:00:04.951" v="6972" actId="113"/>
        <pc:sldMkLst>
          <pc:docMk/>
          <pc:sldMk cId="1171272523" sldId="424"/>
        </pc:sldMkLst>
        <pc:spChg chg="mod">
          <ac:chgData name="Osama Salah" userId="59b259a29da0d6d3" providerId="LiveId" clId="{47A5C93B-8969-8B47-A1BB-56E9FC959A64}" dt="2019-07-26T11:55:04.310" v="6238" actId="313"/>
          <ac:spMkLst>
            <pc:docMk/>
            <pc:sldMk cId="1171272523" sldId="424"/>
            <ac:spMk id="2" creationId="{53B6F18D-607B-4F4C-AB14-43BEEC800199}"/>
          </ac:spMkLst>
        </pc:spChg>
        <pc:spChg chg="mod">
          <ac:chgData name="Osama Salah" userId="59b259a29da0d6d3" providerId="LiveId" clId="{47A5C93B-8969-8B47-A1BB-56E9FC959A64}" dt="2019-07-26T11:57:28.388" v="6573" actId="14100"/>
          <ac:spMkLst>
            <pc:docMk/>
            <pc:sldMk cId="1171272523" sldId="424"/>
            <ac:spMk id="3" creationId="{E19A086D-144B-FE4E-9298-5E2B0AA41EED}"/>
          </ac:spMkLst>
        </pc:spChg>
        <pc:spChg chg="add mod">
          <ac:chgData name="Osama Salah" userId="59b259a29da0d6d3" providerId="LiveId" clId="{47A5C93B-8969-8B47-A1BB-56E9FC959A64}" dt="2019-07-26T11:57:46.878" v="6578" actId="1076"/>
          <ac:spMkLst>
            <pc:docMk/>
            <pc:sldMk cId="1171272523" sldId="424"/>
            <ac:spMk id="5" creationId="{0615F3C2-B429-2742-B1C3-B46722055677}"/>
          </ac:spMkLst>
        </pc:spChg>
        <pc:picChg chg="add mod">
          <ac:chgData name="Osama Salah" userId="59b259a29da0d6d3" providerId="LiveId" clId="{47A5C93B-8969-8B47-A1BB-56E9FC959A64}" dt="2019-07-26T11:57:35.899" v="6576" actId="1076"/>
          <ac:picMkLst>
            <pc:docMk/>
            <pc:sldMk cId="1171272523" sldId="424"/>
            <ac:picMk id="4" creationId="{0F181C39-90D6-E549-A0F9-C41B91DA6DE4}"/>
          </ac:picMkLst>
        </pc:picChg>
      </pc:sldChg>
      <pc:sldChg chg="addSp modSp add modNotesTx">
        <pc:chgData name="Osama Salah" userId="59b259a29da0d6d3" providerId="LiveId" clId="{47A5C93B-8969-8B47-A1BB-56E9FC959A64}" dt="2019-07-26T12:09:37.854" v="8178" actId="113"/>
        <pc:sldMkLst>
          <pc:docMk/>
          <pc:sldMk cId="3997200563" sldId="425"/>
        </pc:sldMkLst>
        <pc:spChg chg="mod">
          <ac:chgData name="Osama Salah" userId="59b259a29da0d6d3" providerId="LiveId" clId="{47A5C93B-8969-8B47-A1BB-56E9FC959A64}" dt="2019-07-26T12:00:30.872" v="7013" actId="20577"/>
          <ac:spMkLst>
            <pc:docMk/>
            <pc:sldMk cId="3997200563" sldId="425"/>
            <ac:spMk id="2" creationId="{A290565F-A22A-1E49-9B6B-E29A4A559A99}"/>
          </ac:spMkLst>
        </pc:spChg>
        <pc:spChg chg="mod">
          <ac:chgData name="Osama Salah" userId="59b259a29da0d6d3" providerId="LiveId" clId="{47A5C93B-8969-8B47-A1BB-56E9FC959A64}" dt="2019-07-26T12:04:09.275" v="7501" actId="27636"/>
          <ac:spMkLst>
            <pc:docMk/>
            <pc:sldMk cId="3997200563" sldId="425"/>
            <ac:spMk id="3" creationId="{577FAD44-E60C-264A-9A52-AE01D4602B25}"/>
          </ac:spMkLst>
        </pc:spChg>
        <pc:spChg chg="mod">
          <ac:chgData name="Osama Salah" userId="59b259a29da0d6d3" providerId="LiveId" clId="{47A5C93B-8969-8B47-A1BB-56E9FC959A64}" dt="2019-07-26T12:06:30.966" v="7771" actId="207"/>
          <ac:spMkLst>
            <pc:docMk/>
            <pc:sldMk cId="3997200563" sldId="425"/>
            <ac:spMk id="5" creationId="{F68A057D-2461-C349-A2FA-8A5BEA4F0568}"/>
          </ac:spMkLst>
        </pc:spChg>
        <pc:spChg chg="mod">
          <ac:chgData name="Osama Salah" userId="59b259a29da0d6d3" providerId="LiveId" clId="{47A5C93B-8969-8B47-A1BB-56E9FC959A64}" dt="2019-07-26T12:06:04.868" v="7751" actId="207"/>
          <ac:spMkLst>
            <pc:docMk/>
            <pc:sldMk cId="3997200563" sldId="425"/>
            <ac:spMk id="6" creationId="{2AFC1848-34C0-ED46-A30B-8791B0E4B46B}"/>
          </ac:spMkLst>
        </pc:spChg>
        <pc:spChg chg="add mod">
          <ac:chgData name="Osama Salah" userId="59b259a29da0d6d3" providerId="LiveId" clId="{47A5C93B-8969-8B47-A1BB-56E9FC959A64}" dt="2019-07-26T12:04:32.875" v="7505" actId="1076"/>
          <ac:spMkLst>
            <pc:docMk/>
            <pc:sldMk cId="3997200563" sldId="425"/>
            <ac:spMk id="48" creationId="{CAB7C698-5B6B-C84E-9A32-CC6D6063F48C}"/>
          </ac:spMkLst>
        </pc:spChg>
        <pc:grpChg chg="add mod">
          <ac:chgData name="Osama Salah" userId="59b259a29da0d6d3" providerId="LiveId" clId="{47A5C93B-8969-8B47-A1BB-56E9FC959A64}" dt="2019-07-26T12:04:19.772" v="7503" actId="1076"/>
          <ac:grpSpMkLst>
            <pc:docMk/>
            <pc:sldMk cId="3997200563" sldId="425"/>
            <ac:grpSpMk id="4" creationId="{9A921D1D-126E-2F45-B547-3B0D989F6CA5}"/>
          </ac:grpSpMkLst>
        </pc:grpChg>
      </pc:sldChg>
      <pc:sldChg chg="modSp add">
        <pc:chgData name="Osama Salah" userId="59b259a29da0d6d3" providerId="LiveId" clId="{47A5C93B-8969-8B47-A1BB-56E9FC959A64}" dt="2019-07-26T12:10:16.770" v="8204" actId="20577"/>
        <pc:sldMkLst>
          <pc:docMk/>
          <pc:sldMk cId="742432704" sldId="426"/>
        </pc:sldMkLst>
        <pc:spChg chg="mod">
          <ac:chgData name="Osama Salah" userId="59b259a29da0d6d3" providerId="LiveId" clId="{47A5C93B-8969-8B47-A1BB-56E9FC959A64}" dt="2019-07-26T12:10:16.770" v="8204" actId="20577"/>
          <ac:spMkLst>
            <pc:docMk/>
            <pc:sldMk cId="742432704" sldId="426"/>
            <ac:spMk id="2" creationId="{7EFEF843-AEE7-5944-9BCA-329B07D23E1A}"/>
          </ac:spMkLst>
        </pc:spChg>
      </pc:sldChg>
      <pc:sldChg chg="modSp add modNotesTx">
        <pc:chgData name="Osama Salah" userId="59b259a29da0d6d3" providerId="LiveId" clId="{47A5C93B-8969-8B47-A1BB-56E9FC959A64}" dt="2019-07-27T08:47:00.164" v="9986" actId="403"/>
        <pc:sldMkLst>
          <pc:docMk/>
          <pc:sldMk cId="174635646" sldId="427"/>
        </pc:sldMkLst>
        <pc:spChg chg="mod">
          <ac:chgData name="Osama Salah" userId="59b259a29da0d6d3" providerId="LiveId" clId="{47A5C93B-8969-8B47-A1BB-56E9FC959A64}" dt="2019-07-26T12:10:31.165" v="8230" actId="20577"/>
          <ac:spMkLst>
            <pc:docMk/>
            <pc:sldMk cId="174635646" sldId="427"/>
            <ac:spMk id="2" creationId="{C2D3BBA2-20C4-D246-BE00-57C50B08529A}"/>
          </ac:spMkLst>
        </pc:spChg>
        <pc:spChg chg="mod">
          <ac:chgData name="Osama Salah" userId="59b259a29da0d6d3" providerId="LiveId" clId="{47A5C93B-8969-8B47-A1BB-56E9FC959A64}" dt="2019-07-26T12:10:45.717" v="8234" actId="20577"/>
          <ac:spMkLst>
            <pc:docMk/>
            <pc:sldMk cId="174635646" sldId="427"/>
            <ac:spMk id="3" creationId="{2F3885DD-02E4-6D47-A845-FD5D1F2864AA}"/>
          </ac:spMkLst>
        </pc:spChg>
      </pc:sldChg>
      <pc:sldChg chg="addSp delSp modSp add">
        <pc:chgData name="Osama Salah" userId="59b259a29da0d6d3" providerId="LiveId" clId="{47A5C93B-8969-8B47-A1BB-56E9FC959A64}" dt="2019-07-27T09:34:56.823" v="11776" actId="14100"/>
        <pc:sldMkLst>
          <pc:docMk/>
          <pc:sldMk cId="2373696056" sldId="428"/>
        </pc:sldMkLst>
        <pc:spChg chg="mod">
          <ac:chgData name="Osama Salah" userId="59b259a29da0d6d3" providerId="LiveId" clId="{47A5C93B-8969-8B47-A1BB-56E9FC959A64}" dt="2019-07-27T08:49:30.357" v="10025" actId="20577"/>
          <ac:spMkLst>
            <pc:docMk/>
            <pc:sldMk cId="2373696056" sldId="428"/>
            <ac:spMk id="2" creationId="{557C7D88-87E6-2D49-941F-65D84501095B}"/>
          </ac:spMkLst>
        </pc:spChg>
        <pc:spChg chg="mod">
          <ac:chgData name="Osama Salah" userId="59b259a29da0d6d3" providerId="LiveId" clId="{47A5C93B-8969-8B47-A1BB-56E9FC959A64}" dt="2019-07-27T08:52:47.299" v="10543" actId="20577"/>
          <ac:spMkLst>
            <pc:docMk/>
            <pc:sldMk cId="2373696056" sldId="428"/>
            <ac:spMk id="3" creationId="{6C7814BB-FA86-1641-81C2-F2C556C1874B}"/>
          </ac:spMkLst>
        </pc:spChg>
        <pc:spChg chg="add del mod">
          <ac:chgData name="Osama Salah" userId="59b259a29da0d6d3" providerId="LiveId" clId="{47A5C93B-8969-8B47-A1BB-56E9FC959A64}" dt="2019-07-27T08:53:44.611" v="10550" actId="478"/>
          <ac:spMkLst>
            <pc:docMk/>
            <pc:sldMk cId="2373696056" sldId="428"/>
            <ac:spMk id="4" creationId="{B5B42EB4-63CA-2640-B44E-3F17285C81E0}"/>
          </ac:spMkLst>
        </pc:spChg>
        <pc:spChg chg="add mod">
          <ac:chgData name="Osama Salah" userId="59b259a29da0d6d3" providerId="LiveId" clId="{47A5C93B-8969-8B47-A1BB-56E9FC959A64}" dt="2019-07-27T09:34:56.823" v="11776" actId="14100"/>
          <ac:spMkLst>
            <pc:docMk/>
            <pc:sldMk cId="2373696056" sldId="428"/>
            <ac:spMk id="5" creationId="{7BBA96D0-FC06-4B49-8690-6A927977F11A}"/>
          </ac:spMkLst>
        </pc:spChg>
        <pc:spChg chg="add mod">
          <ac:chgData name="Osama Salah" userId="59b259a29da0d6d3" providerId="LiveId" clId="{47A5C93B-8969-8B47-A1BB-56E9FC959A64}" dt="2019-07-27T09:34:17.158" v="11769" actId="1076"/>
          <ac:spMkLst>
            <pc:docMk/>
            <pc:sldMk cId="2373696056" sldId="428"/>
            <ac:spMk id="6" creationId="{2858686D-B8B0-BA42-A1C4-81B9F91EAF34}"/>
          </ac:spMkLst>
        </pc:spChg>
        <pc:spChg chg="add del mod">
          <ac:chgData name="Osama Salah" userId="59b259a29da0d6d3" providerId="LiveId" clId="{47A5C93B-8969-8B47-A1BB-56E9FC959A64}" dt="2019-07-27T08:53:56.596" v="10555" actId="478"/>
          <ac:spMkLst>
            <pc:docMk/>
            <pc:sldMk cId="2373696056" sldId="428"/>
            <ac:spMk id="7" creationId="{8B856A9F-615D-014E-A6BA-AA8BAB10E22A}"/>
          </ac:spMkLst>
        </pc:spChg>
        <pc:spChg chg="add mod">
          <ac:chgData name="Osama Salah" userId="59b259a29da0d6d3" providerId="LiveId" clId="{47A5C93B-8969-8B47-A1BB-56E9FC959A64}" dt="2019-07-27T09:34:43.999" v="11773" actId="164"/>
          <ac:spMkLst>
            <pc:docMk/>
            <pc:sldMk cId="2373696056" sldId="428"/>
            <ac:spMk id="8" creationId="{CF7E3FEC-1918-3044-A729-D3DA9719AD15}"/>
          </ac:spMkLst>
        </pc:spChg>
        <pc:spChg chg="add mod">
          <ac:chgData name="Osama Salah" userId="59b259a29da0d6d3" providerId="LiveId" clId="{47A5C93B-8969-8B47-A1BB-56E9FC959A64}" dt="2019-07-27T09:17:38.374" v="11436" actId="164"/>
          <ac:spMkLst>
            <pc:docMk/>
            <pc:sldMk cId="2373696056" sldId="428"/>
            <ac:spMk id="9" creationId="{7B4C0475-D28C-7C49-BB5F-E6E6F029BE3C}"/>
          </ac:spMkLst>
        </pc:spChg>
        <pc:spChg chg="add del mod">
          <ac:chgData name="Osama Salah" userId="59b259a29da0d6d3" providerId="LiveId" clId="{47A5C93B-8969-8B47-A1BB-56E9FC959A64}" dt="2019-07-27T08:53:55.652" v="10554" actId="478"/>
          <ac:spMkLst>
            <pc:docMk/>
            <pc:sldMk cId="2373696056" sldId="428"/>
            <ac:spMk id="10" creationId="{181311C9-2CCE-D941-897E-CE5C2EC71266}"/>
          </ac:spMkLst>
        </pc:spChg>
        <pc:spChg chg="add mod">
          <ac:chgData name="Osama Salah" userId="59b259a29da0d6d3" providerId="LiveId" clId="{47A5C93B-8969-8B47-A1BB-56E9FC959A64}" dt="2019-07-27T09:34:05.006" v="11766" actId="14100"/>
          <ac:spMkLst>
            <pc:docMk/>
            <pc:sldMk cId="2373696056" sldId="428"/>
            <ac:spMk id="12" creationId="{E0D8E178-095F-C74D-9ADE-0F2545B11725}"/>
          </ac:spMkLst>
        </pc:spChg>
        <pc:grpChg chg="add mod">
          <ac:chgData name="Osama Salah" userId="59b259a29da0d6d3" providerId="LiveId" clId="{47A5C93B-8969-8B47-A1BB-56E9FC959A64}" dt="2019-07-27T09:19:56.093" v="11466" actId="1076"/>
          <ac:grpSpMkLst>
            <pc:docMk/>
            <pc:sldMk cId="2373696056" sldId="428"/>
            <ac:grpSpMk id="13" creationId="{363004B0-3D14-B644-9B77-1F1CB4F8CA7A}"/>
          </ac:grpSpMkLst>
        </pc:grpChg>
        <pc:grpChg chg="add mod">
          <ac:chgData name="Osama Salah" userId="59b259a29da0d6d3" providerId="LiveId" clId="{47A5C93B-8969-8B47-A1BB-56E9FC959A64}" dt="2019-07-27T09:19:51.149" v="11465" actId="1076"/>
          <ac:grpSpMkLst>
            <pc:docMk/>
            <pc:sldMk cId="2373696056" sldId="428"/>
            <ac:grpSpMk id="16" creationId="{8D9238D9-DCB8-6347-A923-AE5654BFEB01}"/>
          </ac:grpSpMkLst>
        </pc:grpChg>
        <pc:grpChg chg="add mod">
          <ac:chgData name="Osama Salah" userId="59b259a29da0d6d3" providerId="LiveId" clId="{47A5C93B-8969-8B47-A1BB-56E9FC959A64}" dt="2019-07-27T09:34:43.999" v="11773" actId="164"/>
          <ac:grpSpMkLst>
            <pc:docMk/>
            <pc:sldMk cId="2373696056" sldId="428"/>
            <ac:grpSpMk id="19" creationId="{EC52D202-8B8F-AD48-8DB3-C6A0DFFDD2E5}"/>
          </ac:grpSpMkLst>
        </pc:grpChg>
        <pc:grpChg chg="add mod">
          <ac:chgData name="Osama Salah" userId="59b259a29da0d6d3" providerId="LiveId" clId="{47A5C93B-8969-8B47-A1BB-56E9FC959A64}" dt="2019-07-27T09:34:48.370" v="11774" actId="1076"/>
          <ac:grpSpMkLst>
            <pc:docMk/>
            <pc:sldMk cId="2373696056" sldId="428"/>
            <ac:grpSpMk id="20" creationId="{5A8A13A1-6AA4-C345-9A98-5FE02C58D412}"/>
          </ac:grpSpMkLst>
        </pc:grpChg>
        <pc:picChg chg="add mod">
          <ac:chgData name="Osama Salah" userId="59b259a29da0d6d3" providerId="LiveId" clId="{47A5C93B-8969-8B47-A1BB-56E9FC959A64}" dt="2019-07-27T09:17:38.374" v="11436" actId="164"/>
          <ac:picMkLst>
            <pc:docMk/>
            <pc:sldMk cId="2373696056" sldId="428"/>
            <ac:picMk id="11" creationId="{DA04CE68-47AF-2B49-9F48-C9AC4776E509}"/>
          </ac:picMkLst>
        </pc:picChg>
      </pc:sldChg>
      <pc:sldChg chg="modSp add">
        <pc:chgData name="Osama Salah" userId="59b259a29da0d6d3" providerId="LiveId" clId="{47A5C93B-8969-8B47-A1BB-56E9FC959A64}" dt="2019-07-27T08:55:04.907" v="10582" actId="20577"/>
        <pc:sldMkLst>
          <pc:docMk/>
          <pc:sldMk cId="1837748622" sldId="429"/>
        </pc:sldMkLst>
        <pc:spChg chg="mod">
          <ac:chgData name="Osama Salah" userId="59b259a29da0d6d3" providerId="LiveId" clId="{47A5C93B-8969-8B47-A1BB-56E9FC959A64}" dt="2019-07-27T08:55:04.907" v="10582" actId="20577"/>
          <ac:spMkLst>
            <pc:docMk/>
            <pc:sldMk cId="1837748622" sldId="429"/>
            <ac:spMk id="2" creationId="{936E25C4-A717-D148-A181-03A0C38B80A1}"/>
          </ac:spMkLst>
        </pc:spChg>
      </pc:sldChg>
      <pc:sldChg chg="addSp modSp add">
        <pc:chgData name="Osama Salah" userId="59b259a29da0d6d3" providerId="LiveId" clId="{47A5C93B-8969-8B47-A1BB-56E9FC959A64}" dt="2019-07-27T08:58:34.274" v="11091" actId="1076"/>
        <pc:sldMkLst>
          <pc:docMk/>
          <pc:sldMk cId="3196242396" sldId="431"/>
        </pc:sldMkLst>
        <pc:spChg chg="mod">
          <ac:chgData name="Osama Salah" userId="59b259a29da0d6d3" providerId="LiveId" clId="{47A5C93B-8969-8B47-A1BB-56E9FC959A64}" dt="2019-07-27T08:55:37.606" v="10604" actId="20577"/>
          <ac:spMkLst>
            <pc:docMk/>
            <pc:sldMk cId="3196242396" sldId="431"/>
            <ac:spMk id="2" creationId="{D8ECD6E2-AA58-7144-891E-87277E41649A}"/>
          </ac:spMkLst>
        </pc:spChg>
        <pc:spChg chg="mod">
          <ac:chgData name="Osama Salah" userId="59b259a29da0d6d3" providerId="LiveId" clId="{47A5C93B-8969-8B47-A1BB-56E9FC959A64}" dt="2019-07-27T08:58:11.956" v="11089" actId="15"/>
          <ac:spMkLst>
            <pc:docMk/>
            <pc:sldMk cId="3196242396" sldId="431"/>
            <ac:spMk id="3" creationId="{AC46E4D6-C299-4440-8D2A-9F0935D98A1C}"/>
          </ac:spMkLst>
        </pc:spChg>
        <pc:spChg chg="add mod">
          <ac:chgData name="Osama Salah" userId="59b259a29da0d6d3" providerId="LiveId" clId="{47A5C93B-8969-8B47-A1BB-56E9FC959A64}" dt="2019-07-27T08:58:34.274" v="11091" actId="1076"/>
          <ac:spMkLst>
            <pc:docMk/>
            <pc:sldMk cId="3196242396" sldId="431"/>
            <ac:spMk id="5" creationId="{D3477752-C5F0-2545-B58B-345233F90D7B}"/>
          </ac:spMkLst>
        </pc:spChg>
        <pc:picChg chg="add mod">
          <ac:chgData name="Osama Salah" userId="59b259a29da0d6d3" providerId="LiveId" clId="{47A5C93B-8969-8B47-A1BB-56E9FC959A64}" dt="2019-07-27T08:58:34.274" v="11091" actId="1076"/>
          <ac:picMkLst>
            <pc:docMk/>
            <pc:sldMk cId="3196242396" sldId="431"/>
            <ac:picMk id="4" creationId="{628E4E53-90B1-DE44-BB1A-FA112CA0D5BA}"/>
          </ac:picMkLst>
        </pc:picChg>
      </pc:sldChg>
      <pc:sldChg chg="addSp delSp modSp add modAnim">
        <pc:chgData name="Osama Salah" userId="59b259a29da0d6d3" providerId="LiveId" clId="{47A5C93B-8969-8B47-A1BB-56E9FC959A64}" dt="2019-07-27T09:08:15.857" v="11190" actId="20577"/>
        <pc:sldMkLst>
          <pc:docMk/>
          <pc:sldMk cId="1849101513" sldId="432"/>
        </pc:sldMkLst>
        <pc:spChg chg="mod">
          <ac:chgData name="Osama Salah" userId="59b259a29da0d6d3" providerId="LiveId" clId="{47A5C93B-8969-8B47-A1BB-56E9FC959A64}" dt="2019-07-27T09:06:30.350" v="11108" actId="20577"/>
          <ac:spMkLst>
            <pc:docMk/>
            <pc:sldMk cId="1849101513" sldId="432"/>
            <ac:spMk id="2" creationId="{166815C0-EC19-044F-8C55-6660BA8F2EAC}"/>
          </ac:spMkLst>
        </pc:spChg>
        <pc:spChg chg="mod">
          <ac:chgData name="Osama Salah" userId="59b259a29da0d6d3" providerId="LiveId" clId="{47A5C93B-8969-8B47-A1BB-56E9FC959A64}" dt="2019-07-27T09:08:15.857" v="11190" actId="20577"/>
          <ac:spMkLst>
            <pc:docMk/>
            <pc:sldMk cId="1849101513" sldId="432"/>
            <ac:spMk id="3" creationId="{2828EE12-7991-1B49-9DD4-7553F1385209}"/>
          </ac:spMkLst>
        </pc:spChg>
        <pc:spChg chg="add del mod">
          <ac:chgData name="Osama Salah" userId="59b259a29da0d6d3" providerId="LiveId" clId="{47A5C93B-8969-8B47-A1BB-56E9FC959A64}" dt="2019-07-27T09:07:19.250" v="11112"/>
          <ac:spMkLst>
            <pc:docMk/>
            <pc:sldMk cId="1849101513" sldId="432"/>
            <ac:spMk id="45" creationId="{4936C13D-193F-7645-A604-5C7E7473FE24}"/>
          </ac:spMkLst>
        </pc:spChg>
        <pc:spChg chg="add del mod">
          <ac:chgData name="Osama Salah" userId="59b259a29da0d6d3" providerId="LiveId" clId="{47A5C93B-8969-8B47-A1BB-56E9FC959A64}" dt="2019-07-27T09:07:19.250" v="11112"/>
          <ac:spMkLst>
            <pc:docMk/>
            <pc:sldMk cId="1849101513" sldId="432"/>
            <ac:spMk id="46" creationId="{0B4DA820-46A1-7941-A942-A4A286C596A1}"/>
          </ac:spMkLst>
        </pc:spChg>
        <pc:spChg chg="add del mod">
          <ac:chgData name="Osama Salah" userId="59b259a29da0d6d3" providerId="LiveId" clId="{47A5C93B-8969-8B47-A1BB-56E9FC959A64}" dt="2019-07-27T09:07:19.250" v="11112"/>
          <ac:spMkLst>
            <pc:docMk/>
            <pc:sldMk cId="1849101513" sldId="432"/>
            <ac:spMk id="47" creationId="{94056647-F7B6-7F44-A030-C25B90F46705}"/>
          </ac:spMkLst>
        </pc:spChg>
        <pc:spChg chg="add del mod">
          <ac:chgData name="Osama Salah" userId="59b259a29da0d6d3" providerId="LiveId" clId="{47A5C93B-8969-8B47-A1BB-56E9FC959A64}" dt="2019-07-27T09:07:19.250" v="11112"/>
          <ac:spMkLst>
            <pc:docMk/>
            <pc:sldMk cId="1849101513" sldId="432"/>
            <ac:spMk id="48" creationId="{DA35172F-3F21-7846-A26D-C3BA4C8E48A2}"/>
          </ac:spMkLst>
        </pc:spChg>
        <pc:spChg chg="add del mod">
          <ac:chgData name="Osama Salah" userId="59b259a29da0d6d3" providerId="LiveId" clId="{47A5C93B-8969-8B47-A1BB-56E9FC959A64}" dt="2019-07-27T09:07:19.250" v="11112"/>
          <ac:spMkLst>
            <pc:docMk/>
            <pc:sldMk cId="1849101513" sldId="432"/>
            <ac:spMk id="49" creationId="{E2FBF22A-3A1F-5644-809E-942B373F7FBE}"/>
          </ac:spMkLst>
        </pc:spChg>
        <pc:spChg chg="add del mod">
          <ac:chgData name="Osama Salah" userId="59b259a29da0d6d3" providerId="LiveId" clId="{47A5C93B-8969-8B47-A1BB-56E9FC959A64}" dt="2019-07-27T09:07:19.250" v="11112"/>
          <ac:spMkLst>
            <pc:docMk/>
            <pc:sldMk cId="1849101513" sldId="432"/>
            <ac:spMk id="50" creationId="{3C39FB12-0874-2A4A-934E-58605E88EB11}"/>
          </ac:spMkLst>
        </pc:spChg>
        <pc:spChg chg="add del mod">
          <ac:chgData name="Osama Salah" userId="59b259a29da0d6d3" providerId="LiveId" clId="{47A5C93B-8969-8B47-A1BB-56E9FC959A64}" dt="2019-07-27T09:07:19.250" v="11112"/>
          <ac:spMkLst>
            <pc:docMk/>
            <pc:sldMk cId="1849101513" sldId="432"/>
            <ac:spMk id="51" creationId="{171F619C-8C53-2340-93EA-201C612331F5}"/>
          </ac:spMkLst>
        </pc:spChg>
        <pc:spChg chg="add del mod">
          <ac:chgData name="Osama Salah" userId="59b259a29da0d6d3" providerId="LiveId" clId="{47A5C93B-8969-8B47-A1BB-56E9FC959A64}" dt="2019-07-27T09:07:19.250" v="11112"/>
          <ac:spMkLst>
            <pc:docMk/>
            <pc:sldMk cId="1849101513" sldId="432"/>
            <ac:spMk id="52" creationId="{1FA9889E-073F-654B-BF0F-730F2004B2BC}"/>
          </ac:spMkLst>
        </pc:spChg>
        <pc:spChg chg="add del mod">
          <ac:chgData name="Osama Salah" userId="59b259a29da0d6d3" providerId="LiveId" clId="{47A5C93B-8969-8B47-A1BB-56E9FC959A64}" dt="2019-07-27T09:07:19.250" v="11112"/>
          <ac:spMkLst>
            <pc:docMk/>
            <pc:sldMk cId="1849101513" sldId="432"/>
            <ac:spMk id="53" creationId="{E018824D-3218-2848-8DA1-BB4A80569ACC}"/>
          </ac:spMkLst>
        </pc:spChg>
        <pc:spChg chg="add del mod">
          <ac:chgData name="Osama Salah" userId="59b259a29da0d6d3" providerId="LiveId" clId="{47A5C93B-8969-8B47-A1BB-56E9FC959A64}" dt="2019-07-27T09:07:19.250" v="11112"/>
          <ac:spMkLst>
            <pc:docMk/>
            <pc:sldMk cId="1849101513" sldId="432"/>
            <ac:spMk id="54" creationId="{117C3C33-D061-3E4E-87A0-011F4E3F3BB6}"/>
          </ac:spMkLst>
        </pc:spChg>
        <pc:spChg chg="add del mod">
          <ac:chgData name="Osama Salah" userId="59b259a29da0d6d3" providerId="LiveId" clId="{47A5C93B-8969-8B47-A1BB-56E9FC959A64}" dt="2019-07-27T09:07:19.250" v="11112"/>
          <ac:spMkLst>
            <pc:docMk/>
            <pc:sldMk cId="1849101513" sldId="432"/>
            <ac:spMk id="55" creationId="{912D5808-AA55-EB46-ABBC-F98FF105A089}"/>
          </ac:spMkLst>
        </pc:spChg>
        <pc:spChg chg="add del mod">
          <ac:chgData name="Osama Salah" userId="59b259a29da0d6d3" providerId="LiveId" clId="{47A5C93B-8969-8B47-A1BB-56E9FC959A64}" dt="2019-07-27T09:07:19.250" v="11112"/>
          <ac:spMkLst>
            <pc:docMk/>
            <pc:sldMk cId="1849101513" sldId="432"/>
            <ac:spMk id="56" creationId="{90732183-E1E4-6247-8BA3-F9FD0ECC87E4}"/>
          </ac:spMkLst>
        </pc:spChg>
        <pc:spChg chg="add del mod">
          <ac:chgData name="Osama Salah" userId="59b259a29da0d6d3" providerId="LiveId" clId="{47A5C93B-8969-8B47-A1BB-56E9FC959A64}" dt="2019-07-27T09:07:19.250" v="11112"/>
          <ac:spMkLst>
            <pc:docMk/>
            <pc:sldMk cId="1849101513" sldId="432"/>
            <ac:spMk id="57" creationId="{24E85CE2-3056-664C-B1D1-15C588A494AE}"/>
          </ac:spMkLst>
        </pc:spChg>
        <pc:spChg chg="add del mod">
          <ac:chgData name="Osama Salah" userId="59b259a29da0d6d3" providerId="LiveId" clId="{47A5C93B-8969-8B47-A1BB-56E9FC959A64}" dt="2019-07-27T09:07:19.250" v="11112"/>
          <ac:spMkLst>
            <pc:docMk/>
            <pc:sldMk cId="1849101513" sldId="432"/>
            <ac:spMk id="58" creationId="{439BA846-A6F6-0C40-82AD-BCB165340AD3}"/>
          </ac:spMkLst>
        </pc:spChg>
        <pc:spChg chg="add del mod">
          <ac:chgData name="Osama Salah" userId="59b259a29da0d6d3" providerId="LiveId" clId="{47A5C93B-8969-8B47-A1BB-56E9FC959A64}" dt="2019-07-27T09:07:19.250" v="11112"/>
          <ac:spMkLst>
            <pc:docMk/>
            <pc:sldMk cId="1849101513" sldId="432"/>
            <ac:spMk id="59" creationId="{779649F1-EB77-0B46-8C7E-04297AF81555}"/>
          </ac:spMkLst>
        </pc:spChg>
        <pc:spChg chg="add del mod">
          <ac:chgData name="Osama Salah" userId="59b259a29da0d6d3" providerId="LiveId" clId="{47A5C93B-8969-8B47-A1BB-56E9FC959A64}" dt="2019-07-27T09:07:19.250" v="11112"/>
          <ac:spMkLst>
            <pc:docMk/>
            <pc:sldMk cId="1849101513" sldId="432"/>
            <ac:spMk id="60" creationId="{5513146E-BC6E-CB4D-8429-ABA2B8F2D34D}"/>
          </ac:spMkLst>
        </pc:spChg>
        <pc:spChg chg="add del mod">
          <ac:chgData name="Osama Salah" userId="59b259a29da0d6d3" providerId="LiveId" clId="{47A5C93B-8969-8B47-A1BB-56E9FC959A64}" dt="2019-07-27T09:07:19.250" v="11112"/>
          <ac:spMkLst>
            <pc:docMk/>
            <pc:sldMk cId="1849101513" sldId="432"/>
            <ac:spMk id="61" creationId="{B1269848-9FFC-8344-8089-8D6BFC2E7F39}"/>
          </ac:spMkLst>
        </pc:spChg>
        <pc:spChg chg="add del mod">
          <ac:chgData name="Osama Salah" userId="59b259a29da0d6d3" providerId="LiveId" clId="{47A5C93B-8969-8B47-A1BB-56E9FC959A64}" dt="2019-07-27T09:07:19.250" v="11112"/>
          <ac:spMkLst>
            <pc:docMk/>
            <pc:sldMk cId="1849101513" sldId="432"/>
            <ac:spMk id="62" creationId="{38C96194-824C-7842-B8F9-F4212D9AC58F}"/>
          </ac:spMkLst>
        </pc:spChg>
        <pc:spChg chg="add del mod">
          <ac:chgData name="Osama Salah" userId="59b259a29da0d6d3" providerId="LiveId" clId="{47A5C93B-8969-8B47-A1BB-56E9FC959A64}" dt="2019-07-27T09:07:19.250" v="11112"/>
          <ac:spMkLst>
            <pc:docMk/>
            <pc:sldMk cId="1849101513" sldId="432"/>
            <ac:spMk id="63" creationId="{DD356180-235B-BB4A-8F13-28A716E6151F}"/>
          </ac:spMkLst>
        </pc:spChg>
        <pc:spChg chg="add del mod">
          <ac:chgData name="Osama Salah" userId="59b259a29da0d6d3" providerId="LiveId" clId="{47A5C93B-8969-8B47-A1BB-56E9FC959A64}" dt="2019-07-27T09:07:19.250" v="11112"/>
          <ac:spMkLst>
            <pc:docMk/>
            <pc:sldMk cId="1849101513" sldId="432"/>
            <ac:spMk id="64" creationId="{528184AB-7569-DC40-B795-20C09ACF252E}"/>
          </ac:spMkLst>
        </pc:spChg>
        <pc:spChg chg="add del mod">
          <ac:chgData name="Osama Salah" userId="59b259a29da0d6d3" providerId="LiveId" clId="{47A5C93B-8969-8B47-A1BB-56E9FC959A64}" dt="2019-07-27T09:07:19.250" v="11112"/>
          <ac:spMkLst>
            <pc:docMk/>
            <pc:sldMk cId="1849101513" sldId="432"/>
            <ac:spMk id="65" creationId="{0C38214C-2302-EA46-A93E-AB68D5A4AAEC}"/>
          </ac:spMkLst>
        </pc:spChg>
        <pc:spChg chg="add del mod">
          <ac:chgData name="Osama Salah" userId="59b259a29da0d6d3" providerId="LiveId" clId="{47A5C93B-8969-8B47-A1BB-56E9FC959A64}" dt="2019-07-27T09:07:19.250" v="11112"/>
          <ac:spMkLst>
            <pc:docMk/>
            <pc:sldMk cId="1849101513" sldId="432"/>
            <ac:spMk id="66" creationId="{EE024CF6-0C3B-9847-A98B-DD3E65A7850B}"/>
          </ac:spMkLst>
        </pc:spChg>
        <pc:spChg chg="add del mod">
          <ac:chgData name="Osama Salah" userId="59b259a29da0d6d3" providerId="LiveId" clId="{47A5C93B-8969-8B47-A1BB-56E9FC959A64}" dt="2019-07-27T09:07:19.250" v="11112"/>
          <ac:spMkLst>
            <pc:docMk/>
            <pc:sldMk cId="1849101513" sldId="432"/>
            <ac:spMk id="67" creationId="{7FE6E141-49B2-6C49-B467-033C558A82FC}"/>
          </ac:spMkLst>
        </pc:spChg>
        <pc:spChg chg="add del mod">
          <ac:chgData name="Osama Salah" userId="59b259a29da0d6d3" providerId="LiveId" clId="{47A5C93B-8969-8B47-A1BB-56E9FC959A64}" dt="2019-07-27T09:07:19.250" v="11112"/>
          <ac:spMkLst>
            <pc:docMk/>
            <pc:sldMk cId="1849101513" sldId="432"/>
            <ac:spMk id="68" creationId="{03723959-C3A2-6647-8DD2-512693A79267}"/>
          </ac:spMkLst>
        </pc:spChg>
        <pc:spChg chg="add del mod">
          <ac:chgData name="Osama Salah" userId="59b259a29da0d6d3" providerId="LiveId" clId="{47A5C93B-8969-8B47-A1BB-56E9FC959A64}" dt="2019-07-27T09:07:19.250" v="11112"/>
          <ac:spMkLst>
            <pc:docMk/>
            <pc:sldMk cId="1849101513" sldId="432"/>
            <ac:spMk id="69" creationId="{04CA3F8B-005C-ED41-9CC2-6E6701CFE668}"/>
          </ac:spMkLst>
        </pc:spChg>
        <pc:spChg chg="add del mod">
          <ac:chgData name="Osama Salah" userId="59b259a29da0d6d3" providerId="LiveId" clId="{47A5C93B-8969-8B47-A1BB-56E9FC959A64}" dt="2019-07-27T09:07:19.250" v="11112"/>
          <ac:spMkLst>
            <pc:docMk/>
            <pc:sldMk cId="1849101513" sldId="432"/>
            <ac:spMk id="70" creationId="{A04379B1-DE30-DD43-89C4-6150D709827C}"/>
          </ac:spMkLst>
        </pc:spChg>
        <pc:spChg chg="add del mod">
          <ac:chgData name="Osama Salah" userId="59b259a29da0d6d3" providerId="LiveId" clId="{47A5C93B-8969-8B47-A1BB-56E9FC959A64}" dt="2019-07-27T09:07:19.250" v="11112"/>
          <ac:spMkLst>
            <pc:docMk/>
            <pc:sldMk cId="1849101513" sldId="432"/>
            <ac:spMk id="71" creationId="{93697709-7B53-D746-B836-1423A04F3C4B}"/>
          </ac:spMkLst>
        </pc:spChg>
        <pc:spChg chg="add del mod">
          <ac:chgData name="Osama Salah" userId="59b259a29da0d6d3" providerId="LiveId" clId="{47A5C93B-8969-8B47-A1BB-56E9FC959A64}" dt="2019-07-27T09:07:19.250" v="11112"/>
          <ac:spMkLst>
            <pc:docMk/>
            <pc:sldMk cId="1849101513" sldId="432"/>
            <ac:spMk id="72" creationId="{49224EB3-EC85-0546-B12B-D6DBFB2BEE5A}"/>
          </ac:spMkLst>
        </pc:spChg>
        <pc:spChg chg="add del mod">
          <ac:chgData name="Osama Salah" userId="59b259a29da0d6d3" providerId="LiveId" clId="{47A5C93B-8969-8B47-A1BB-56E9FC959A64}" dt="2019-07-27T09:07:19.250" v="11112"/>
          <ac:spMkLst>
            <pc:docMk/>
            <pc:sldMk cId="1849101513" sldId="432"/>
            <ac:spMk id="73" creationId="{C90447AD-E2BC-5340-A68E-802129C1A6A9}"/>
          </ac:spMkLst>
        </pc:spChg>
        <pc:spChg chg="add del mod">
          <ac:chgData name="Osama Salah" userId="59b259a29da0d6d3" providerId="LiveId" clId="{47A5C93B-8969-8B47-A1BB-56E9FC959A64}" dt="2019-07-27T09:07:19.250" v="11112"/>
          <ac:spMkLst>
            <pc:docMk/>
            <pc:sldMk cId="1849101513" sldId="432"/>
            <ac:spMk id="74" creationId="{34E29E70-B8E6-6340-BF8B-EAF2C253625D}"/>
          </ac:spMkLst>
        </pc:spChg>
        <pc:spChg chg="add del mod">
          <ac:chgData name="Osama Salah" userId="59b259a29da0d6d3" providerId="LiveId" clId="{47A5C93B-8969-8B47-A1BB-56E9FC959A64}" dt="2019-07-27T09:07:19.250" v="11112"/>
          <ac:spMkLst>
            <pc:docMk/>
            <pc:sldMk cId="1849101513" sldId="432"/>
            <ac:spMk id="75" creationId="{4AA3F817-78F2-9A46-B4DD-36F5A77C63CD}"/>
          </ac:spMkLst>
        </pc:spChg>
        <pc:spChg chg="add del mod">
          <ac:chgData name="Osama Salah" userId="59b259a29da0d6d3" providerId="LiveId" clId="{47A5C93B-8969-8B47-A1BB-56E9FC959A64}" dt="2019-07-27T09:07:19.250" v="11112"/>
          <ac:spMkLst>
            <pc:docMk/>
            <pc:sldMk cId="1849101513" sldId="432"/>
            <ac:spMk id="76" creationId="{39127286-ACC6-F745-8852-C2CA995B941F}"/>
          </ac:spMkLst>
        </pc:spChg>
        <pc:spChg chg="add del mod">
          <ac:chgData name="Osama Salah" userId="59b259a29da0d6d3" providerId="LiveId" clId="{47A5C93B-8969-8B47-A1BB-56E9FC959A64}" dt="2019-07-27T09:07:19.250" v="11112"/>
          <ac:spMkLst>
            <pc:docMk/>
            <pc:sldMk cId="1849101513" sldId="432"/>
            <ac:spMk id="77" creationId="{DEFEAB28-08E9-8E4C-BCA7-FEC35E92C9E4}"/>
          </ac:spMkLst>
        </pc:spChg>
        <pc:spChg chg="add del mod">
          <ac:chgData name="Osama Salah" userId="59b259a29da0d6d3" providerId="LiveId" clId="{47A5C93B-8969-8B47-A1BB-56E9FC959A64}" dt="2019-07-27T09:07:19.250" v="11112"/>
          <ac:spMkLst>
            <pc:docMk/>
            <pc:sldMk cId="1849101513" sldId="432"/>
            <ac:spMk id="78" creationId="{B955CBB7-6426-914A-A602-ACB78E21D142}"/>
          </ac:spMkLst>
        </pc:spChg>
        <pc:spChg chg="add del mod">
          <ac:chgData name="Osama Salah" userId="59b259a29da0d6d3" providerId="LiveId" clId="{47A5C93B-8969-8B47-A1BB-56E9FC959A64}" dt="2019-07-27T09:07:19.250" v="11112"/>
          <ac:spMkLst>
            <pc:docMk/>
            <pc:sldMk cId="1849101513" sldId="432"/>
            <ac:spMk id="79" creationId="{D9665327-6CD9-3144-B99B-E3C00A4CB6BE}"/>
          </ac:spMkLst>
        </pc:spChg>
        <pc:spChg chg="add del mod">
          <ac:chgData name="Osama Salah" userId="59b259a29da0d6d3" providerId="LiveId" clId="{47A5C93B-8969-8B47-A1BB-56E9FC959A64}" dt="2019-07-27T09:07:19.250" v="11112"/>
          <ac:spMkLst>
            <pc:docMk/>
            <pc:sldMk cId="1849101513" sldId="432"/>
            <ac:spMk id="80" creationId="{5B0F221F-0D84-B947-A122-439C1EB54815}"/>
          </ac:spMkLst>
        </pc:spChg>
        <pc:spChg chg="add del mod">
          <ac:chgData name="Osama Salah" userId="59b259a29da0d6d3" providerId="LiveId" clId="{47A5C93B-8969-8B47-A1BB-56E9FC959A64}" dt="2019-07-27T09:07:19.250" v="11112"/>
          <ac:spMkLst>
            <pc:docMk/>
            <pc:sldMk cId="1849101513" sldId="432"/>
            <ac:spMk id="81" creationId="{5EEDBF6D-887C-1746-8299-43864B9DE3E5}"/>
          </ac:spMkLst>
        </pc:spChg>
        <pc:spChg chg="add del mod">
          <ac:chgData name="Osama Salah" userId="59b259a29da0d6d3" providerId="LiveId" clId="{47A5C93B-8969-8B47-A1BB-56E9FC959A64}" dt="2019-07-27T09:07:19.250" v="11112"/>
          <ac:spMkLst>
            <pc:docMk/>
            <pc:sldMk cId="1849101513" sldId="432"/>
            <ac:spMk id="82" creationId="{EBF3C323-657F-E149-BE9C-D7C26A19B414}"/>
          </ac:spMkLst>
        </pc:spChg>
        <pc:spChg chg="add del mod">
          <ac:chgData name="Osama Salah" userId="59b259a29da0d6d3" providerId="LiveId" clId="{47A5C93B-8969-8B47-A1BB-56E9FC959A64}" dt="2019-07-27T09:07:19.250" v="11112"/>
          <ac:spMkLst>
            <pc:docMk/>
            <pc:sldMk cId="1849101513" sldId="432"/>
            <ac:spMk id="83" creationId="{FF0E41B1-8D68-844F-BE73-0DDE4B1311EF}"/>
          </ac:spMkLst>
        </pc:spChg>
        <pc:spChg chg="add del mod">
          <ac:chgData name="Osama Salah" userId="59b259a29da0d6d3" providerId="LiveId" clId="{47A5C93B-8969-8B47-A1BB-56E9FC959A64}" dt="2019-07-27T09:07:19.250" v="11112"/>
          <ac:spMkLst>
            <pc:docMk/>
            <pc:sldMk cId="1849101513" sldId="432"/>
            <ac:spMk id="84" creationId="{400F8C26-5EB5-D649-BE05-AF5308682D19}"/>
          </ac:spMkLst>
        </pc:spChg>
        <pc:spChg chg="add del mod">
          <ac:chgData name="Osama Salah" userId="59b259a29da0d6d3" providerId="LiveId" clId="{47A5C93B-8969-8B47-A1BB-56E9FC959A64}" dt="2019-07-27T09:07:19.250" v="11112"/>
          <ac:spMkLst>
            <pc:docMk/>
            <pc:sldMk cId="1849101513" sldId="432"/>
            <ac:spMk id="85" creationId="{014B96B2-D2C3-A146-B36E-DDD6FD48A2DA}"/>
          </ac:spMkLst>
        </pc:spChg>
        <pc:spChg chg="add del mod">
          <ac:chgData name="Osama Salah" userId="59b259a29da0d6d3" providerId="LiveId" clId="{47A5C93B-8969-8B47-A1BB-56E9FC959A64}" dt="2019-07-27T09:07:19.250" v="11112"/>
          <ac:spMkLst>
            <pc:docMk/>
            <pc:sldMk cId="1849101513" sldId="432"/>
            <ac:spMk id="86" creationId="{24613804-C01D-AA4C-9860-1D399336F446}"/>
          </ac:spMkLst>
        </pc:spChg>
        <pc:spChg chg="add del mod">
          <ac:chgData name="Osama Salah" userId="59b259a29da0d6d3" providerId="LiveId" clId="{47A5C93B-8969-8B47-A1BB-56E9FC959A64}" dt="2019-07-27T09:07:19.250" v="11112"/>
          <ac:spMkLst>
            <pc:docMk/>
            <pc:sldMk cId="1849101513" sldId="432"/>
            <ac:spMk id="87" creationId="{1F7A5991-6CAB-1044-BA4D-97C380835753}"/>
          </ac:spMkLst>
        </pc:spChg>
        <pc:spChg chg="add del mod">
          <ac:chgData name="Osama Salah" userId="59b259a29da0d6d3" providerId="LiveId" clId="{47A5C93B-8969-8B47-A1BB-56E9FC959A64}" dt="2019-07-27T09:07:19.250" v="11112"/>
          <ac:spMkLst>
            <pc:docMk/>
            <pc:sldMk cId="1849101513" sldId="432"/>
            <ac:spMk id="88" creationId="{1E46826B-87A8-7842-A2AC-1B3EBA0487F0}"/>
          </ac:spMkLst>
        </pc:spChg>
        <pc:spChg chg="add del mod">
          <ac:chgData name="Osama Salah" userId="59b259a29da0d6d3" providerId="LiveId" clId="{47A5C93B-8969-8B47-A1BB-56E9FC959A64}" dt="2019-07-27T09:07:19.250" v="11112"/>
          <ac:spMkLst>
            <pc:docMk/>
            <pc:sldMk cId="1849101513" sldId="432"/>
            <ac:spMk id="89" creationId="{D85D507D-2902-7D4E-BF1B-F2085567556C}"/>
          </ac:spMkLst>
        </pc:spChg>
        <pc:spChg chg="add del mod">
          <ac:chgData name="Osama Salah" userId="59b259a29da0d6d3" providerId="LiveId" clId="{47A5C93B-8969-8B47-A1BB-56E9FC959A64}" dt="2019-07-27T09:07:19.250" v="11112"/>
          <ac:spMkLst>
            <pc:docMk/>
            <pc:sldMk cId="1849101513" sldId="432"/>
            <ac:spMk id="90" creationId="{0CCF8596-534C-3F42-B821-9E36E976EF39}"/>
          </ac:spMkLst>
        </pc:spChg>
        <pc:spChg chg="add del mod">
          <ac:chgData name="Osama Salah" userId="59b259a29da0d6d3" providerId="LiveId" clId="{47A5C93B-8969-8B47-A1BB-56E9FC959A64}" dt="2019-07-27T09:07:19.250" v="11112"/>
          <ac:spMkLst>
            <pc:docMk/>
            <pc:sldMk cId="1849101513" sldId="432"/>
            <ac:spMk id="91" creationId="{5AF4463F-2532-D444-B432-0992E643AA39}"/>
          </ac:spMkLst>
        </pc:spChg>
        <pc:spChg chg="add del mod">
          <ac:chgData name="Osama Salah" userId="59b259a29da0d6d3" providerId="LiveId" clId="{47A5C93B-8969-8B47-A1BB-56E9FC959A64}" dt="2019-07-27T09:07:19.250" v="11112"/>
          <ac:spMkLst>
            <pc:docMk/>
            <pc:sldMk cId="1849101513" sldId="432"/>
            <ac:spMk id="92" creationId="{F03F7C89-59B6-AD4C-BA49-B3617BA93E2E}"/>
          </ac:spMkLst>
        </pc:spChg>
        <pc:spChg chg="add del mod">
          <ac:chgData name="Osama Salah" userId="59b259a29da0d6d3" providerId="LiveId" clId="{47A5C93B-8969-8B47-A1BB-56E9FC959A64}" dt="2019-07-27T09:07:19.250" v="11112"/>
          <ac:spMkLst>
            <pc:docMk/>
            <pc:sldMk cId="1849101513" sldId="432"/>
            <ac:spMk id="93" creationId="{EB38F5CB-C456-1242-9493-BB16A8648569}"/>
          </ac:spMkLst>
        </pc:spChg>
        <pc:spChg chg="add del mod">
          <ac:chgData name="Osama Salah" userId="59b259a29da0d6d3" providerId="LiveId" clId="{47A5C93B-8969-8B47-A1BB-56E9FC959A64}" dt="2019-07-27T09:07:19.250" v="11112"/>
          <ac:spMkLst>
            <pc:docMk/>
            <pc:sldMk cId="1849101513" sldId="432"/>
            <ac:spMk id="94" creationId="{5CA8EFFD-634E-D547-B016-5FF3332709B4}"/>
          </ac:spMkLst>
        </pc:spChg>
        <pc:spChg chg="add del mod">
          <ac:chgData name="Osama Salah" userId="59b259a29da0d6d3" providerId="LiveId" clId="{47A5C93B-8969-8B47-A1BB-56E9FC959A64}" dt="2019-07-27T09:07:19.250" v="11112"/>
          <ac:spMkLst>
            <pc:docMk/>
            <pc:sldMk cId="1849101513" sldId="432"/>
            <ac:spMk id="95" creationId="{D80415A0-3CAF-114E-8DA8-E275DAD4310D}"/>
          </ac:spMkLst>
        </pc:spChg>
        <pc:spChg chg="add del mod">
          <ac:chgData name="Osama Salah" userId="59b259a29da0d6d3" providerId="LiveId" clId="{47A5C93B-8969-8B47-A1BB-56E9FC959A64}" dt="2019-07-27T09:07:19.250" v="11112"/>
          <ac:spMkLst>
            <pc:docMk/>
            <pc:sldMk cId="1849101513" sldId="432"/>
            <ac:spMk id="96" creationId="{CCAE57E3-738E-FE40-B51A-6333D1933928}"/>
          </ac:spMkLst>
        </pc:spChg>
        <pc:spChg chg="add del mod">
          <ac:chgData name="Osama Salah" userId="59b259a29da0d6d3" providerId="LiveId" clId="{47A5C93B-8969-8B47-A1BB-56E9FC959A64}" dt="2019-07-27T09:07:19.250" v="11112"/>
          <ac:spMkLst>
            <pc:docMk/>
            <pc:sldMk cId="1849101513" sldId="432"/>
            <ac:spMk id="97" creationId="{03262EA8-089A-664E-852A-759A1CDBAAF3}"/>
          </ac:spMkLst>
        </pc:spChg>
        <pc:spChg chg="add del mod">
          <ac:chgData name="Osama Salah" userId="59b259a29da0d6d3" providerId="LiveId" clId="{47A5C93B-8969-8B47-A1BB-56E9FC959A64}" dt="2019-07-27T09:07:19.250" v="11112"/>
          <ac:spMkLst>
            <pc:docMk/>
            <pc:sldMk cId="1849101513" sldId="432"/>
            <ac:spMk id="98" creationId="{F58B6F1F-5079-9B4E-8B1B-EFD7D5118067}"/>
          </ac:spMkLst>
        </pc:spChg>
        <pc:spChg chg="add del mod">
          <ac:chgData name="Osama Salah" userId="59b259a29da0d6d3" providerId="LiveId" clId="{47A5C93B-8969-8B47-A1BB-56E9FC959A64}" dt="2019-07-27T09:07:19.250" v="11112"/>
          <ac:spMkLst>
            <pc:docMk/>
            <pc:sldMk cId="1849101513" sldId="432"/>
            <ac:spMk id="99" creationId="{843447A0-D873-D941-B2F6-1EDDFC5E3C25}"/>
          </ac:spMkLst>
        </pc:spChg>
        <pc:spChg chg="add del mod">
          <ac:chgData name="Osama Salah" userId="59b259a29da0d6d3" providerId="LiveId" clId="{47A5C93B-8969-8B47-A1BB-56E9FC959A64}" dt="2019-07-27T09:07:19.250" v="11112"/>
          <ac:spMkLst>
            <pc:docMk/>
            <pc:sldMk cId="1849101513" sldId="432"/>
            <ac:spMk id="112" creationId="{1DBCE56F-3668-3C48-9932-F0BF1E453194}"/>
          </ac:spMkLst>
        </pc:spChg>
        <pc:grpChg chg="add del mod">
          <ac:chgData name="Osama Salah" userId="59b259a29da0d6d3" providerId="LiveId" clId="{47A5C93B-8969-8B47-A1BB-56E9FC959A64}" dt="2019-07-27T09:07:19.250" v="11112"/>
          <ac:grpSpMkLst>
            <pc:docMk/>
            <pc:sldMk cId="1849101513" sldId="432"/>
            <ac:grpSpMk id="4" creationId="{E536C346-80A3-FF46-83C8-B15BF0B15C5B}"/>
          </ac:grpSpMkLst>
        </pc:grpChg>
        <pc:grpChg chg="add del mod">
          <ac:chgData name="Osama Salah" userId="59b259a29da0d6d3" providerId="LiveId" clId="{47A5C93B-8969-8B47-A1BB-56E9FC959A64}" dt="2019-07-27T09:07:19.250" v="11112"/>
          <ac:grpSpMkLst>
            <pc:docMk/>
            <pc:sldMk cId="1849101513" sldId="432"/>
            <ac:grpSpMk id="100" creationId="{26F7B92D-CF13-D842-9EE5-14B368457796}"/>
          </ac:grpSpMkLst>
        </pc:grpChg>
        <pc:grpChg chg="add del mod">
          <ac:chgData name="Osama Salah" userId="59b259a29da0d6d3" providerId="LiveId" clId="{47A5C93B-8969-8B47-A1BB-56E9FC959A64}" dt="2019-07-27T09:07:19.250" v="11112"/>
          <ac:grpSpMkLst>
            <pc:docMk/>
            <pc:sldMk cId="1849101513" sldId="432"/>
            <ac:grpSpMk id="105" creationId="{8D6F14DD-AF4E-874D-8541-62A85D0C4667}"/>
          </ac:grpSpMkLst>
        </pc:grpChg>
        <pc:grpChg chg="add mod">
          <ac:chgData name="Osama Salah" userId="59b259a29da0d6d3" providerId="LiveId" clId="{47A5C93B-8969-8B47-A1BB-56E9FC959A64}" dt="2019-07-27T09:07:28.877" v="11114" actId="1076"/>
          <ac:grpSpMkLst>
            <pc:docMk/>
            <pc:sldMk cId="1849101513" sldId="432"/>
            <ac:grpSpMk id="113" creationId="{A3E0587E-57C2-6947-B2F2-5C7BB56586A1}"/>
          </ac:grpSpMkLst>
        </pc:grpChg>
      </pc:sldChg>
      <pc:sldChg chg="addSp delSp modSp add modNotesTx">
        <pc:chgData name="Osama Salah" userId="59b259a29da0d6d3" providerId="LiveId" clId="{47A5C93B-8969-8B47-A1BB-56E9FC959A64}" dt="2019-07-27T09:11:34.105" v="11331" actId="14100"/>
        <pc:sldMkLst>
          <pc:docMk/>
          <pc:sldMk cId="164380493" sldId="433"/>
        </pc:sldMkLst>
        <pc:spChg chg="mod">
          <ac:chgData name="Osama Salah" userId="59b259a29da0d6d3" providerId="LiveId" clId="{47A5C93B-8969-8B47-A1BB-56E9FC959A64}" dt="2019-07-27T09:08:38.116" v="11207" actId="20577"/>
          <ac:spMkLst>
            <pc:docMk/>
            <pc:sldMk cId="164380493" sldId="433"/>
            <ac:spMk id="2" creationId="{DF6F1CF6-D5BA-DF4C-BC2E-21383D328CD0}"/>
          </ac:spMkLst>
        </pc:spChg>
        <pc:spChg chg="del">
          <ac:chgData name="Osama Salah" userId="59b259a29da0d6d3" providerId="LiveId" clId="{47A5C93B-8969-8B47-A1BB-56E9FC959A64}" dt="2019-07-27T09:09:08.296" v="11208" actId="478"/>
          <ac:spMkLst>
            <pc:docMk/>
            <pc:sldMk cId="164380493" sldId="433"/>
            <ac:spMk id="3" creationId="{790926AF-27DD-3B47-9388-9B9C2D72F758}"/>
          </ac:spMkLst>
        </pc:spChg>
        <pc:spChg chg="mod">
          <ac:chgData name="Osama Salah" userId="59b259a29da0d6d3" providerId="LiveId" clId="{47A5C93B-8969-8B47-A1BB-56E9FC959A64}" dt="2019-07-27T09:11:25.412" v="11329" actId="207"/>
          <ac:spMkLst>
            <pc:docMk/>
            <pc:sldMk cId="164380493" sldId="433"/>
            <ac:spMk id="6" creationId="{BF632412-ED09-2F44-B460-969B99BD21A2}"/>
          </ac:spMkLst>
        </pc:spChg>
        <pc:spChg chg="mod">
          <ac:chgData name="Osama Salah" userId="59b259a29da0d6d3" providerId="LiveId" clId="{47A5C93B-8969-8B47-A1BB-56E9FC959A64}" dt="2019-07-27T09:11:27.864" v="11330" actId="207"/>
          <ac:spMkLst>
            <pc:docMk/>
            <pc:sldMk cId="164380493" sldId="433"/>
            <ac:spMk id="21" creationId="{7CB093E1-CA25-924B-A5DE-C7A85E1350B9}"/>
          </ac:spMkLst>
        </pc:spChg>
        <pc:spChg chg="mod">
          <ac:chgData name="Osama Salah" userId="59b259a29da0d6d3" providerId="LiveId" clId="{47A5C93B-8969-8B47-A1BB-56E9FC959A64}" dt="2019-07-27T09:11:19.627" v="11328" actId="207"/>
          <ac:spMkLst>
            <pc:docMk/>
            <pc:sldMk cId="164380493" sldId="433"/>
            <ac:spMk id="59" creationId="{E0875C18-C82A-A448-B8DA-B0170F573C9D}"/>
          </ac:spMkLst>
        </pc:spChg>
        <pc:spChg chg="mod">
          <ac:chgData name="Osama Salah" userId="59b259a29da0d6d3" providerId="LiveId" clId="{47A5C93B-8969-8B47-A1BB-56E9FC959A64}" dt="2019-07-27T09:11:19.627" v="11328" actId="207"/>
          <ac:spMkLst>
            <pc:docMk/>
            <pc:sldMk cId="164380493" sldId="433"/>
            <ac:spMk id="65" creationId="{AFB13115-0082-C24F-9AEC-E4AF41554FB9}"/>
          </ac:spMkLst>
        </pc:spChg>
        <pc:spChg chg="mod">
          <ac:chgData name="Osama Salah" userId="59b259a29da0d6d3" providerId="LiveId" clId="{47A5C93B-8969-8B47-A1BB-56E9FC959A64}" dt="2019-07-27T09:11:19.627" v="11328" actId="207"/>
          <ac:spMkLst>
            <pc:docMk/>
            <pc:sldMk cId="164380493" sldId="433"/>
            <ac:spMk id="71" creationId="{226A748D-504E-7D49-A0CB-077A9D22F357}"/>
          </ac:spMkLst>
        </pc:spChg>
        <pc:spChg chg="mod">
          <ac:chgData name="Osama Salah" userId="59b259a29da0d6d3" providerId="LiveId" clId="{47A5C93B-8969-8B47-A1BB-56E9FC959A64}" dt="2019-07-27T09:11:19.627" v="11328" actId="207"/>
          <ac:spMkLst>
            <pc:docMk/>
            <pc:sldMk cId="164380493" sldId="433"/>
            <ac:spMk id="77" creationId="{C8B06E83-CEF8-E540-BB12-BF87A974155D}"/>
          </ac:spMkLst>
        </pc:spChg>
        <pc:spChg chg="mod">
          <ac:chgData name="Osama Salah" userId="59b259a29da0d6d3" providerId="LiveId" clId="{47A5C93B-8969-8B47-A1BB-56E9FC959A64}" dt="2019-07-27T09:11:19.627" v="11328" actId="207"/>
          <ac:spMkLst>
            <pc:docMk/>
            <pc:sldMk cId="164380493" sldId="433"/>
            <ac:spMk id="83" creationId="{C2692763-61CF-3243-B937-BA7083FC0FF5}"/>
          </ac:spMkLst>
        </pc:spChg>
        <pc:spChg chg="mod">
          <ac:chgData name="Osama Salah" userId="59b259a29da0d6d3" providerId="LiveId" clId="{47A5C93B-8969-8B47-A1BB-56E9FC959A64}" dt="2019-07-27T09:11:19.627" v="11328" actId="207"/>
          <ac:spMkLst>
            <pc:docMk/>
            <pc:sldMk cId="164380493" sldId="433"/>
            <ac:spMk id="89" creationId="{FD4A632F-2E10-B547-9F88-C2F7F95366B3}"/>
          </ac:spMkLst>
        </pc:spChg>
        <pc:spChg chg="mod">
          <ac:chgData name="Osama Salah" userId="59b259a29da0d6d3" providerId="LiveId" clId="{47A5C93B-8969-8B47-A1BB-56E9FC959A64}" dt="2019-07-27T09:11:34.105" v="11331" actId="14100"/>
          <ac:spMkLst>
            <pc:docMk/>
            <pc:sldMk cId="164380493" sldId="433"/>
            <ac:spMk id="94" creationId="{E5E4410F-17C6-334F-86A7-8862E5FD26BE}"/>
          </ac:spMkLst>
        </pc:spChg>
        <pc:grpChg chg="add mod">
          <ac:chgData name="Osama Salah" userId="59b259a29da0d6d3" providerId="LiveId" clId="{47A5C93B-8969-8B47-A1BB-56E9FC959A64}" dt="2019-07-27T09:09:45.082" v="11213" actId="14100"/>
          <ac:grpSpMkLst>
            <pc:docMk/>
            <pc:sldMk cId="164380493" sldId="433"/>
            <ac:grpSpMk id="4" creationId="{9B7BD565-4632-394F-A8FF-0FC5F0FABAE0}"/>
          </ac:grpSpMkLst>
        </pc:grpChg>
        <pc:grpChg chg="add mod">
          <ac:chgData name="Osama Salah" userId="59b259a29da0d6d3" providerId="LiveId" clId="{47A5C93B-8969-8B47-A1BB-56E9FC959A64}" dt="2019-07-27T09:09:33.020" v="11211" actId="1076"/>
          <ac:grpSpMkLst>
            <pc:docMk/>
            <pc:sldMk cId="164380493" sldId="433"/>
            <ac:grpSpMk id="39" creationId="{2A046757-ABC2-F640-8758-EB3D0CE1C965}"/>
          </ac:grpSpMkLst>
        </pc:grpChg>
      </pc:sldChg>
      <pc:sldChg chg="modSp add">
        <pc:chgData name="Osama Salah" userId="59b259a29da0d6d3" providerId="LiveId" clId="{47A5C93B-8969-8B47-A1BB-56E9FC959A64}" dt="2019-07-27T09:12:08.871" v="11350" actId="20577"/>
        <pc:sldMkLst>
          <pc:docMk/>
          <pc:sldMk cId="1304391739" sldId="434"/>
        </pc:sldMkLst>
        <pc:spChg chg="mod">
          <ac:chgData name="Osama Salah" userId="59b259a29da0d6d3" providerId="LiveId" clId="{47A5C93B-8969-8B47-A1BB-56E9FC959A64}" dt="2019-07-27T09:12:08.871" v="11350" actId="20577"/>
          <ac:spMkLst>
            <pc:docMk/>
            <pc:sldMk cId="1304391739" sldId="434"/>
            <ac:spMk id="2" creationId="{B84A6132-DDFF-494A-8F01-406C7E2E0F32}"/>
          </ac:spMkLst>
        </pc:spChg>
      </pc:sldChg>
      <pc:sldChg chg="addSp delSp modSp add modNotesTx">
        <pc:chgData name="Osama Salah" userId="59b259a29da0d6d3" providerId="LiveId" clId="{47A5C93B-8969-8B47-A1BB-56E9FC959A64}" dt="2019-07-27T09:37:46.298" v="11784" actId="207"/>
        <pc:sldMkLst>
          <pc:docMk/>
          <pc:sldMk cId="1102411418" sldId="435"/>
        </pc:sldMkLst>
        <pc:spChg chg="mod">
          <ac:chgData name="Osama Salah" userId="59b259a29da0d6d3" providerId="LiveId" clId="{47A5C93B-8969-8B47-A1BB-56E9FC959A64}" dt="2019-07-27T09:12:19.729" v="11370" actId="20577"/>
          <ac:spMkLst>
            <pc:docMk/>
            <pc:sldMk cId="1102411418" sldId="435"/>
            <ac:spMk id="2" creationId="{A4F676C1-1F33-D64F-B70F-E64320B8D546}"/>
          </ac:spMkLst>
        </pc:spChg>
        <pc:spChg chg="del">
          <ac:chgData name="Osama Salah" userId="59b259a29da0d6d3" providerId="LiveId" clId="{47A5C93B-8969-8B47-A1BB-56E9FC959A64}" dt="2019-07-27T09:12:24.214" v="11371" actId="478"/>
          <ac:spMkLst>
            <pc:docMk/>
            <pc:sldMk cId="1102411418" sldId="435"/>
            <ac:spMk id="3" creationId="{3ED2DCA1-1C03-C346-BA8E-0B20EE306FC1}"/>
          </ac:spMkLst>
        </pc:spChg>
        <pc:spChg chg="add del mod topLvl">
          <ac:chgData name="Osama Salah" userId="59b259a29da0d6d3" providerId="LiveId" clId="{47A5C93B-8969-8B47-A1BB-56E9FC959A64}" dt="2019-07-27T09:15:15.091" v="11409" actId="14100"/>
          <ac:spMkLst>
            <pc:docMk/>
            <pc:sldMk cId="1102411418" sldId="435"/>
            <ac:spMk id="4" creationId="{8DE171DD-A4BB-764B-B5BE-8762E97A0557}"/>
          </ac:spMkLst>
        </pc:spChg>
        <pc:spChg chg="add del mod topLvl">
          <ac:chgData name="Osama Salah" userId="59b259a29da0d6d3" providerId="LiveId" clId="{47A5C93B-8969-8B47-A1BB-56E9FC959A64}" dt="2019-07-27T09:15:20.161" v="11410" actId="164"/>
          <ac:spMkLst>
            <pc:docMk/>
            <pc:sldMk cId="1102411418" sldId="435"/>
            <ac:spMk id="5" creationId="{C49D77BC-FCBA-194E-8A55-68F467A6078C}"/>
          </ac:spMkLst>
        </pc:spChg>
        <pc:spChg chg="add del mod topLvl">
          <ac:chgData name="Osama Salah" userId="59b259a29da0d6d3" providerId="LiveId" clId="{47A5C93B-8969-8B47-A1BB-56E9FC959A64}" dt="2019-07-27T09:15:20.161" v="11410" actId="164"/>
          <ac:spMkLst>
            <pc:docMk/>
            <pc:sldMk cId="1102411418" sldId="435"/>
            <ac:spMk id="6" creationId="{F9765DE3-D72A-5D45-AF93-64C15A8E3C4B}"/>
          </ac:spMkLst>
        </pc:spChg>
        <pc:spChg chg="add mod">
          <ac:chgData name="Osama Salah" userId="59b259a29da0d6d3" providerId="LiveId" clId="{47A5C93B-8969-8B47-A1BB-56E9FC959A64}" dt="2019-07-27T09:13:54.791" v="11394" actId="403"/>
          <ac:spMkLst>
            <pc:docMk/>
            <pc:sldMk cId="1102411418" sldId="435"/>
            <ac:spMk id="7" creationId="{DF3B7EA4-7EF4-2340-B1B9-D5873C1E79C0}"/>
          </ac:spMkLst>
        </pc:spChg>
        <pc:spChg chg="add mod">
          <ac:chgData name="Osama Salah" userId="59b259a29da0d6d3" providerId="LiveId" clId="{47A5C93B-8969-8B47-A1BB-56E9FC959A64}" dt="2019-07-27T09:14:45.415" v="11402" actId="207"/>
          <ac:spMkLst>
            <pc:docMk/>
            <pc:sldMk cId="1102411418" sldId="435"/>
            <ac:spMk id="8" creationId="{7E2E1F81-4E39-304C-ACA9-87E5B9AE6954}"/>
          </ac:spMkLst>
        </pc:spChg>
        <pc:spChg chg="add mod">
          <ac:chgData name="Osama Salah" userId="59b259a29da0d6d3" providerId="LiveId" clId="{47A5C93B-8969-8B47-A1BB-56E9FC959A64}" dt="2019-07-27T09:14:49.190" v="11403" actId="207"/>
          <ac:spMkLst>
            <pc:docMk/>
            <pc:sldMk cId="1102411418" sldId="435"/>
            <ac:spMk id="9" creationId="{018D4C4C-243F-974C-9E24-E8E3B7EE66FD}"/>
          </ac:spMkLst>
        </pc:spChg>
        <pc:spChg chg="add mod">
          <ac:chgData name="Osama Salah" userId="59b259a29da0d6d3" providerId="LiveId" clId="{47A5C93B-8969-8B47-A1BB-56E9FC959A64}" dt="2019-07-27T09:37:46.298" v="11784" actId="207"/>
          <ac:spMkLst>
            <pc:docMk/>
            <pc:sldMk cId="1102411418" sldId="435"/>
            <ac:spMk id="11" creationId="{A6EC0B05-CDF8-D24E-842D-65D0D58C482B}"/>
          </ac:spMkLst>
        </pc:spChg>
        <pc:spChg chg="add del">
          <ac:chgData name="Osama Salah" userId="59b259a29da0d6d3" providerId="LiveId" clId="{47A5C93B-8969-8B47-A1BB-56E9FC959A64}" dt="2019-07-27T09:13:24.885" v="11382"/>
          <ac:spMkLst>
            <pc:docMk/>
            <pc:sldMk cId="1102411418" sldId="435"/>
            <ac:spMk id="12" creationId="{15A6AC66-5C60-CA4A-9A82-24528F6C2881}"/>
          </ac:spMkLst>
        </pc:spChg>
        <pc:spChg chg="add del">
          <ac:chgData name="Osama Salah" userId="59b259a29da0d6d3" providerId="LiveId" clId="{47A5C93B-8969-8B47-A1BB-56E9FC959A64}" dt="2019-07-27T09:13:24.885" v="11382"/>
          <ac:spMkLst>
            <pc:docMk/>
            <pc:sldMk cId="1102411418" sldId="435"/>
            <ac:spMk id="13" creationId="{0F9C6836-0F88-1242-888E-C7129595970A}"/>
          </ac:spMkLst>
        </pc:spChg>
        <pc:spChg chg="add mod">
          <ac:chgData name="Osama Salah" userId="59b259a29da0d6d3" providerId="LiveId" clId="{47A5C93B-8969-8B47-A1BB-56E9FC959A64}" dt="2019-07-27T09:14:19.965" v="11398" actId="164"/>
          <ac:spMkLst>
            <pc:docMk/>
            <pc:sldMk cId="1102411418" sldId="435"/>
            <ac:spMk id="15" creationId="{B8C98FDB-90DD-CD40-A5CC-3FC4949E2ADD}"/>
          </ac:spMkLst>
        </pc:spChg>
        <pc:spChg chg="add mod">
          <ac:chgData name="Osama Salah" userId="59b259a29da0d6d3" providerId="LiveId" clId="{47A5C93B-8969-8B47-A1BB-56E9FC959A64}" dt="2019-07-27T09:14:19.965" v="11398" actId="164"/>
          <ac:spMkLst>
            <pc:docMk/>
            <pc:sldMk cId="1102411418" sldId="435"/>
            <ac:spMk id="16" creationId="{78A5F9DB-EB60-A24B-AB64-24A4A8018276}"/>
          </ac:spMkLst>
        </pc:spChg>
        <pc:spChg chg="add del mod">
          <ac:chgData name="Osama Salah" userId="59b259a29da0d6d3" providerId="LiveId" clId="{47A5C93B-8969-8B47-A1BB-56E9FC959A64}" dt="2019-07-27T09:32:04.219" v="11749"/>
          <ac:spMkLst>
            <pc:docMk/>
            <pc:sldMk cId="1102411418" sldId="435"/>
            <ac:spMk id="19" creationId="{8CF01B44-0721-E54C-B6AA-D5BC2A887CC1}"/>
          </ac:spMkLst>
        </pc:spChg>
        <pc:spChg chg="add del mod">
          <ac:chgData name="Osama Salah" userId="59b259a29da0d6d3" providerId="LiveId" clId="{47A5C93B-8969-8B47-A1BB-56E9FC959A64}" dt="2019-07-27T09:32:04.219" v="11749"/>
          <ac:spMkLst>
            <pc:docMk/>
            <pc:sldMk cId="1102411418" sldId="435"/>
            <ac:spMk id="20" creationId="{0425E453-F5B3-5C42-B1DF-E142E5E09993}"/>
          </ac:spMkLst>
        </pc:spChg>
        <pc:spChg chg="add del mod">
          <ac:chgData name="Osama Salah" userId="59b259a29da0d6d3" providerId="LiveId" clId="{47A5C93B-8969-8B47-A1BB-56E9FC959A64}" dt="2019-07-27T09:32:09.675" v="11751"/>
          <ac:spMkLst>
            <pc:docMk/>
            <pc:sldMk cId="1102411418" sldId="435"/>
            <ac:spMk id="21" creationId="{86E5501D-136C-2D44-8F35-76976BE67B12}"/>
          </ac:spMkLst>
        </pc:spChg>
        <pc:spChg chg="add del mod">
          <ac:chgData name="Osama Salah" userId="59b259a29da0d6d3" providerId="LiveId" clId="{47A5C93B-8969-8B47-A1BB-56E9FC959A64}" dt="2019-07-27T09:32:09.675" v="11751"/>
          <ac:spMkLst>
            <pc:docMk/>
            <pc:sldMk cId="1102411418" sldId="435"/>
            <ac:spMk id="22" creationId="{7725F3EF-FEAF-5843-807A-52A94FD2DB36}"/>
          </ac:spMkLst>
        </pc:spChg>
        <pc:grpChg chg="add del mod">
          <ac:chgData name="Osama Salah" userId="59b259a29da0d6d3" providerId="LiveId" clId="{47A5C93B-8969-8B47-A1BB-56E9FC959A64}" dt="2019-07-27T09:15:05.229" v="11406" actId="165"/>
          <ac:grpSpMkLst>
            <pc:docMk/>
            <pc:sldMk cId="1102411418" sldId="435"/>
            <ac:grpSpMk id="14" creationId="{303C1F27-0663-E54D-8499-1E19D85FE853}"/>
          </ac:grpSpMkLst>
        </pc:grpChg>
        <pc:grpChg chg="add mod">
          <ac:chgData name="Osama Salah" userId="59b259a29da0d6d3" providerId="LiveId" clId="{47A5C93B-8969-8B47-A1BB-56E9FC959A64}" dt="2019-07-27T09:20:18.498" v="11470" actId="1076"/>
          <ac:grpSpMkLst>
            <pc:docMk/>
            <pc:sldMk cId="1102411418" sldId="435"/>
            <ac:grpSpMk id="17" creationId="{9FC0CB6C-8FD8-0B4A-9FF2-7125560E73E2}"/>
          </ac:grpSpMkLst>
        </pc:grpChg>
        <pc:grpChg chg="add mod">
          <ac:chgData name="Osama Salah" userId="59b259a29da0d6d3" providerId="LiveId" clId="{47A5C93B-8969-8B47-A1BB-56E9FC959A64}" dt="2019-07-27T09:20:24.042" v="11471" actId="1076"/>
          <ac:grpSpMkLst>
            <pc:docMk/>
            <pc:sldMk cId="1102411418" sldId="435"/>
            <ac:grpSpMk id="18" creationId="{34ACE554-F5DB-5E47-9AA0-A78A15E482EF}"/>
          </ac:grpSpMkLst>
        </pc:grpChg>
        <pc:picChg chg="add mod">
          <ac:chgData name="Osama Salah" userId="59b259a29da0d6d3" providerId="LiveId" clId="{47A5C93B-8969-8B47-A1BB-56E9FC959A64}" dt="2019-07-27T09:14:37.621" v="11401" actId="207"/>
          <ac:picMkLst>
            <pc:docMk/>
            <pc:sldMk cId="1102411418" sldId="435"/>
            <ac:picMk id="10" creationId="{62EB6DBB-3DA0-F945-84F0-977968706680}"/>
          </ac:picMkLst>
        </pc:picChg>
      </pc:sldChg>
      <pc:sldChg chg="addSp modSp add modNotesTx">
        <pc:chgData name="Osama Salah" userId="59b259a29da0d6d3" providerId="LiveId" clId="{47A5C93B-8969-8B47-A1BB-56E9FC959A64}" dt="2019-07-27T09:38:45.840" v="11785" actId="20577"/>
        <pc:sldMkLst>
          <pc:docMk/>
          <pc:sldMk cId="1819276377" sldId="436"/>
        </pc:sldMkLst>
        <pc:spChg chg="mod">
          <ac:chgData name="Osama Salah" userId="59b259a29da0d6d3" providerId="LiveId" clId="{47A5C93B-8969-8B47-A1BB-56E9FC959A64}" dt="2019-07-27T09:21:20.236" v="11498" actId="20577"/>
          <ac:spMkLst>
            <pc:docMk/>
            <pc:sldMk cId="1819276377" sldId="436"/>
            <ac:spMk id="2" creationId="{EEC99491-15EA-B748-8EDD-A7E8FAB887C5}"/>
          </ac:spMkLst>
        </pc:spChg>
        <pc:spChg chg="mod">
          <ac:chgData name="Osama Salah" userId="59b259a29da0d6d3" providerId="LiveId" clId="{47A5C93B-8969-8B47-A1BB-56E9FC959A64}" dt="2019-07-27T09:23:03.978" v="11668" actId="20577"/>
          <ac:spMkLst>
            <pc:docMk/>
            <pc:sldMk cId="1819276377" sldId="436"/>
            <ac:spMk id="3" creationId="{34101FA8-2304-4C4E-8A8D-2F8108CB17D0}"/>
          </ac:spMkLst>
        </pc:spChg>
        <pc:spChg chg="add mod">
          <ac:chgData name="Osama Salah" userId="59b259a29da0d6d3" providerId="LiveId" clId="{47A5C93B-8969-8B47-A1BB-56E9FC959A64}" dt="2019-07-27T09:22:26.941" v="11569" actId="1076"/>
          <ac:spMkLst>
            <pc:docMk/>
            <pc:sldMk cId="1819276377" sldId="436"/>
            <ac:spMk id="4" creationId="{B4066B27-DCD2-1B4E-8193-631A4D857178}"/>
          </ac:spMkLst>
        </pc:spChg>
      </pc:sldChg>
      <pc:sldChg chg="modSp add">
        <pc:chgData name="Osama Salah" userId="59b259a29da0d6d3" providerId="LiveId" clId="{47A5C93B-8969-8B47-A1BB-56E9FC959A64}" dt="2019-07-27T09:23:23.699" v="11683" actId="20577"/>
        <pc:sldMkLst>
          <pc:docMk/>
          <pc:sldMk cId="2227919922" sldId="437"/>
        </pc:sldMkLst>
        <pc:spChg chg="mod">
          <ac:chgData name="Osama Salah" userId="59b259a29da0d6d3" providerId="LiveId" clId="{47A5C93B-8969-8B47-A1BB-56E9FC959A64}" dt="2019-07-27T09:23:23.699" v="11683" actId="20577"/>
          <ac:spMkLst>
            <pc:docMk/>
            <pc:sldMk cId="2227919922" sldId="437"/>
            <ac:spMk id="2" creationId="{80122886-0493-C641-8C56-C00AC9101012}"/>
          </ac:spMkLst>
        </pc:spChg>
      </pc:sldChg>
      <pc:sldChg chg="addSp delSp modSp add">
        <pc:chgData name="Osama Salah" userId="59b259a29da0d6d3" providerId="LiveId" clId="{47A5C93B-8969-8B47-A1BB-56E9FC959A64}" dt="2019-07-27T09:35:15.282" v="11778" actId="20577"/>
        <pc:sldMkLst>
          <pc:docMk/>
          <pc:sldMk cId="3398922051" sldId="438"/>
        </pc:sldMkLst>
        <pc:spChg chg="del">
          <ac:chgData name="Osama Salah" userId="59b259a29da0d6d3" providerId="LiveId" clId="{47A5C93B-8969-8B47-A1BB-56E9FC959A64}" dt="2019-07-27T09:24:34.366" v="11685" actId="478"/>
          <ac:spMkLst>
            <pc:docMk/>
            <pc:sldMk cId="3398922051" sldId="438"/>
            <ac:spMk id="2" creationId="{19FE450B-D412-1840-883D-B64DFA4B0DEF}"/>
          </ac:spMkLst>
        </pc:spChg>
        <pc:spChg chg="del">
          <ac:chgData name="Osama Salah" userId="59b259a29da0d6d3" providerId="LiveId" clId="{47A5C93B-8969-8B47-A1BB-56E9FC959A64}" dt="2019-07-27T09:24:37.080" v="11686" actId="478"/>
          <ac:spMkLst>
            <pc:docMk/>
            <pc:sldMk cId="3398922051" sldId="438"/>
            <ac:spMk id="3" creationId="{E95BE639-8E41-D64A-AD1B-85376A5F30AB}"/>
          </ac:spMkLst>
        </pc:spChg>
        <pc:spChg chg="add del mod">
          <ac:chgData name="Osama Salah" userId="59b259a29da0d6d3" providerId="LiveId" clId="{47A5C93B-8969-8B47-A1BB-56E9FC959A64}" dt="2019-07-27T09:26:32.356" v="11713" actId="478"/>
          <ac:spMkLst>
            <pc:docMk/>
            <pc:sldMk cId="3398922051" sldId="438"/>
            <ac:spMk id="4" creationId="{906D8A9D-D667-9746-A9A2-8BB3423D9E65}"/>
          </ac:spMkLst>
        </pc:spChg>
        <pc:spChg chg="add del">
          <ac:chgData name="Osama Salah" userId="59b259a29da0d6d3" providerId="LiveId" clId="{47A5C93B-8969-8B47-A1BB-56E9FC959A64}" dt="2019-07-27T09:25:06.391" v="11692" actId="478"/>
          <ac:spMkLst>
            <pc:docMk/>
            <pc:sldMk cId="3398922051" sldId="438"/>
            <ac:spMk id="5" creationId="{57897DD2-A394-A34C-8E62-5D4174449A1C}"/>
          </ac:spMkLst>
        </pc:spChg>
        <pc:spChg chg="add mod">
          <ac:chgData name="Osama Salah" userId="59b259a29da0d6d3" providerId="LiveId" clId="{47A5C93B-8969-8B47-A1BB-56E9FC959A64}" dt="2019-07-27T09:35:15.282" v="11778" actId="20577"/>
          <ac:spMkLst>
            <pc:docMk/>
            <pc:sldMk cId="3398922051" sldId="438"/>
            <ac:spMk id="6" creationId="{B143BC2C-F5DD-764C-AE42-E0D7A15EDC77}"/>
          </ac:spMkLst>
        </pc:spChg>
        <pc:spChg chg="add mod">
          <ac:chgData name="Osama Salah" userId="59b259a29da0d6d3" providerId="LiveId" clId="{47A5C93B-8969-8B47-A1BB-56E9FC959A64}" dt="2019-07-27T09:33:36.718" v="11761" actId="1076"/>
          <ac:spMkLst>
            <pc:docMk/>
            <pc:sldMk cId="3398922051" sldId="438"/>
            <ac:spMk id="7" creationId="{D80C0FA1-38FF-A14E-872A-71309AED969D}"/>
          </ac:spMkLst>
        </pc:spChg>
        <pc:spChg chg="add del">
          <ac:chgData name="Osama Salah" userId="59b259a29da0d6d3" providerId="LiveId" clId="{47A5C93B-8969-8B47-A1BB-56E9FC959A64}" dt="2019-07-27T09:25:08.926" v="11693" actId="478"/>
          <ac:spMkLst>
            <pc:docMk/>
            <pc:sldMk cId="3398922051" sldId="438"/>
            <ac:spMk id="8" creationId="{6BFA1D48-51B4-784B-B94C-1A8E48DD6E1C}"/>
          </ac:spMkLst>
        </pc:spChg>
        <pc:spChg chg="add mod">
          <ac:chgData name="Osama Salah" userId="59b259a29da0d6d3" providerId="LiveId" clId="{47A5C93B-8969-8B47-A1BB-56E9FC959A64}" dt="2019-07-27T09:33:39.559" v="11763" actId="1076"/>
          <ac:spMkLst>
            <pc:docMk/>
            <pc:sldMk cId="3398922051" sldId="438"/>
            <ac:spMk id="10" creationId="{0FE3F0AE-56B9-F046-8DE6-931C40838DA6}"/>
          </ac:spMkLst>
        </pc:spChg>
        <pc:spChg chg="add mod">
          <ac:chgData name="Osama Salah" userId="59b259a29da0d6d3" providerId="LiveId" clId="{47A5C93B-8969-8B47-A1BB-56E9FC959A64}" dt="2019-07-27T09:33:26.851" v="11758" actId="27636"/>
          <ac:spMkLst>
            <pc:docMk/>
            <pc:sldMk cId="3398922051" sldId="438"/>
            <ac:spMk id="17" creationId="{5837506B-0003-0141-B4D0-8C1170671006}"/>
          </ac:spMkLst>
        </pc:spChg>
        <pc:grpChg chg="add mod">
          <ac:chgData name="Osama Salah" userId="59b259a29da0d6d3" providerId="LiveId" clId="{47A5C93B-8969-8B47-A1BB-56E9FC959A64}" dt="2019-07-27T09:33:42.189" v="11764" actId="1076"/>
          <ac:grpSpMkLst>
            <pc:docMk/>
            <pc:sldMk cId="3398922051" sldId="438"/>
            <ac:grpSpMk id="11" creationId="{2301DDD5-C05F-EF43-A415-4C2862BA84A9}"/>
          </ac:grpSpMkLst>
        </pc:grpChg>
        <pc:grpChg chg="add mod">
          <ac:chgData name="Osama Salah" userId="59b259a29da0d6d3" providerId="LiveId" clId="{47A5C93B-8969-8B47-A1BB-56E9FC959A64}" dt="2019-07-27T09:33:09.222" v="11756" actId="1076"/>
          <ac:grpSpMkLst>
            <pc:docMk/>
            <pc:sldMk cId="3398922051" sldId="438"/>
            <ac:grpSpMk id="14" creationId="{C8CEDA2D-E162-8C4A-A1C7-D2876302CBF5}"/>
          </ac:grpSpMkLst>
        </pc:grpChg>
        <pc:picChg chg="add mod">
          <ac:chgData name="Osama Salah" userId="59b259a29da0d6d3" providerId="LiveId" clId="{47A5C93B-8969-8B47-A1BB-56E9FC959A64}" dt="2019-07-27T09:33:33.498" v="11760" actId="1076"/>
          <ac:picMkLst>
            <pc:docMk/>
            <pc:sldMk cId="3398922051" sldId="438"/>
            <ac:picMk id="9" creationId="{FD4A41DA-8EE1-E04B-8BE5-0A2096B56456}"/>
          </ac:picMkLst>
        </pc:picChg>
      </pc:sldChg>
      <pc:sldChg chg="addSp delSp modSp add">
        <pc:chgData name="Osama Salah" userId="59b259a29da0d6d3" providerId="LiveId" clId="{47A5C93B-8969-8B47-A1BB-56E9FC959A64}" dt="2019-07-27T10:03:29.920" v="12257" actId="20577"/>
        <pc:sldMkLst>
          <pc:docMk/>
          <pc:sldMk cId="1442776861" sldId="439"/>
        </pc:sldMkLst>
        <pc:spChg chg="mod">
          <ac:chgData name="Osama Salah" userId="59b259a29da0d6d3" providerId="LiveId" clId="{47A5C93B-8969-8B47-A1BB-56E9FC959A64}" dt="2019-07-27T10:00:08.899" v="11810" actId="20577"/>
          <ac:spMkLst>
            <pc:docMk/>
            <pc:sldMk cId="1442776861" sldId="439"/>
            <ac:spMk id="2" creationId="{ADCC9F59-4F74-2E48-8767-769953A9198A}"/>
          </ac:spMkLst>
        </pc:spChg>
        <pc:spChg chg="mod">
          <ac:chgData name="Osama Salah" userId="59b259a29da0d6d3" providerId="LiveId" clId="{47A5C93B-8969-8B47-A1BB-56E9FC959A64}" dt="2019-07-27T10:03:29.920" v="12257" actId="20577"/>
          <ac:spMkLst>
            <pc:docMk/>
            <pc:sldMk cId="1442776861" sldId="439"/>
            <ac:spMk id="3" creationId="{CDA7480C-583B-5D42-9248-1EEC78C3BF03}"/>
          </ac:spMkLst>
        </pc:spChg>
        <pc:grpChg chg="add del mod">
          <ac:chgData name="Osama Salah" userId="59b259a29da0d6d3" providerId="LiveId" clId="{47A5C93B-8969-8B47-A1BB-56E9FC959A64}" dt="2019-07-27T10:00:52.641" v="11891" actId="478"/>
          <ac:grpSpMkLst>
            <pc:docMk/>
            <pc:sldMk cId="1442776861" sldId="439"/>
            <ac:grpSpMk id="4" creationId="{2FDA22E0-07B8-1640-BC84-F2C5384A0DAE}"/>
          </ac:grpSpMkLst>
        </pc:grpChg>
        <pc:grpChg chg="add del">
          <ac:chgData name="Osama Salah" userId="59b259a29da0d6d3" providerId="LiveId" clId="{47A5C93B-8969-8B47-A1BB-56E9FC959A64}" dt="2019-07-27T10:01:14.961" v="11895" actId="478"/>
          <ac:grpSpMkLst>
            <pc:docMk/>
            <pc:sldMk cId="1442776861" sldId="439"/>
            <ac:grpSpMk id="45" creationId="{9DD8F1ED-F019-D74D-B990-B9C4D3160FED}"/>
          </ac:grpSpMkLst>
        </pc:grpChg>
        <pc:grpChg chg="add mod">
          <ac:chgData name="Osama Salah" userId="59b259a29da0d6d3" providerId="LiveId" clId="{47A5C93B-8969-8B47-A1BB-56E9FC959A64}" dt="2019-07-27T10:01:28.771" v="11897" actId="1076"/>
          <ac:grpSpMkLst>
            <pc:docMk/>
            <pc:sldMk cId="1442776861" sldId="439"/>
            <ac:grpSpMk id="86" creationId="{AAF7BB50-204E-5C43-BAC0-A05341F8AD6F}"/>
          </ac:grpSpMkLst>
        </pc:grpChg>
        <pc:grpChg chg="mod">
          <ac:chgData name="Osama Salah" userId="59b259a29da0d6d3" providerId="LiveId" clId="{47A5C93B-8969-8B47-A1BB-56E9FC959A64}" dt="2019-07-27T10:01:10.958" v="11893"/>
          <ac:grpSpMkLst>
            <pc:docMk/>
            <pc:sldMk cId="1442776861" sldId="439"/>
            <ac:grpSpMk id="87" creationId="{ADE5DB12-2886-0140-A236-C6900FE24F2C}"/>
          </ac:grpSpMkLst>
        </pc:grpChg>
        <pc:grpChg chg="mod">
          <ac:chgData name="Osama Salah" userId="59b259a29da0d6d3" providerId="LiveId" clId="{47A5C93B-8969-8B47-A1BB-56E9FC959A64}" dt="2019-07-27T10:01:10.958" v="11893"/>
          <ac:grpSpMkLst>
            <pc:docMk/>
            <pc:sldMk cId="1442776861" sldId="439"/>
            <ac:grpSpMk id="95" creationId="{2750C70F-ECB1-C043-845C-B4D5CE9D6D3A}"/>
          </ac:grpSpMkLst>
        </pc:grpChg>
      </pc:sldChg>
      <pc:sldChg chg="modSp add">
        <pc:chgData name="Osama Salah" userId="59b259a29da0d6d3" providerId="LiveId" clId="{47A5C93B-8969-8B47-A1BB-56E9FC959A64}" dt="2019-07-27T10:04:00.895" v="12278" actId="20577"/>
        <pc:sldMkLst>
          <pc:docMk/>
          <pc:sldMk cId="2689895875" sldId="440"/>
        </pc:sldMkLst>
        <pc:spChg chg="mod">
          <ac:chgData name="Osama Salah" userId="59b259a29da0d6d3" providerId="LiveId" clId="{47A5C93B-8969-8B47-A1BB-56E9FC959A64}" dt="2019-07-27T10:04:00.895" v="12278" actId="20577"/>
          <ac:spMkLst>
            <pc:docMk/>
            <pc:sldMk cId="2689895875" sldId="440"/>
            <ac:spMk id="2" creationId="{B4469995-4A30-504A-8041-5FEC91C21215}"/>
          </ac:spMkLst>
        </pc:spChg>
      </pc:sldChg>
      <pc:sldChg chg="addSp delSp modSp add">
        <pc:chgData name="Osama Salah" userId="59b259a29da0d6d3" providerId="LiveId" clId="{47A5C93B-8969-8B47-A1BB-56E9FC959A64}" dt="2019-07-27T12:16:13.828" v="13245" actId="20577"/>
        <pc:sldMkLst>
          <pc:docMk/>
          <pc:sldMk cId="1310146789" sldId="441"/>
        </pc:sldMkLst>
        <pc:spChg chg="mod">
          <ac:chgData name="Osama Salah" userId="59b259a29da0d6d3" providerId="LiveId" clId="{47A5C93B-8969-8B47-A1BB-56E9FC959A64}" dt="2019-07-27T10:04:11.530" v="12299" actId="20577"/>
          <ac:spMkLst>
            <pc:docMk/>
            <pc:sldMk cId="1310146789" sldId="441"/>
            <ac:spMk id="2" creationId="{E19F66FA-61BB-5B48-AC8F-DA532B8B54AC}"/>
          </ac:spMkLst>
        </pc:spChg>
        <pc:spChg chg="mod">
          <ac:chgData name="Osama Salah" userId="59b259a29da0d6d3" providerId="LiveId" clId="{47A5C93B-8969-8B47-A1BB-56E9FC959A64}" dt="2019-07-27T12:16:13.828" v="13245" actId="20577"/>
          <ac:spMkLst>
            <pc:docMk/>
            <pc:sldMk cId="1310146789" sldId="441"/>
            <ac:spMk id="3" creationId="{F3731E28-B76D-D142-8F5B-A01842658F2B}"/>
          </ac:spMkLst>
        </pc:spChg>
        <pc:grpChg chg="add del">
          <ac:chgData name="Osama Salah" userId="59b259a29da0d6d3" providerId="LiveId" clId="{47A5C93B-8969-8B47-A1BB-56E9FC959A64}" dt="2019-07-27T10:09:20.659" v="13035"/>
          <ac:grpSpMkLst>
            <pc:docMk/>
            <pc:sldMk cId="1310146789" sldId="441"/>
            <ac:grpSpMk id="4" creationId="{E941B92D-15A1-F845-BC76-D4B03A376B58}"/>
          </ac:grpSpMkLst>
        </pc:grpChg>
      </pc:sldChg>
      <pc:sldChg chg="addSp delSp modSp add modNotesTx">
        <pc:chgData name="Osama Salah" userId="59b259a29da0d6d3" providerId="LiveId" clId="{47A5C93B-8969-8B47-A1BB-56E9FC959A64}" dt="2019-07-27T12:56:37.338" v="14255" actId="20577"/>
        <pc:sldMkLst>
          <pc:docMk/>
          <pc:sldMk cId="3697959667" sldId="442"/>
        </pc:sldMkLst>
        <pc:spChg chg="del">
          <ac:chgData name="Osama Salah" userId="59b259a29da0d6d3" providerId="LiveId" clId="{47A5C93B-8969-8B47-A1BB-56E9FC959A64}" dt="2019-07-27T10:09:28.395" v="13037" actId="478"/>
          <ac:spMkLst>
            <pc:docMk/>
            <pc:sldMk cId="3697959667" sldId="442"/>
            <ac:spMk id="3" creationId="{F3731E28-B76D-D142-8F5B-A01842658F2B}"/>
          </ac:spMkLst>
        </pc:spChg>
        <pc:spChg chg="add del mod">
          <ac:chgData name="Osama Salah" userId="59b259a29da0d6d3" providerId="LiveId" clId="{47A5C93B-8969-8B47-A1BB-56E9FC959A64}" dt="2019-07-27T10:09:35.984" v="13038" actId="478"/>
          <ac:spMkLst>
            <pc:docMk/>
            <pc:sldMk cId="3697959667" sldId="442"/>
            <ac:spMk id="5" creationId="{E5750ABA-56BE-C841-AD9D-CFCADB9DC027}"/>
          </ac:spMkLst>
        </pc:spChg>
        <pc:spChg chg="mod">
          <ac:chgData name="Osama Salah" userId="59b259a29da0d6d3" providerId="LiveId" clId="{47A5C93B-8969-8B47-A1BB-56E9FC959A64}" dt="2019-07-27T10:09:46.100" v="13041" actId="207"/>
          <ac:spMkLst>
            <pc:docMk/>
            <pc:sldMk cId="3697959667" sldId="442"/>
            <ac:spMk id="27" creationId="{90F0F96A-31FA-B145-AD8B-E126F5466FAB}"/>
          </ac:spMkLst>
        </pc:spChg>
        <pc:spChg chg="mod">
          <ac:chgData name="Osama Salah" userId="59b259a29da0d6d3" providerId="LiveId" clId="{47A5C93B-8969-8B47-A1BB-56E9FC959A64}" dt="2019-07-27T10:09:46.100" v="13041" actId="207"/>
          <ac:spMkLst>
            <pc:docMk/>
            <pc:sldMk cId="3697959667" sldId="442"/>
            <ac:spMk id="32" creationId="{2A283505-4C2D-6B40-8FBC-CE3DA2179176}"/>
          </ac:spMkLst>
        </pc:spChg>
        <pc:spChg chg="mod">
          <ac:chgData name="Osama Salah" userId="59b259a29da0d6d3" providerId="LiveId" clId="{47A5C93B-8969-8B47-A1BB-56E9FC959A64}" dt="2019-07-27T10:09:46.100" v="13041" actId="207"/>
          <ac:spMkLst>
            <pc:docMk/>
            <pc:sldMk cId="3697959667" sldId="442"/>
            <ac:spMk id="37" creationId="{D40197C5-3D13-F347-8712-6037AC53726C}"/>
          </ac:spMkLst>
        </pc:spChg>
        <pc:spChg chg="mod">
          <ac:chgData name="Osama Salah" userId="59b259a29da0d6d3" providerId="LiveId" clId="{47A5C93B-8969-8B47-A1BB-56E9FC959A64}" dt="2019-07-27T10:09:46.100" v="13041" actId="207"/>
          <ac:spMkLst>
            <pc:docMk/>
            <pc:sldMk cId="3697959667" sldId="442"/>
            <ac:spMk id="41" creationId="{4E9281B7-4D27-E149-8976-FD89865FBF37}"/>
          </ac:spMkLst>
        </pc:spChg>
        <pc:spChg chg="add del mod">
          <ac:chgData name="Osama Salah" userId="59b259a29da0d6d3" providerId="LiveId" clId="{47A5C93B-8969-8B47-A1BB-56E9FC959A64}" dt="2019-07-27T12:53:53.177" v="14150" actId="478"/>
          <ac:spMkLst>
            <pc:docMk/>
            <pc:sldMk cId="3697959667" sldId="442"/>
            <ac:spMk id="43" creationId="{B793C846-07D6-0A4E-B8C6-AA92F7B08530}"/>
          </ac:spMkLst>
        </pc:spChg>
        <pc:spChg chg="add mod">
          <ac:chgData name="Osama Salah" userId="59b259a29da0d6d3" providerId="LiveId" clId="{47A5C93B-8969-8B47-A1BB-56E9FC959A64}" dt="2019-07-27T12:56:37.338" v="14255" actId="20577"/>
          <ac:spMkLst>
            <pc:docMk/>
            <pc:sldMk cId="3697959667" sldId="442"/>
            <ac:spMk id="44" creationId="{33C1E107-8DE8-3F48-A17C-88F9E4DA524E}"/>
          </ac:spMkLst>
        </pc:spChg>
        <pc:grpChg chg="add mod">
          <ac:chgData name="Osama Salah" userId="59b259a29da0d6d3" providerId="LiveId" clId="{47A5C93B-8969-8B47-A1BB-56E9FC959A64}" dt="2019-07-27T12:54:22.473" v="14171" actId="1076"/>
          <ac:grpSpMkLst>
            <pc:docMk/>
            <pc:sldMk cId="3697959667" sldId="442"/>
            <ac:grpSpMk id="6" creationId="{E25B04FE-3ECA-3D4B-8928-7B0FB9EDD183}"/>
          </ac:grpSpMkLst>
        </pc:grpChg>
      </pc:sldChg>
      <pc:sldChg chg="modSp add">
        <pc:chgData name="Osama Salah" userId="59b259a29da0d6d3" providerId="LiveId" clId="{47A5C93B-8969-8B47-A1BB-56E9FC959A64}" dt="2019-07-27T10:12:41.508" v="13125" actId="20577"/>
        <pc:sldMkLst>
          <pc:docMk/>
          <pc:sldMk cId="266304072" sldId="443"/>
        </pc:sldMkLst>
        <pc:spChg chg="mod">
          <ac:chgData name="Osama Salah" userId="59b259a29da0d6d3" providerId="LiveId" clId="{47A5C93B-8969-8B47-A1BB-56E9FC959A64}" dt="2019-07-27T10:12:41.508" v="13125" actId="20577"/>
          <ac:spMkLst>
            <pc:docMk/>
            <pc:sldMk cId="266304072" sldId="443"/>
            <ac:spMk id="2" creationId="{C08F805D-EA91-9747-812D-BD0B2BCDC5A7}"/>
          </ac:spMkLst>
        </pc:spChg>
      </pc:sldChg>
      <pc:sldChg chg="modSp add">
        <pc:chgData name="Osama Salah" userId="59b259a29da0d6d3" providerId="LiveId" clId="{47A5C93B-8969-8B47-A1BB-56E9FC959A64}" dt="2019-07-27T10:13:49.882" v="13213" actId="20577"/>
        <pc:sldMkLst>
          <pc:docMk/>
          <pc:sldMk cId="2202485771" sldId="444"/>
        </pc:sldMkLst>
        <pc:spChg chg="mod">
          <ac:chgData name="Osama Salah" userId="59b259a29da0d6d3" providerId="LiveId" clId="{47A5C93B-8969-8B47-A1BB-56E9FC959A64}" dt="2019-07-27T10:12:52.757" v="13134" actId="20577"/>
          <ac:spMkLst>
            <pc:docMk/>
            <pc:sldMk cId="2202485771" sldId="444"/>
            <ac:spMk id="2" creationId="{510446AF-1875-E246-BAFF-A0F64FFC18BA}"/>
          </ac:spMkLst>
        </pc:spChg>
        <pc:spChg chg="mod">
          <ac:chgData name="Osama Salah" userId="59b259a29da0d6d3" providerId="LiveId" clId="{47A5C93B-8969-8B47-A1BB-56E9FC959A64}" dt="2019-07-27T10:13:49.882" v="13213" actId="20577"/>
          <ac:spMkLst>
            <pc:docMk/>
            <pc:sldMk cId="2202485771" sldId="444"/>
            <ac:spMk id="3" creationId="{B8A82E44-856C-BF4D-9D38-7F970FF06F0A}"/>
          </ac:spMkLst>
        </pc:spChg>
      </pc:sldChg>
      <pc:sldChg chg="addSp delSp modSp add modNotesTx">
        <pc:chgData name="Osama Salah" userId="59b259a29da0d6d3" providerId="LiveId" clId="{47A5C93B-8969-8B47-A1BB-56E9FC959A64}" dt="2019-07-27T12:53:37.634" v="14149" actId="313"/>
        <pc:sldMkLst>
          <pc:docMk/>
          <pc:sldMk cId="3182477583" sldId="445"/>
        </pc:sldMkLst>
        <pc:spChg chg="mod">
          <ac:chgData name="Osama Salah" userId="59b259a29da0d6d3" providerId="LiveId" clId="{47A5C93B-8969-8B47-A1BB-56E9FC959A64}" dt="2019-07-27T12:45:34.080" v="13268" actId="313"/>
          <ac:spMkLst>
            <pc:docMk/>
            <pc:sldMk cId="3182477583" sldId="445"/>
            <ac:spMk id="2" creationId="{F83883C2-0DF3-3346-9750-31F56A01F995}"/>
          </ac:spMkLst>
        </pc:spChg>
        <pc:spChg chg="del">
          <ac:chgData name="Osama Salah" userId="59b259a29da0d6d3" providerId="LiveId" clId="{47A5C93B-8969-8B47-A1BB-56E9FC959A64}" dt="2019-07-27T12:48:27.429" v="13279" actId="478"/>
          <ac:spMkLst>
            <pc:docMk/>
            <pc:sldMk cId="3182477583" sldId="445"/>
            <ac:spMk id="3" creationId="{1423999E-E3D7-1741-A43A-84CF4FB864C5}"/>
          </ac:spMkLst>
        </pc:spChg>
        <pc:picChg chg="add del mod">
          <ac:chgData name="Osama Salah" userId="59b259a29da0d6d3" providerId="LiveId" clId="{47A5C93B-8969-8B47-A1BB-56E9FC959A64}" dt="2019-07-27T12:46:10.472" v="13272"/>
          <ac:picMkLst>
            <pc:docMk/>
            <pc:sldMk cId="3182477583" sldId="445"/>
            <ac:picMk id="4" creationId="{B8E7354F-56AF-874F-99FF-B27EF26D5D92}"/>
          </ac:picMkLst>
        </pc:picChg>
        <pc:picChg chg="add del">
          <ac:chgData name="Osama Salah" userId="59b259a29da0d6d3" providerId="LiveId" clId="{47A5C93B-8969-8B47-A1BB-56E9FC959A64}" dt="2019-07-27T12:46:25.762" v="13274" actId="478"/>
          <ac:picMkLst>
            <pc:docMk/>
            <pc:sldMk cId="3182477583" sldId="445"/>
            <ac:picMk id="5" creationId="{B8E7354F-56AF-874F-99FF-B27EF26D5D92}"/>
          </ac:picMkLst>
        </pc:picChg>
        <pc:picChg chg="add del mod">
          <ac:chgData name="Osama Salah" userId="59b259a29da0d6d3" providerId="LiveId" clId="{47A5C93B-8969-8B47-A1BB-56E9FC959A64}" dt="2019-07-27T12:46:47.932" v="13278" actId="478"/>
          <ac:picMkLst>
            <pc:docMk/>
            <pc:sldMk cId="3182477583" sldId="445"/>
            <ac:picMk id="6" creationId="{0E38E9F4-A265-0B46-8546-2433450802D6}"/>
          </ac:picMkLst>
        </pc:picChg>
        <pc:picChg chg="add mod">
          <ac:chgData name="Osama Salah" userId="59b259a29da0d6d3" providerId="LiveId" clId="{47A5C93B-8969-8B47-A1BB-56E9FC959A64}" dt="2019-07-27T12:49:03.522" v="13286" actId="1076"/>
          <ac:picMkLst>
            <pc:docMk/>
            <pc:sldMk cId="3182477583" sldId="445"/>
            <ac:picMk id="7" creationId="{4A2F11BD-C75B-324A-8E99-50B93A89C070}"/>
          </ac:picMkLst>
        </pc:picChg>
        <pc:picChg chg="add mod">
          <ac:chgData name="Osama Salah" userId="59b259a29da0d6d3" providerId="LiveId" clId="{47A5C93B-8969-8B47-A1BB-56E9FC959A64}" dt="2019-07-27T12:49:06.373" v="13287" actId="1076"/>
          <ac:picMkLst>
            <pc:docMk/>
            <pc:sldMk cId="3182477583" sldId="445"/>
            <ac:picMk id="8" creationId="{A62967E7-1D08-D84B-A612-8F4EC71D7A3A}"/>
          </ac:picMkLst>
        </pc:picChg>
      </pc:sldChg>
      <pc:sldChg chg="modSp add">
        <pc:chgData name="Osama Salah" userId="59b259a29da0d6d3" providerId="LiveId" clId="{47A5C93B-8969-8B47-A1BB-56E9FC959A64}" dt="2019-07-27T12:57:18.941" v="14277" actId="20577"/>
        <pc:sldMkLst>
          <pc:docMk/>
          <pc:sldMk cId="1906616323" sldId="446"/>
        </pc:sldMkLst>
        <pc:spChg chg="mod">
          <ac:chgData name="Osama Salah" userId="59b259a29da0d6d3" providerId="LiveId" clId="{47A5C93B-8969-8B47-A1BB-56E9FC959A64}" dt="2019-07-27T12:57:18.941" v="14277" actId="20577"/>
          <ac:spMkLst>
            <pc:docMk/>
            <pc:sldMk cId="1906616323" sldId="446"/>
            <ac:spMk id="2" creationId="{44C87EF6-1478-A248-BB3A-D93C0C5EB60F}"/>
          </ac:spMkLst>
        </pc:spChg>
      </pc:sldChg>
    </pc:docChg>
  </pc:docChgLst>
  <pc:docChgLst>
    <pc:chgData name="Osama Salah" userId="59b259a29da0d6d3" providerId="LiveId" clId="{014CB0EE-7D1D-4E4C-B36A-88435E5F3896}"/>
    <pc:docChg chg="undo redo custSel mod addSld delSld modSld sldOrd">
      <pc:chgData name="Osama Salah" userId="59b259a29da0d6d3" providerId="LiveId" clId="{014CB0EE-7D1D-4E4C-B36A-88435E5F3896}" dt="2019-07-24T15:10:57.562" v="15605" actId="20577"/>
      <pc:docMkLst>
        <pc:docMk/>
      </pc:docMkLst>
      <pc:sldChg chg="modSp">
        <pc:chgData name="Osama Salah" userId="59b259a29da0d6d3" providerId="LiveId" clId="{014CB0EE-7D1D-4E4C-B36A-88435E5F3896}" dt="2019-07-24T15:02:26.819" v="15409" actId="20577"/>
        <pc:sldMkLst>
          <pc:docMk/>
          <pc:sldMk cId="4039214192" sldId="400"/>
        </pc:sldMkLst>
        <pc:spChg chg="mod">
          <ac:chgData name="Osama Salah" userId="59b259a29da0d6d3" providerId="LiveId" clId="{014CB0EE-7D1D-4E4C-B36A-88435E5F3896}" dt="2019-07-24T15:02:26.819" v="15409" actId="20577"/>
          <ac:spMkLst>
            <pc:docMk/>
            <pc:sldMk cId="4039214192" sldId="400"/>
            <ac:spMk id="2" creationId="{CA1A2D12-5878-1F4A-9BBE-5A6F88982307}"/>
          </ac:spMkLst>
        </pc:spChg>
      </pc:sldChg>
    </pc:docChg>
  </pc:docChgLst>
  <pc:docChgLst>
    <pc:chgData name="Osama Salah" userId="59b259a29da0d6d3" providerId="LiveId" clId="{4D6FB07C-0E9D-4415-891B-5C6C993B702D}"/>
    <pc:docChg chg="custSel addSld delSld modSld">
      <pc:chgData name="Osama Salah" userId="59b259a29da0d6d3" providerId="LiveId" clId="{4D6FB07C-0E9D-4415-891B-5C6C993B702D}" dt="2019-09-09T10:11:01.219" v="73" actId="113"/>
      <pc:docMkLst>
        <pc:docMk/>
      </pc:docMkLst>
      <pc:sldChg chg="modSp">
        <pc:chgData name="Osama Salah" userId="59b259a29da0d6d3" providerId="LiveId" clId="{4D6FB07C-0E9D-4415-891B-5C6C993B702D}" dt="2019-09-09T10:04:23.605" v="19" actId="113"/>
        <pc:sldMkLst>
          <pc:docMk/>
          <pc:sldMk cId="2792626592" sldId="418"/>
        </pc:sldMkLst>
        <pc:spChg chg="mod">
          <ac:chgData name="Osama Salah" userId="59b259a29da0d6d3" providerId="LiveId" clId="{4D6FB07C-0E9D-4415-891B-5C6C993B702D}" dt="2019-09-09T10:04:23.605" v="19" actId="113"/>
          <ac:spMkLst>
            <pc:docMk/>
            <pc:sldMk cId="2792626592" sldId="418"/>
            <ac:spMk id="2" creationId="{C571B75D-AA7C-8544-9694-76509A492B94}"/>
          </ac:spMkLst>
        </pc:spChg>
      </pc:sldChg>
      <pc:sldChg chg="modSp">
        <pc:chgData name="Osama Salah" userId="59b259a29da0d6d3" providerId="LiveId" clId="{4D6FB07C-0E9D-4415-891B-5C6C993B702D}" dt="2019-09-09T10:04:30.957" v="20" actId="113"/>
        <pc:sldMkLst>
          <pc:docMk/>
          <pc:sldMk cId="1004412776" sldId="419"/>
        </pc:sldMkLst>
        <pc:spChg chg="mod">
          <ac:chgData name="Osama Salah" userId="59b259a29da0d6d3" providerId="LiveId" clId="{4D6FB07C-0E9D-4415-891B-5C6C993B702D}" dt="2019-09-09T10:04:30.957" v="20" actId="113"/>
          <ac:spMkLst>
            <pc:docMk/>
            <pc:sldMk cId="1004412776" sldId="419"/>
            <ac:spMk id="2" creationId="{C571B75D-AA7C-8544-9694-76509A492B94}"/>
          </ac:spMkLst>
        </pc:spChg>
      </pc:sldChg>
      <pc:sldChg chg="modSp">
        <pc:chgData name="Osama Salah" userId="59b259a29da0d6d3" providerId="LiveId" clId="{4D6FB07C-0E9D-4415-891B-5C6C993B702D}" dt="2019-09-09T10:06:45.328" v="57" actId="20577"/>
        <pc:sldMkLst>
          <pc:docMk/>
          <pc:sldMk cId="216029136" sldId="420"/>
        </pc:sldMkLst>
        <pc:spChg chg="mod">
          <ac:chgData name="Osama Salah" userId="59b259a29da0d6d3" providerId="LiveId" clId="{4D6FB07C-0E9D-4415-891B-5C6C993B702D}" dt="2019-09-09T10:06:45.328" v="57" actId="20577"/>
          <ac:spMkLst>
            <pc:docMk/>
            <pc:sldMk cId="216029136" sldId="420"/>
            <ac:spMk id="3" creationId="{9A25DB31-7853-C344-AE1B-0066CDC78042}"/>
          </ac:spMkLst>
        </pc:spChg>
      </pc:sldChg>
      <pc:sldChg chg="modSp">
        <pc:chgData name="Osama Salah" userId="59b259a29da0d6d3" providerId="LiveId" clId="{4D6FB07C-0E9D-4415-891B-5C6C993B702D}" dt="2019-09-09T10:06:57.490" v="58" actId="113"/>
        <pc:sldMkLst>
          <pc:docMk/>
          <pc:sldMk cId="2199122540" sldId="423"/>
        </pc:sldMkLst>
        <pc:spChg chg="mod">
          <ac:chgData name="Osama Salah" userId="59b259a29da0d6d3" providerId="LiveId" clId="{4D6FB07C-0E9D-4415-891B-5C6C993B702D}" dt="2019-09-09T10:06:57.490" v="58" actId="113"/>
          <ac:spMkLst>
            <pc:docMk/>
            <pc:sldMk cId="2199122540" sldId="423"/>
            <ac:spMk id="2" creationId="{F9A50939-14F7-9D41-A724-9325E4061664}"/>
          </ac:spMkLst>
        </pc:spChg>
      </pc:sldChg>
      <pc:sldChg chg="modSp">
        <pc:chgData name="Osama Salah" userId="59b259a29da0d6d3" providerId="LiveId" clId="{4D6FB07C-0E9D-4415-891B-5C6C993B702D}" dt="2019-09-09T10:07:05.766" v="59" actId="113"/>
        <pc:sldMkLst>
          <pc:docMk/>
          <pc:sldMk cId="1171272523" sldId="424"/>
        </pc:sldMkLst>
        <pc:spChg chg="mod">
          <ac:chgData name="Osama Salah" userId="59b259a29da0d6d3" providerId="LiveId" clId="{4D6FB07C-0E9D-4415-891B-5C6C993B702D}" dt="2019-09-09T10:07:05.766" v="59" actId="113"/>
          <ac:spMkLst>
            <pc:docMk/>
            <pc:sldMk cId="1171272523" sldId="424"/>
            <ac:spMk id="2" creationId="{53B6F18D-607B-4F4C-AB14-43BEEC800199}"/>
          </ac:spMkLst>
        </pc:spChg>
      </pc:sldChg>
      <pc:sldChg chg="modSp">
        <pc:chgData name="Osama Salah" userId="59b259a29da0d6d3" providerId="LiveId" clId="{4D6FB07C-0E9D-4415-891B-5C6C993B702D}" dt="2019-09-09T10:07:15.116" v="61" actId="1036"/>
        <pc:sldMkLst>
          <pc:docMk/>
          <pc:sldMk cId="3997200563" sldId="425"/>
        </pc:sldMkLst>
        <pc:spChg chg="mod">
          <ac:chgData name="Osama Salah" userId="59b259a29da0d6d3" providerId="LiveId" clId="{4D6FB07C-0E9D-4415-891B-5C6C993B702D}" dt="2019-09-09T10:07:15.116" v="61" actId="1036"/>
          <ac:spMkLst>
            <pc:docMk/>
            <pc:sldMk cId="3997200563" sldId="425"/>
            <ac:spMk id="2" creationId="{A290565F-A22A-1E49-9B6B-E29A4A559A99}"/>
          </ac:spMkLst>
        </pc:spChg>
      </pc:sldChg>
      <pc:sldChg chg="modSp">
        <pc:chgData name="Osama Salah" userId="59b259a29da0d6d3" providerId="LiveId" clId="{4D6FB07C-0E9D-4415-891B-5C6C993B702D}" dt="2019-09-09T10:07:32.077" v="64" actId="404"/>
        <pc:sldMkLst>
          <pc:docMk/>
          <pc:sldMk cId="174635646" sldId="427"/>
        </pc:sldMkLst>
        <pc:spChg chg="mod">
          <ac:chgData name="Osama Salah" userId="59b259a29da0d6d3" providerId="LiveId" clId="{4D6FB07C-0E9D-4415-891B-5C6C993B702D}" dt="2019-09-09T10:07:32.077" v="64" actId="404"/>
          <ac:spMkLst>
            <pc:docMk/>
            <pc:sldMk cId="174635646" sldId="427"/>
            <ac:spMk id="3" creationId="{2F3885DD-02E4-6D47-A845-FD5D1F2864AA}"/>
          </ac:spMkLst>
        </pc:spChg>
      </pc:sldChg>
      <pc:sldChg chg="modSp">
        <pc:chgData name="Osama Salah" userId="59b259a29da0d6d3" providerId="LiveId" clId="{4D6FB07C-0E9D-4415-891B-5C6C993B702D}" dt="2019-09-09T10:08:09.670" v="65" actId="113"/>
        <pc:sldMkLst>
          <pc:docMk/>
          <pc:sldMk cId="2373696056" sldId="428"/>
        </pc:sldMkLst>
        <pc:spChg chg="mod">
          <ac:chgData name="Osama Salah" userId="59b259a29da0d6d3" providerId="LiveId" clId="{4D6FB07C-0E9D-4415-891B-5C6C993B702D}" dt="2019-09-09T10:08:09.670" v="65" actId="113"/>
          <ac:spMkLst>
            <pc:docMk/>
            <pc:sldMk cId="2373696056" sldId="428"/>
            <ac:spMk id="2" creationId="{557C7D88-87E6-2D49-941F-65D84501095B}"/>
          </ac:spMkLst>
        </pc:spChg>
      </pc:sldChg>
      <pc:sldChg chg="modSp">
        <pc:chgData name="Osama Salah" userId="59b259a29da0d6d3" providerId="LiveId" clId="{4D6FB07C-0E9D-4415-891B-5C6C993B702D}" dt="2019-09-09T10:08:41.367" v="68" actId="113"/>
        <pc:sldMkLst>
          <pc:docMk/>
          <pc:sldMk cId="3196242396" sldId="431"/>
        </pc:sldMkLst>
        <pc:spChg chg="mod">
          <ac:chgData name="Osama Salah" userId="59b259a29da0d6d3" providerId="LiveId" clId="{4D6FB07C-0E9D-4415-891B-5C6C993B702D}" dt="2019-09-09T10:08:41.367" v="68" actId="113"/>
          <ac:spMkLst>
            <pc:docMk/>
            <pc:sldMk cId="3196242396" sldId="431"/>
            <ac:spMk id="2" creationId="{D8ECD6E2-AA58-7144-891E-87277E41649A}"/>
          </ac:spMkLst>
        </pc:spChg>
      </pc:sldChg>
      <pc:sldChg chg="modSp">
        <pc:chgData name="Osama Salah" userId="59b259a29da0d6d3" providerId="LiveId" clId="{4D6FB07C-0E9D-4415-891B-5C6C993B702D}" dt="2019-09-09T10:09:03.986" v="70" actId="113"/>
        <pc:sldMkLst>
          <pc:docMk/>
          <pc:sldMk cId="164380493" sldId="433"/>
        </pc:sldMkLst>
        <pc:spChg chg="mod">
          <ac:chgData name="Osama Salah" userId="59b259a29da0d6d3" providerId="LiveId" clId="{4D6FB07C-0E9D-4415-891B-5C6C993B702D}" dt="2019-09-09T10:09:03.986" v="70" actId="113"/>
          <ac:spMkLst>
            <pc:docMk/>
            <pc:sldMk cId="164380493" sldId="433"/>
            <ac:spMk id="2" creationId="{DF6F1CF6-D5BA-DF4C-BC2E-21383D328CD0}"/>
          </ac:spMkLst>
        </pc:spChg>
      </pc:sldChg>
      <pc:sldChg chg="modSp">
        <pc:chgData name="Osama Salah" userId="59b259a29da0d6d3" providerId="LiveId" clId="{4D6FB07C-0E9D-4415-891B-5C6C993B702D}" dt="2019-09-09T10:11:01.219" v="73" actId="113"/>
        <pc:sldMkLst>
          <pc:docMk/>
          <pc:sldMk cId="1819276377" sldId="436"/>
        </pc:sldMkLst>
        <pc:spChg chg="mod">
          <ac:chgData name="Osama Salah" userId="59b259a29da0d6d3" providerId="LiveId" clId="{4D6FB07C-0E9D-4415-891B-5C6C993B702D}" dt="2019-09-09T10:11:01.219" v="73" actId="113"/>
          <ac:spMkLst>
            <pc:docMk/>
            <pc:sldMk cId="1819276377" sldId="436"/>
            <ac:spMk id="2" creationId="{EEC99491-15EA-B748-8EDD-A7E8FAB887C5}"/>
          </ac:spMkLst>
        </pc:spChg>
      </pc:sldChg>
      <pc:sldChg chg="modSp">
        <pc:chgData name="Osama Salah" userId="59b259a29da0d6d3" providerId="LiveId" clId="{4D6FB07C-0E9D-4415-891B-5C6C993B702D}" dt="2019-09-09T10:09:27.043" v="72" actId="1036"/>
        <pc:sldMkLst>
          <pc:docMk/>
          <pc:sldMk cId="3398922051" sldId="438"/>
        </pc:sldMkLst>
        <pc:spChg chg="mod">
          <ac:chgData name="Osama Salah" userId="59b259a29da0d6d3" providerId="LiveId" clId="{4D6FB07C-0E9D-4415-891B-5C6C993B702D}" dt="2019-09-09T10:09:27.043" v="72" actId="1036"/>
          <ac:spMkLst>
            <pc:docMk/>
            <pc:sldMk cId="3398922051" sldId="438"/>
            <ac:spMk id="17" creationId="{5837506B-0003-0141-B4D0-8C1170671006}"/>
          </ac:spMkLst>
        </pc:spChg>
      </pc:sldChg>
      <pc:sldChg chg="add">
        <pc:chgData name="Osama Salah" userId="59b259a29da0d6d3" providerId="LiveId" clId="{4D6FB07C-0E9D-4415-891B-5C6C993B702D}" dt="2019-09-09T09:56:45.555" v="0"/>
        <pc:sldMkLst>
          <pc:docMk/>
          <pc:sldMk cId="2961589733" sldId="448"/>
        </pc:sldMkLst>
      </pc:sldChg>
    </pc:docChg>
  </pc:docChgLst>
  <pc:docChgLst>
    <pc:chgData name="Osama Salah" userId="59b259a29da0d6d3" providerId="LiveId" clId="{CAF1F6BF-33F4-7843-AB43-D0001846CA86}"/>
    <pc:docChg chg="undo custSel addSld delSld modSld sldOrd modMainMaster">
      <pc:chgData name="Osama Salah" userId="59b259a29da0d6d3" providerId="LiveId" clId="{CAF1F6BF-33F4-7843-AB43-D0001846CA86}" dt="2019-07-02T15:02:47.091" v="24070" actId="478"/>
      <pc:docMkLst>
        <pc:docMk/>
      </pc:docMkLst>
      <pc:sldChg chg="modSp add">
        <pc:chgData name="Osama Salah" userId="59b259a29da0d6d3" providerId="LiveId" clId="{CAF1F6BF-33F4-7843-AB43-D0001846CA86}" dt="2019-07-02T14:15:14.524" v="22753" actId="20577"/>
        <pc:sldMkLst>
          <pc:docMk/>
          <pc:sldMk cId="4039214192" sldId="400"/>
        </pc:sldMkLst>
        <pc:spChg chg="mod">
          <ac:chgData name="Osama Salah" userId="59b259a29da0d6d3" providerId="LiveId" clId="{CAF1F6BF-33F4-7843-AB43-D0001846CA86}" dt="2019-07-02T14:15:14.524" v="22753" actId="20577"/>
          <ac:spMkLst>
            <pc:docMk/>
            <pc:sldMk cId="4039214192" sldId="400"/>
            <ac:spMk id="2" creationId="{CA1A2D12-5878-1F4A-9BBE-5A6F88982307}"/>
          </ac:spMkLst>
        </pc:spChg>
      </pc:sldChg>
      <pc:sldChg chg="add setBg">
        <pc:chgData name="Osama Salah" userId="59b259a29da0d6d3" providerId="LiveId" clId="{CAF1F6BF-33F4-7843-AB43-D0001846CA86}" dt="2019-07-02T14:15:31.702" v="22755"/>
        <pc:sldMkLst>
          <pc:docMk/>
          <pc:sldMk cId="3494242153" sldId="401"/>
        </pc:sldMkLst>
      </pc:sldChg>
      <pc:sldChg chg="modSp add">
        <pc:chgData name="Osama Salah" userId="59b259a29da0d6d3" providerId="LiveId" clId="{CAF1F6BF-33F4-7843-AB43-D0001846CA86}" dt="2019-07-02T14:16:50.242" v="22996" actId="207"/>
        <pc:sldMkLst>
          <pc:docMk/>
          <pc:sldMk cId="1120705378" sldId="402"/>
        </pc:sldMkLst>
        <pc:spChg chg="mod">
          <ac:chgData name="Osama Salah" userId="59b259a29da0d6d3" providerId="LiveId" clId="{CAF1F6BF-33F4-7843-AB43-D0001846CA86}" dt="2019-07-02T14:15:56.979" v="22783" actId="20577"/>
          <ac:spMkLst>
            <pc:docMk/>
            <pc:sldMk cId="1120705378" sldId="402"/>
            <ac:spMk id="2" creationId="{03C52B6E-9ED5-6945-B158-9D4DEFE32321}"/>
          </ac:spMkLst>
        </pc:spChg>
        <pc:spChg chg="mod">
          <ac:chgData name="Osama Salah" userId="59b259a29da0d6d3" providerId="LiveId" clId="{CAF1F6BF-33F4-7843-AB43-D0001846CA86}" dt="2019-07-02T14:16:50.242" v="22996" actId="207"/>
          <ac:spMkLst>
            <pc:docMk/>
            <pc:sldMk cId="1120705378" sldId="402"/>
            <ac:spMk id="3" creationId="{8D3364BB-241A-7E43-A13E-8C8655C73A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508DD-885D-8841-BDC7-F6C31570DCC2}" type="datetimeFigureOut">
              <a:rPr lang="en-US" smtClean="0"/>
              <a:t>9/14/19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DB0F9-7AA4-A245-900D-1B5447B08339}" type="slidenum">
              <a:rPr lang="en-US" smtClean="0"/>
              <a:t>‹#›</a:t>
            </a:fld>
            <a:endParaRPr lang="en-US"/>
          </a:p>
        </p:txBody>
      </p:sp>
    </p:spTree>
    <p:extLst>
      <p:ext uri="{BB962C8B-B14F-4D97-AF65-F5344CB8AC3E}">
        <p14:creationId xmlns:p14="http://schemas.microsoft.com/office/powerpoint/2010/main" val="109616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Philip_E._Tetlock"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afetyrisk.net/fallibility-and-risk-free-download-of-dr-longs-latest-book/"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edwardtufte.com/tufte/"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0F226A-2D6C-4E1F-8847-E5E0ABD096A4}" type="slidenum">
              <a:rPr lang="en-US" smtClean="0"/>
              <a:t>8</a:t>
            </a:fld>
            <a:endParaRPr lang="en-US"/>
          </a:p>
        </p:txBody>
      </p:sp>
    </p:spTree>
    <p:extLst>
      <p:ext uri="{BB962C8B-B14F-4D97-AF65-F5344CB8AC3E}">
        <p14:creationId xmlns:p14="http://schemas.microsoft.com/office/powerpoint/2010/main" val="2661622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1B2193-5D6E-4909-9B09-E41374939322}" type="slidenum">
              <a:rPr lang="en-US" smtClean="0"/>
              <a:t>18</a:t>
            </a:fld>
            <a:endParaRPr lang="en-US"/>
          </a:p>
        </p:txBody>
      </p:sp>
    </p:spTree>
    <p:extLst>
      <p:ext uri="{BB962C8B-B14F-4D97-AF65-F5344CB8AC3E}">
        <p14:creationId xmlns:p14="http://schemas.microsoft.com/office/powerpoint/2010/main" val="534602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1B2193-5D6E-4909-9B09-E41374939322}" type="slidenum">
              <a:rPr lang="en-US" smtClean="0"/>
              <a:t>19</a:t>
            </a:fld>
            <a:endParaRPr lang="en-US"/>
          </a:p>
        </p:txBody>
      </p:sp>
    </p:spTree>
    <p:extLst>
      <p:ext uri="{BB962C8B-B14F-4D97-AF65-F5344CB8AC3E}">
        <p14:creationId xmlns:p14="http://schemas.microsoft.com/office/powerpoint/2010/main" val="776638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https://en.wikipedia.org/wiki/Philip_E._Tetlock</a:t>
            </a:r>
            <a:endParaRPr lang="en-US" dirty="0"/>
          </a:p>
          <a:p>
            <a:endParaRPr lang="en-US" dirty="0"/>
          </a:p>
        </p:txBody>
      </p:sp>
      <p:sp>
        <p:nvSpPr>
          <p:cNvPr id="4" name="Slide Number Placeholder 3"/>
          <p:cNvSpPr>
            <a:spLocks noGrp="1"/>
          </p:cNvSpPr>
          <p:nvPr>
            <p:ph type="sldNum" sz="quarter" idx="10"/>
          </p:nvPr>
        </p:nvSpPr>
        <p:spPr/>
        <p:txBody>
          <a:bodyPr/>
          <a:lstStyle/>
          <a:p>
            <a:fld id="{1F9B9F30-8DFC-428C-819A-3CC1A8C9A90C}" type="slidenum">
              <a:rPr lang="en-US" smtClean="0"/>
              <a:t>20</a:t>
            </a:fld>
            <a:endParaRPr lang="en-US"/>
          </a:p>
        </p:txBody>
      </p:sp>
    </p:spTree>
    <p:extLst>
      <p:ext uri="{BB962C8B-B14F-4D97-AF65-F5344CB8AC3E}">
        <p14:creationId xmlns:p14="http://schemas.microsoft.com/office/powerpoint/2010/main" val="1710660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Professor </a:t>
            </a:r>
            <a:r>
              <a:rPr lang="en-US" dirty="0" err="1"/>
              <a:t>Tetlock’s</a:t>
            </a:r>
            <a:r>
              <a:rPr lang="en-US" dirty="0"/>
              <a:t> previous quote comes after extensive research.</a:t>
            </a:r>
          </a:p>
          <a:p>
            <a:r>
              <a:rPr lang="en-US" dirty="0"/>
              <a:t>He recorded the forecasts of 284 experts over 19 Years. They made over 82,000 forecasts and the tracked they track record.</a:t>
            </a:r>
          </a:p>
          <a:p>
            <a:r>
              <a:rPr lang="en-US" dirty="0"/>
              <a:t>He found that the people using formal models outperformed everyone else.</a:t>
            </a:r>
          </a:p>
          <a:p>
            <a:endParaRPr lang="en-US" dirty="0"/>
          </a:p>
        </p:txBody>
      </p:sp>
      <p:sp>
        <p:nvSpPr>
          <p:cNvPr id="4" name="Slide Number Placeholder 3"/>
          <p:cNvSpPr>
            <a:spLocks noGrp="1"/>
          </p:cNvSpPr>
          <p:nvPr>
            <p:ph type="sldNum" sz="quarter" idx="10"/>
          </p:nvPr>
        </p:nvSpPr>
        <p:spPr/>
        <p:txBody>
          <a:bodyPr/>
          <a:lstStyle/>
          <a:p>
            <a:fld id="{1F9B9F30-8DFC-428C-819A-3CC1A8C9A90C}" type="slidenum">
              <a:rPr lang="en-US" smtClean="0"/>
              <a:t>21</a:t>
            </a:fld>
            <a:endParaRPr lang="en-US"/>
          </a:p>
        </p:txBody>
      </p:sp>
    </p:spTree>
    <p:extLst>
      <p:ext uri="{BB962C8B-B14F-4D97-AF65-F5344CB8AC3E}">
        <p14:creationId xmlns:p14="http://schemas.microsoft.com/office/powerpoint/2010/main" val="3870853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2000" b="1" dirty="0"/>
              <a:t>Consistent Analysis</a:t>
            </a:r>
          </a:p>
          <a:p>
            <a:pPr marL="0" indent="0">
              <a:buFont typeface="Arial" panose="020B0604020202020204" pitchFamily="34" charset="0"/>
              <a:buNone/>
            </a:pPr>
            <a:r>
              <a:rPr lang="en-US" sz="2000" dirty="0"/>
              <a:t>Formal models lead to a more consistent analysis.</a:t>
            </a:r>
          </a:p>
          <a:p>
            <a:pPr marL="0" indent="0">
              <a:buFont typeface="Arial" panose="020B0604020202020204" pitchFamily="34" charset="0"/>
              <a:buNone/>
            </a:pPr>
            <a:r>
              <a:rPr lang="en-US" sz="2000" dirty="0"/>
              <a:t>They allow us to focus on parts of the problem without loosing sight of the bigger picture.</a:t>
            </a:r>
          </a:p>
          <a:p>
            <a:endParaRPr lang="en-US" sz="2000" b="1" dirty="0"/>
          </a:p>
          <a:p>
            <a:r>
              <a:rPr lang="en-US" sz="2000" b="1" dirty="0"/>
              <a:t>Learning</a:t>
            </a:r>
          </a:p>
          <a:p>
            <a:r>
              <a:rPr lang="en-US" sz="2000" dirty="0"/>
              <a:t>Have you ever done a risk analysis using Risk Matrices and you were surprised by the result? Like you would have bet the results will be “High” but turned out to be “Low” or vice versa?</a:t>
            </a:r>
          </a:p>
          <a:p>
            <a:r>
              <a:rPr lang="en-US" sz="2000" dirty="0"/>
              <a:t>It’s very unlikely, which should be telling us something, namely that an analysis using risk matrices merely documents decisions we have already made unconsciously rather than inform our decision making process.</a:t>
            </a:r>
          </a:p>
          <a:p>
            <a:r>
              <a:rPr lang="en-US" sz="2000" dirty="0"/>
              <a:t>In contrast if you using quantitative risk analysis methods we can get results that surprise us, we can gain new insights that challenge our intuition.</a:t>
            </a:r>
          </a:p>
          <a:p>
            <a:endParaRPr lang="en-US" sz="2000" dirty="0"/>
          </a:p>
          <a:p>
            <a:r>
              <a:rPr lang="en-US" sz="2000" b="1" dirty="0"/>
              <a:t>Collaboration:</a:t>
            </a:r>
          </a:p>
          <a:p>
            <a:r>
              <a:rPr lang="en-US" sz="2000" dirty="0"/>
              <a:t>Without models it is extremely difficult for a facilitator to maintain a rational discussion and controls the egos of the participants. The participants feel personally attacked when there is disagreement with their “opinion”.</a:t>
            </a:r>
          </a:p>
          <a:p>
            <a:r>
              <a:rPr lang="en-US" sz="2000" dirty="0"/>
              <a:t>In contrast in the quantitative approach using models the participants have already agreed to use the model and the efforts are focused on finding the best data to feed into the model. The discussions moves from judging opinions to a discussion on the relevance of data and it’s role in the model.</a:t>
            </a:r>
          </a:p>
          <a:p>
            <a:endParaRPr lang="en-US" sz="1600" dirty="0"/>
          </a:p>
        </p:txBody>
      </p:sp>
      <p:sp>
        <p:nvSpPr>
          <p:cNvPr id="4" name="Slide Number Placeholder 3"/>
          <p:cNvSpPr>
            <a:spLocks noGrp="1"/>
          </p:cNvSpPr>
          <p:nvPr>
            <p:ph type="sldNum" sz="quarter" idx="5"/>
          </p:nvPr>
        </p:nvSpPr>
        <p:spPr/>
        <p:txBody>
          <a:bodyPr/>
          <a:lstStyle/>
          <a:p>
            <a:fld id="{1F9B9F30-8DFC-428C-819A-3CC1A8C9A90C}" type="slidenum">
              <a:rPr lang="en-US" smtClean="0"/>
              <a:t>22</a:t>
            </a:fld>
            <a:endParaRPr lang="en-US"/>
          </a:p>
        </p:txBody>
      </p:sp>
    </p:spTree>
    <p:extLst>
      <p:ext uri="{BB962C8B-B14F-4D97-AF65-F5344CB8AC3E}">
        <p14:creationId xmlns:p14="http://schemas.microsoft.com/office/powerpoint/2010/main" val="2906328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Explain the chart: </a:t>
            </a:r>
          </a:p>
          <a:p>
            <a:r>
              <a:rPr lang="en-US" dirty="0"/>
              <a:t>Experts are given questions and requested to set probabilities. Some of the questions are repeated.</a:t>
            </a:r>
          </a:p>
          <a:p>
            <a:r>
              <a:rPr lang="en-US" dirty="0"/>
              <a:t>Ideally, if an experts answers the same questions twice we would expect the same answer which would result in a clean diagonal line.</a:t>
            </a:r>
          </a:p>
          <a:p>
            <a:r>
              <a:rPr lang="en-US" dirty="0"/>
              <a:t>However from the experiment we can see this is not the case. </a:t>
            </a:r>
          </a:p>
          <a:p>
            <a:endParaRPr lang="en-US" dirty="0"/>
          </a:p>
        </p:txBody>
      </p:sp>
      <p:sp>
        <p:nvSpPr>
          <p:cNvPr id="4" name="Slide Number Placeholder 3"/>
          <p:cNvSpPr>
            <a:spLocks noGrp="1"/>
          </p:cNvSpPr>
          <p:nvPr>
            <p:ph type="sldNum" sz="quarter" idx="5"/>
          </p:nvPr>
        </p:nvSpPr>
        <p:spPr/>
        <p:txBody>
          <a:bodyPr/>
          <a:lstStyle/>
          <a:p>
            <a:fld id="{D21DB0F9-7AA4-A245-900D-1B5447B08339}" type="slidenum">
              <a:rPr lang="en-US" smtClean="0"/>
              <a:t>30</a:t>
            </a:fld>
            <a:endParaRPr lang="en-US"/>
          </a:p>
        </p:txBody>
      </p:sp>
    </p:spTree>
    <p:extLst>
      <p:ext uri="{BB962C8B-B14F-4D97-AF65-F5344CB8AC3E}">
        <p14:creationId xmlns:p14="http://schemas.microsoft.com/office/powerpoint/2010/main" val="1502874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Explain the chart:</a:t>
            </a:r>
          </a:p>
          <a:p>
            <a:r>
              <a:rPr lang="en-US" dirty="0"/>
              <a:t>The chart visualizes the results of experts answering trivia questions and expressing their confidence in their response.</a:t>
            </a:r>
          </a:p>
          <a:p>
            <a:r>
              <a:rPr lang="en-US" dirty="0"/>
              <a:t>The results are charted before (light blue curve) and after obtaining training (light green).</a:t>
            </a:r>
          </a:p>
          <a:p>
            <a:r>
              <a:rPr lang="en-US" dirty="0"/>
              <a:t>As we can see when someone says for example they are 70% confident they actually are closer to that estimate after training then before training. So basically they actually make 7 out of 10 correct answers more often after training then when they do before training.</a:t>
            </a:r>
          </a:p>
        </p:txBody>
      </p:sp>
      <p:sp>
        <p:nvSpPr>
          <p:cNvPr id="4" name="Slide Number Placeholder 3"/>
          <p:cNvSpPr>
            <a:spLocks noGrp="1"/>
          </p:cNvSpPr>
          <p:nvPr>
            <p:ph type="sldNum" sz="quarter" idx="5"/>
          </p:nvPr>
        </p:nvSpPr>
        <p:spPr/>
        <p:txBody>
          <a:bodyPr/>
          <a:lstStyle/>
          <a:p>
            <a:fld id="{D21DB0F9-7AA4-A245-900D-1B5447B08339}" type="slidenum">
              <a:rPr lang="en-US" smtClean="0"/>
              <a:t>31</a:t>
            </a:fld>
            <a:endParaRPr lang="en-US"/>
          </a:p>
        </p:txBody>
      </p:sp>
    </p:spTree>
    <p:extLst>
      <p:ext uri="{BB962C8B-B14F-4D97-AF65-F5344CB8AC3E}">
        <p14:creationId xmlns:p14="http://schemas.microsoft.com/office/powerpoint/2010/main" val="4150028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This is another example where extensive research has been made, but it is ignored in the “design” of risk matrices.</a:t>
            </a:r>
          </a:p>
          <a:p>
            <a:r>
              <a:rPr lang="en-US" sz="1600" dirty="0"/>
              <a:t>We should recall that  </a:t>
            </a:r>
            <a:r>
              <a:rPr lang="en-US" sz="1600" i="1" dirty="0"/>
              <a:t>Reference: Thomas, Philip &amp; </a:t>
            </a:r>
            <a:r>
              <a:rPr lang="en-US" sz="1600" i="1" dirty="0" err="1"/>
              <a:t>Bratvold</a:t>
            </a:r>
            <a:r>
              <a:rPr lang="en-US" sz="1600" i="1" dirty="0"/>
              <a:t>, </a:t>
            </a:r>
            <a:r>
              <a:rPr lang="en-US" sz="1600" i="1" dirty="0" err="1"/>
              <a:t>Reidar</a:t>
            </a:r>
            <a:r>
              <a:rPr lang="en-US" sz="1600" i="1" dirty="0"/>
              <a:t> &amp; Bickel, J. (2013). The Risk of Using Risk Matrices said</a:t>
            </a:r>
          </a:p>
          <a:p>
            <a:r>
              <a:rPr lang="en-US" sz="1600" dirty="0"/>
              <a:t>“</a:t>
            </a:r>
            <a:r>
              <a:rPr lang="en-US" sz="1600" b="1" dirty="0"/>
              <a:t>These flaws cannot be corrected and are inherent to the design and use of </a:t>
            </a:r>
            <a:r>
              <a:rPr lang="en-US" sz="1600" b="1" dirty="0" err="1"/>
              <a:t>RMs.</a:t>
            </a:r>
            <a:r>
              <a:rPr lang="en-US" sz="1600" b="1" dirty="0"/>
              <a:t>”</a:t>
            </a:r>
          </a:p>
          <a:p>
            <a:r>
              <a:rPr lang="en-US" sz="1600" b="1" dirty="0"/>
              <a:t>B</a:t>
            </a:r>
            <a:r>
              <a:rPr lang="en-US" sz="1600" b="0" dirty="0"/>
              <a:t>asically don’t waste your time trying to make this risk matrix better, some people for example believe making more bins will make it more precise. Or providing ”better” descriptions of the labels etc.</a:t>
            </a:r>
          </a:p>
          <a:p>
            <a:endParaRPr lang="en-US" sz="1600" b="0" dirty="0"/>
          </a:p>
          <a:p>
            <a:r>
              <a:rPr lang="en-US" sz="1600" b="1" dirty="0"/>
              <a:t>Direction: </a:t>
            </a:r>
            <a:r>
              <a:rPr lang="en-US" sz="1600" b="0" dirty="0"/>
              <a:t>It matters if we use a 1 to 5 scale as opposed to a 5 to 1 scale. Responses vary.</a:t>
            </a:r>
          </a:p>
          <a:p>
            <a:r>
              <a:rPr lang="en-US" sz="1600" b="1" dirty="0"/>
              <a:t>Number of Buckets: </a:t>
            </a:r>
            <a:r>
              <a:rPr lang="en-US" sz="1600" b="0" dirty="0"/>
              <a:t>Some believe by creating more bins like 5 x 10 matrix instead of 5 x 5 they create a higher level of precision. That’s not the case. Research has shown that bin 1 define exactly the same in a 1-5 matrix and 1-10 matrix is chosen more often in the 1-10 matrix. </a:t>
            </a:r>
          </a:p>
          <a:p>
            <a:r>
              <a:rPr lang="en-US" sz="1600" b="1" dirty="0"/>
              <a:t>Centering Bias: </a:t>
            </a:r>
            <a:r>
              <a:rPr lang="en-US" sz="1600" b="0" dirty="0"/>
              <a:t>We have a centering bias, that’s one reason why we tend to have so many “medium” risks. Another reason is probably that it’s a safe bet, it isn’t an extreme that will attract scrutiny or will need major justification when it turns out to be wrong. It’s a tendency to playing it safe.</a:t>
            </a:r>
          </a:p>
          <a:p>
            <a:r>
              <a:rPr lang="en-US" sz="1600" b="1" dirty="0"/>
              <a:t>Interpretation of labels: </a:t>
            </a:r>
            <a:r>
              <a:rPr lang="en-US" sz="1600" b="0" dirty="0"/>
              <a:t>Research shows that people tend to ignore the definitions of the labels and fall back on their own definitions.</a:t>
            </a:r>
          </a:p>
          <a:p>
            <a:r>
              <a:rPr lang="en-US" sz="1600" b="1" dirty="0"/>
              <a:t>Mistaken as ratio scale: </a:t>
            </a:r>
            <a:r>
              <a:rPr lang="en-US" sz="1600" b="0" dirty="0"/>
              <a:t>People mistake the scale as a ratio scale i.e. likely hood of “4” is twice as likely as “2” etc.</a:t>
            </a:r>
          </a:p>
          <a:p>
            <a:endParaRPr lang="en-US" b="0" dirty="0"/>
          </a:p>
        </p:txBody>
      </p:sp>
      <p:sp>
        <p:nvSpPr>
          <p:cNvPr id="4" name="Slide Number Placeholder 3"/>
          <p:cNvSpPr>
            <a:spLocks noGrp="1"/>
          </p:cNvSpPr>
          <p:nvPr>
            <p:ph type="sldNum" sz="quarter" idx="5"/>
          </p:nvPr>
        </p:nvSpPr>
        <p:spPr/>
        <p:txBody>
          <a:bodyPr/>
          <a:lstStyle/>
          <a:p>
            <a:fld id="{D21DB0F9-7AA4-A245-900D-1B5447B08339}" type="slidenum">
              <a:rPr lang="en-US" smtClean="0"/>
              <a:t>33</a:t>
            </a:fld>
            <a:endParaRPr lang="en-US"/>
          </a:p>
        </p:txBody>
      </p:sp>
    </p:spTree>
    <p:extLst>
      <p:ext uri="{BB962C8B-B14F-4D97-AF65-F5344CB8AC3E}">
        <p14:creationId xmlns:p14="http://schemas.microsoft.com/office/powerpoint/2010/main" val="1432729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1DB0F9-7AA4-A245-900D-1B5447B08339}" type="slidenum">
              <a:rPr lang="en-US" smtClean="0"/>
              <a:t>35</a:t>
            </a:fld>
            <a:endParaRPr lang="en-US"/>
          </a:p>
        </p:txBody>
      </p:sp>
    </p:spTree>
    <p:extLst>
      <p:ext uri="{BB962C8B-B14F-4D97-AF65-F5344CB8AC3E}">
        <p14:creationId xmlns:p14="http://schemas.microsoft.com/office/powerpoint/2010/main" val="3252057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1DB0F9-7AA4-A245-900D-1B5447B08339}" type="slidenum">
              <a:rPr lang="en-US" smtClean="0"/>
              <a:t>37</a:t>
            </a:fld>
            <a:endParaRPr lang="en-US"/>
          </a:p>
        </p:txBody>
      </p:sp>
    </p:spTree>
    <p:extLst>
      <p:ext uri="{BB962C8B-B14F-4D97-AF65-F5344CB8AC3E}">
        <p14:creationId xmlns:p14="http://schemas.microsoft.com/office/powerpoint/2010/main" val="3712993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F226A-2D6C-4E1F-8847-E5E0ABD096A4}" type="slidenum">
              <a:rPr lang="en-US" smtClean="0"/>
              <a:t>9</a:t>
            </a:fld>
            <a:endParaRPr lang="en-US"/>
          </a:p>
        </p:txBody>
      </p:sp>
    </p:spTree>
    <p:extLst>
      <p:ext uri="{BB962C8B-B14F-4D97-AF65-F5344CB8AC3E}">
        <p14:creationId xmlns:p14="http://schemas.microsoft.com/office/powerpoint/2010/main" val="1579877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are dealing with actual numbers there are better methods to model aggregation and visualize it.</a:t>
            </a:r>
          </a:p>
        </p:txBody>
      </p:sp>
      <p:sp>
        <p:nvSpPr>
          <p:cNvPr id="4" name="Slide Number Placeholder 3"/>
          <p:cNvSpPr>
            <a:spLocks noGrp="1"/>
          </p:cNvSpPr>
          <p:nvPr>
            <p:ph type="sldNum" sz="quarter" idx="5"/>
          </p:nvPr>
        </p:nvSpPr>
        <p:spPr/>
        <p:txBody>
          <a:bodyPr/>
          <a:lstStyle/>
          <a:p>
            <a:fld id="{D21DB0F9-7AA4-A245-900D-1B5447B08339}" type="slidenum">
              <a:rPr lang="en-US" smtClean="0"/>
              <a:t>39</a:t>
            </a:fld>
            <a:endParaRPr lang="en-US"/>
          </a:p>
        </p:txBody>
      </p:sp>
    </p:spTree>
    <p:extLst>
      <p:ext uri="{BB962C8B-B14F-4D97-AF65-F5344CB8AC3E}">
        <p14:creationId xmlns:p14="http://schemas.microsoft.com/office/powerpoint/2010/main" val="3306751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https://safetyrisk.net/fallibility-and-risk-free-download-of-dr-longs-latest-book/</a:t>
            </a:r>
            <a:endParaRPr lang="en-US" dirty="0"/>
          </a:p>
          <a:p>
            <a:endParaRPr lang="en-US" dirty="0"/>
          </a:p>
        </p:txBody>
      </p:sp>
      <p:sp>
        <p:nvSpPr>
          <p:cNvPr id="4" name="Slide Number Placeholder 3"/>
          <p:cNvSpPr>
            <a:spLocks noGrp="1"/>
          </p:cNvSpPr>
          <p:nvPr>
            <p:ph type="sldNum" sz="quarter" idx="5"/>
          </p:nvPr>
        </p:nvSpPr>
        <p:spPr/>
        <p:txBody>
          <a:bodyPr/>
          <a:lstStyle/>
          <a:p>
            <a:fld id="{D21DB0F9-7AA4-A245-900D-1B5447B08339}" type="slidenum">
              <a:rPr lang="en-US" smtClean="0"/>
              <a:t>42</a:t>
            </a:fld>
            <a:endParaRPr lang="en-US"/>
          </a:p>
        </p:txBody>
      </p:sp>
    </p:spTree>
    <p:extLst>
      <p:ext uri="{BB962C8B-B14F-4D97-AF65-F5344CB8AC3E}">
        <p14:creationId xmlns:p14="http://schemas.microsoft.com/office/powerpoint/2010/main" val="1295005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https://www.edwardtufte.com/tufte/</a:t>
            </a:r>
            <a:endParaRPr lang="en-US" dirty="0"/>
          </a:p>
          <a:p>
            <a:endParaRPr lang="en-US" dirty="0"/>
          </a:p>
        </p:txBody>
      </p:sp>
      <p:sp>
        <p:nvSpPr>
          <p:cNvPr id="4" name="Slide Number Placeholder 3"/>
          <p:cNvSpPr>
            <a:spLocks noGrp="1"/>
          </p:cNvSpPr>
          <p:nvPr>
            <p:ph type="sldNum" sz="quarter" idx="5"/>
          </p:nvPr>
        </p:nvSpPr>
        <p:spPr/>
        <p:txBody>
          <a:bodyPr/>
          <a:lstStyle/>
          <a:p>
            <a:fld id="{D21DB0F9-7AA4-A245-900D-1B5447B08339}" type="slidenum">
              <a:rPr lang="en-US" smtClean="0"/>
              <a:t>43</a:t>
            </a:fld>
            <a:endParaRPr lang="en-US"/>
          </a:p>
        </p:txBody>
      </p:sp>
    </p:spTree>
    <p:extLst>
      <p:ext uri="{BB962C8B-B14F-4D97-AF65-F5344CB8AC3E}">
        <p14:creationId xmlns:p14="http://schemas.microsoft.com/office/powerpoint/2010/main" val="457097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Illustrative Example</a:t>
            </a:r>
          </a:p>
          <a:p>
            <a:r>
              <a:rPr lang="en-US" dirty="0"/>
              <a:t>What happens if we can implement controls that change particular risk factor by improving them by 1%, 5%,10% or 20%?</a:t>
            </a:r>
          </a:p>
          <a:p>
            <a:r>
              <a:rPr lang="en-US" dirty="0"/>
              <a:t>That is known as a positive test.</a:t>
            </a:r>
          </a:p>
          <a:p>
            <a:r>
              <a:rPr lang="en-US" dirty="0"/>
              <a:t>A negative test would check the impact of risk factors becoming worse due to deteriorating controls etc.</a:t>
            </a:r>
          </a:p>
          <a:p>
            <a:r>
              <a:rPr lang="en-US" dirty="0"/>
              <a:t>In the above example we see that changes in factors effecting Primary Loss Magnitude have the largest impact in terms of reduction for example at 20% increase we can reduce the risk by $2.7m</a:t>
            </a:r>
          </a:p>
          <a:p>
            <a:r>
              <a:rPr lang="en-US" dirty="0"/>
              <a:t>The reduction can be measured against a chosen reference point for example average annualized risk exposure, risk exposure at the 90% percentile etc.</a:t>
            </a:r>
          </a:p>
        </p:txBody>
      </p:sp>
      <p:sp>
        <p:nvSpPr>
          <p:cNvPr id="4" name="Slide Number Placeholder 3"/>
          <p:cNvSpPr>
            <a:spLocks noGrp="1"/>
          </p:cNvSpPr>
          <p:nvPr>
            <p:ph type="sldNum" sz="quarter" idx="5"/>
          </p:nvPr>
        </p:nvSpPr>
        <p:spPr/>
        <p:txBody>
          <a:bodyPr/>
          <a:lstStyle/>
          <a:p>
            <a:fld id="{D21DB0F9-7AA4-A245-900D-1B5447B08339}" type="slidenum">
              <a:rPr lang="en-US" smtClean="0"/>
              <a:t>48</a:t>
            </a:fld>
            <a:endParaRPr lang="en-US"/>
          </a:p>
        </p:txBody>
      </p:sp>
    </p:spTree>
    <p:extLst>
      <p:ext uri="{BB962C8B-B14F-4D97-AF65-F5344CB8AC3E}">
        <p14:creationId xmlns:p14="http://schemas.microsoft.com/office/powerpoint/2010/main" val="259058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Illustrative Example</a:t>
            </a:r>
          </a:p>
          <a:p>
            <a:endParaRPr lang="en-US" dirty="0"/>
          </a:p>
        </p:txBody>
      </p:sp>
      <p:sp>
        <p:nvSpPr>
          <p:cNvPr id="4" name="Slide Number Placeholder 3"/>
          <p:cNvSpPr>
            <a:spLocks noGrp="1"/>
          </p:cNvSpPr>
          <p:nvPr>
            <p:ph type="sldNum" sz="quarter" idx="5"/>
          </p:nvPr>
        </p:nvSpPr>
        <p:spPr/>
        <p:txBody>
          <a:bodyPr/>
          <a:lstStyle/>
          <a:p>
            <a:fld id="{D21DB0F9-7AA4-A245-900D-1B5447B08339}" type="slidenum">
              <a:rPr lang="en-US" smtClean="0"/>
              <a:t>49</a:t>
            </a:fld>
            <a:endParaRPr lang="en-US"/>
          </a:p>
        </p:txBody>
      </p:sp>
    </p:spTree>
    <p:extLst>
      <p:ext uri="{BB962C8B-B14F-4D97-AF65-F5344CB8AC3E}">
        <p14:creationId xmlns:p14="http://schemas.microsoft.com/office/powerpoint/2010/main" val="225086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0F226A-2D6C-4E1F-8847-E5E0ABD096A4}" type="slidenum">
              <a:rPr lang="en-US" smtClean="0"/>
              <a:t>10</a:t>
            </a:fld>
            <a:endParaRPr lang="en-US"/>
          </a:p>
        </p:txBody>
      </p:sp>
    </p:spTree>
    <p:extLst>
      <p:ext uri="{BB962C8B-B14F-4D97-AF65-F5344CB8AC3E}">
        <p14:creationId xmlns:p14="http://schemas.microsoft.com/office/powerpoint/2010/main" val="1761300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4E8D35-0605-4E2E-8391-43FCACA2A970}" type="slidenum">
              <a:rPr lang="en-US" smtClean="0"/>
              <a:t>11</a:t>
            </a:fld>
            <a:endParaRPr lang="en-US"/>
          </a:p>
        </p:txBody>
      </p:sp>
    </p:spTree>
    <p:extLst>
      <p:ext uri="{BB962C8B-B14F-4D97-AF65-F5344CB8AC3E}">
        <p14:creationId xmlns:p14="http://schemas.microsoft.com/office/powerpoint/2010/main" val="3426972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4E8D35-0605-4E2E-8391-43FCACA2A970}" type="slidenum">
              <a:rPr lang="en-US" smtClean="0"/>
              <a:t>12</a:t>
            </a:fld>
            <a:endParaRPr lang="en-US"/>
          </a:p>
        </p:txBody>
      </p:sp>
    </p:spTree>
    <p:extLst>
      <p:ext uri="{BB962C8B-B14F-4D97-AF65-F5344CB8AC3E}">
        <p14:creationId xmlns:p14="http://schemas.microsoft.com/office/powerpoint/2010/main" val="3353189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0F226A-2D6C-4E1F-8847-E5E0ABD096A4}" type="slidenum">
              <a:rPr lang="en-US" smtClean="0"/>
              <a:t>13</a:t>
            </a:fld>
            <a:endParaRPr lang="en-US"/>
          </a:p>
        </p:txBody>
      </p:sp>
    </p:spTree>
    <p:extLst>
      <p:ext uri="{BB962C8B-B14F-4D97-AF65-F5344CB8AC3E}">
        <p14:creationId xmlns:p14="http://schemas.microsoft.com/office/powerpoint/2010/main" val="3835222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0F226A-2D6C-4E1F-8847-E5E0ABD096A4}" type="slidenum">
              <a:rPr lang="en-US" smtClean="0"/>
              <a:t>14</a:t>
            </a:fld>
            <a:endParaRPr lang="en-US"/>
          </a:p>
        </p:txBody>
      </p:sp>
    </p:spTree>
    <p:extLst>
      <p:ext uri="{BB962C8B-B14F-4D97-AF65-F5344CB8AC3E}">
        <p14:creationId xmlns:p14="http://schemas.microsoft.com/office/powerpoint/2010/main" val="95267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1B2193-5D6E-4909-9B09-E41374939322}" type="slidenum">
              <a:rPr lang="en-US" smtClean="0"/>
              <a:t>16</a:t>
            </a:fld>
            <a:endParaRPr lang="en-US"/>
          </a:p>
        </p:txBody>
      </p:sp>
    </p:spTree>
    <p:extLst>
      <p:ext uri="{BB962C8B-B14F-4D97-AF65-F5344CB8AC3E}">
        <p14:creationId xmlns:p14="http://schemas.microsoft.com/office/powerpoint/2010/main" val="1682861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1B2193-5D6E-4909-9B09-E41374939322}" type="slidenum">
              <a:rPr lang="en-US" smtClean="0"/>
              <a:t>17</a:t>
            </a:fld>
            <a:endParaRPr lang="en-US"/>
          </a:p>
        </p:txBody>
      </p:sp>
    </p:spTree>
    <p:extLst>
      <p:ext uri="{BB962C8B-B14F-4D97-AF65-F5344CB8AC3E}">
        <p14:creationId xmlns:p14="http://schemas.microsoft.com/office/powerpoint/2010/main" val="112274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B7FF-80AB-1649-AB5A-5AE46B5317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258777-637D-7A4B-8746-83F8980F9D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71DFB3-91C1-1F48-8403-7A4E5B37EBEC}"/>
              </a:ext>
            </a:extLst>
          </p:cNvPr>
          <p:cNvSpPr>
            <a:spLocks noGrp="1"/>
          </p:cNvSpPr>
          <p:nvPr>
            <p:ph type="dt" sz="half" idx="10"/>
          </p:nvPr>
        </p:nvSpPr>
        <p:spPr/>
        <p:txBody>
          <a:bodyPr/>
          <a:lstStyle/>
          <a:p>
            <a:fld id="{358B2E9A-74A9-7040-A6F8-D4CE419A3905}" type="datetime1">
              <a:rPr lang="en-US" smtClean="0"/>
              <a:t>9/14/19</a:t>
            </a:fld>
            <a:endParaRPr lang="en-US"/>
          </a:p>
        </p:txBody>
      </p:sp>
      <p:sp>
        <p:nvSpPr>
          <p:cNvPr id="5" name="Footer Placeholder 4">
            <a:extLst>
              <a:ext uri="{FF2B5EF4-FFF2-40B4-BE49-F238E27FC236}">
                <a16:creationId xmlns:a16="http://schemas.microsoft.com/office/drawing/2014/main" id="{EE53A815-C9BF-584A-A91C-882E5F0DD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B3E38-083B-1A41-9853-65EF3AD61A1D}"/>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3864497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04BC2-D918-E44C-ADEC-0EDECE2388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91520B-A439-5B40-90E1-4B9F690DE3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3D350-F3B7-F543-817E-7D9C22751A4C}"/>
              </a:ext>
            </a:extLst>
          </p:cNvPr>
          <p:cNvSpPr>
            <a:spLocks noGrp="1"/>
          </p:cNvSpPr>
          <p:nvPr>
            <p:ph type="dt" sz="half" idx="10"/>
          </p:nvPr>
        </p:nvSpPr>
        <p:spPr/>
        <p:txBody>
          <a:bodyPr/>
          <a:lstStyle/>
          <a:p>
            <a:fld id="{E4F797A8-F4B7-7146-9CB3-459917ABB5E3}" type="datetime1">
              <a:rPr lang="en-US" smtClean="0"/>
              <a:t>9/14/19</a:t>
            </a:fld>
            <a:endParaRPr lang="en-US"/>
          </a:p>
        </p:txBody>
      </p:sp>
      <p:sp>
        <p:nvSpPr>
          <p:cNvPr id="5" name="Footer Placeholder 4">
            <a:extLst>
              <a:ext uri="{FF2B5EF4-FFF2-40B4-BE49-F238E27FC236}">
                <a16:creationId xmlns:a16="http://schemas.microsoft.com/office/drawing/2014/main" id="{F60351AB-FFD3-9D46-B62A-7AECBDC48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B99AF-0C5B-0942-B1EB-3FCBA5CCBA0F}"/>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61066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769B01-F59A-1042-9332-0B68A11008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B70649-401E-6B44-9FBC-D122047136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4E926B-DEF2-8D4D-9325-4D262699AEF8}"/>
              </a:ext>
            </a:extLst>
          </p:cNvPr>
          <p:cNvSpPr>
            <a:spLocks noGrp="1"/>
          </p:cNvSpPr>
          <p:nvPr>
            <p:ph type="dt" sz="half" idx="10"/>
          </p:nvPr>
        </p:nvSpPr>
        <p:spPr/>
        <p:txBody>
          <a:bodyPr/>
          <a:lstStyle/>
          <a:p>
            <a:fld id="{404956D1-5157-FF4E-9C14-3A070EAE7929}" type="datetime1">
              <a:rPr lang="en-US" smtClean="0"/>
              <a:t>9/14/19</a:t>
            </a:fld>
            <a:endParaRPr lang="en-US"/>
          </a:p>
        </p:txBody>
      </p:sp>
      <p:sp>
        <p:nvSpPr>
          <p:cNvPr id="5" name="Footer Placeholder 4">
            <a:extLst>
              <a:ext uri="{FF2B5EF4-FFF2-40B4-BE49-F238E27FC236}">
                <a16:creationId xmlns:a16="http://schemas.microsoft.com/office/drawing/2014/main" id="{8E0D5376-FAA8-BA41-9417-5D511FE2B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ABEFD-7C9E-7F47-9294-7FA6B43B92E9}"/>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147823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6D8A-44D5-874E-8A96-24AAB2C09B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32FDE-59FB-AB48-BECD-1E43D95BBA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FB04EA-5A97-5A48-ACFA-BF927C0ADF68}"/>
              </a:ext>
            </a:extLst>
          </p:cNvPr>
          <p:cNvSpPr>
            <a:spLocks noGrp="1"/>
          </p:cNvSpPr>
          <p:nvPr>
            <p:ph type="dt" sz="half" idx="10"/>
          </p:nvPr>
        </p:nvSpPr>
        <p:spPr/>
        <p:txBody>
          <a:bodyPr/>
          <a:lstStyle/>
          <a:p>
            <a:fld id="{C9F6534E-C934-8448-B6BB-2ADE632E3937}" type="datetime1">
              <a:rPr lang="en-US" smtClean="0"/>
              <a:t>9/14/19</a:t>
            </a:fld>
            <a:endParaRPr lang="en-US"/>
          </a:p>
        </p:txBody>
      </p:sp>
      <p:sp>
        <p:nvSpPr>
          <p:cNvPr id="5" name="Footer Placeholder 4">
            <a:extLst>
              <a:ext uri="{FF2B5EF4-FFF2-40B4-BE49-F238E27FC236}">
                <a16:creationId xmlns:a16="http://schemas.microsoft.com/office/drawing/2014/main" id="{C481A412-CCD2-9D47-A8EC-D6C67EFE7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5613B-E4AE-0142-BEB7-BCA8A4FC17A3}"/>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4892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2B9D5-C5C6-5341-A991-6AA1535606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077638-2CEC-2647-8D13-CF9588276D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6F01FE-00AD-2941-8C68-3792C05410BA}"/>
              </a:ext>
            </a:extLst>
          </p:cNvPr>
          <p:cNvSpPr>
            <a:spLocks noGrp="1"/>
          </p:cNvSpPr>
          <p:nvPr>
            <p:ph type="dt" sz="half" idx="10"/>
          </p:nvPr>
        </p:nvSpPr>
        <p:spPr/>
        <p:txBody>
          <a:bodyPr/>
          <a:lstStyle/>
          <a:p>
            <a:fld id="{8AC1C1C8-02A1-2443-B18F-C306BB64B6DD}" type="datetime1">
              <a:rPr lang="en-US" smtClean="0"/>
              <a:t>9/14/19</a:t>
            </a:fld>
            <a:endParaRPr lang="en-US"/>
          </a:p>
        </p:txBody>
      </p:sp>
      <p:sp>
        <p:nvSpPr>
          <p:cNvPr id="5" name="Footer Placeholder 4">
            <a:extLst>
              <a:ext uri="{FF2B5EF4-FFF2-40B4-BE49-F238E27FC236}">
                <a16:creationId xmlns:a16="http://schemas.microsoft.com/office/drawing/2014/main" id="{765A3326-E5A0-D740-9DBC-36296B1BB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513D4-6179-BB4A-82D1-61E309F7E296}"/>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348195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3A95-B7DB-CD48-9E26-24CDBD003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624688-1035-B742-B384-B67EFDF246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90C4E9-9F88-594D-B7F2-FC789B5A7A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0A54C3-617B-D54A-BB3F-1F3BE2934FA1}"/>
              </a:ext>
            </a:extLst>
          </p:cNvPr>
          <p:cNvSpPr>
            <a:spLocks noGrp="1"/>
          </p:cNvSpPr>
          <p:nvPr>
            <p:ph type="dt" sz="half" idx="10"/>
          </p:nvPr>
        </p:nvSpPr>
        <p:spPr/>
        <p:txBody>
          <a:bodyPr/>
          <a:lstStyle/>
          <a:p>
            <a:fld id="{59601232-B086-A148-96CE-18663762E259}" type="datetime1">
              <a:rPr lang="en-US" smtClean="0"/>
              <a:t>9/14/19</a:t>
            </a:fld>
            <a:endParaRPr lang="en-US"/>
          </a:p>
        </p:txBody>
      </p:sp>
      <p:sp>
        <p:nvSpPr>
          <p:cNvPr id="6" name="Footer Placeholder 5">
            <a:extLst>
              <a:ext uri="{FF2B5EF4-FFF2-40B4-BE49-F238E27FC236}">
                <a16:creationId xmlns:a16="http://schemas.microsoft.com/office/drawing/2014/main" id="{F3DC6924-B6CB-404A-82BB-C3A6718E2C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A894BF-BCA5-454F-ABBE-91AB94FF8975}"/>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268163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37CF5-A374-E545-AE35-9EC248452B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134D07-8514-0348-9869-ADC614B9C7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C4044-5921-3F41-B0F0-3F92FD06ED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CD8C06-BA5D-E841-9EE0-89F9D2FBD9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0D29EE-13F4-B642-965B-A44B8ABE2C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3DA58-A3F5-2446-A922-3928729AABA8}"/>
              </a:ext>
            </a:extLst>
          </p:cNvPr>
          <p:cNvSpPr>
            <a:spLocks noGrp="1"/>
          </p:cNvSpPr>
          <p:nvPr>
            <p:ph type="dt" sz="half" idx="10"/>
          </p:nvPr>
        </p:nvSpPr>
        <p:spPr/>
        <p:txBody>
          <a:bodyPr/>
          <a:lstStyle/>
          <a:p>
            <a:fld id="{A2E3BC54-95F6-D84F-9DA5-7BE96610A744}" type="datetime1">
              <a:rPr lang="en-US" smtClean="0"/>
              <a:t>9/14/19</a:t>
            </a:fld>
            <a:endParaRPr lang="en-US"/>
          </a:p>
        </p:txBody>
      </p:sp>
      <p:sp>
        <p:nvSpPr>
          <p:cNvPr id="8" name="Footer Placeholder 7">
            <a:extLst>
              <a:ext uri="{FF2B5EF4-FFF2-40B4-BE49-F238E27FC236}">
                <a16:creationId xmlns:a16="http://schemas.microsoft.com/office/drawing/2014/main" id="{B465C4C6-113A-EE46-9851-94D705B0F7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CC00B5-6D4C-AF45-8EF1-696B8D0B3305}"/>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3105725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3B37-0FD6-0E4B-9E31-9E91B36459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40A3C6-1893-F143-96ED-EA0BD4AF591F}"/>
              </a:ext>
            </a:extLst>
          </p:cNvPr>
          <p:cNvSpPr>
            <a:spLocks noGrp="1"/>
          </p:cNvSpPr>
          <p:nvPr>
            <p:ph type="dt" sz="half" idx="10"/>
          </p:nvPr>
        </p:nvSpPr>
        <p:spPr/>
        <p:txBody>
          <a:bodyPr/>
          <a:lstStyle/>
          <a:p>
            <a:fld id="{76BBB0DE-AEF3-AC4E-B473-1D77780DD797}" type="datetime1">
              <a:rPr lang="en-US" smtClean="0"/>
              <a:t>9/14/19</a:t>
            </a:fld>
            <a:endParaRPr lang="en-US"/>
          </a:p>
        </p:txBody>
      </p:sp>
      <p:sp>
        <p:nvSpPr>
          <p:cNvPr id="4" name="Footer Placeholder 3">
            <a:extLst>
              <a:ext uri="{FF2B5EF4-FFF2-40B4-BE49-F238E27FC236}">
                <a16:creationId xmlns:a16="http://schemas.microsoft.com/office/drawing/2014/main" id="{65BF7FD7-EB32-4942-A9D3-80E7FE58F1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A09E09-8878-F245-A6C2-5FE27B9D040E}"/>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911727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D6969-98E5-E84A-B4A3-2D791E5613DD}"/>
              </a:ext>
            </a:extLst>
          </p:cNvPr>
          <p:cNvSpPr>
            <a:spLocks noGrp="1"/>
          </p:cNvSpPr>
          <p:nvPr>
            <p:ph type="dt" sz="half" idx="10"/>
          </p:nvPr>
        </p:nvSpPr>
        <p:spPr/>
        <p:txBody>
          <a:bodyPr/>
          <a:lstStyle/>
          <a:p>
            <a:fld id="{48F3A46D-4A7A-F442-BF21-6A4692020612}" type="datetime1">
              <a:rPr lang="en-US" smtClean="0"/>
              <a:t>9/14/19</a:t>
            </a:fld>
            <a:endParaRPr lang="en-US"/>
          </a:p>
        </p:txBody>
      </p:sp>
      <p:sp>
        <p:nvSpPr>
          <p:cNvPr id="3" name="Footer Placeholder 2">
            <a:extLst>
              <a:ext uri="{FF2B5EF4-FFF2-40B4-BE49-F238E27FC236}">
                <a16:creationId xmlns:a16="http://schemas.microsoft.com/office/drawing/2014/main" id="{C55F16E2-E891-174C-B5A0-BF5C1FC6B1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2840F1-6B68-A845-B784-BA91B93240BB}"/>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430229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D0A3-E799-A344-A42D-6C85FDDC6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0540AA-965D-CE41-9FD5-0ADB0093F9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0F6F24-73FF-C24D-983C-1E655E9E8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B7E07-DDA2-E946-81BB-C2D3A58FEC2D}"/>
              </a:ext>
            </a:extLst>
          </p:cNvPr>
          <p:cNvSpPr>
            <a:spLocks noGrp="1"/>
          </p:cNvSpPr>
          <p:nvPr>
            <p:ph type="dt" sz="half" idx="10"/>
          </p:nvPr>
        </p:nvSpPr>
        <p:spPr/>
        <p:txBody>
          <a:bodyPr/>
          <a:lstStyle/>
          <a:p>
            <a:fld id="{C6A11FAE-28AE-E448-B418-BE2934593C82}" type="datetime1">
              <a:rPr lang="en-US" smtClean="0"/>
              <a:t>9/14/19</a:t>
            </a:fld>
            <a:endParaRPr lang="en-US"/>
          </a:p>
        </p:txBody>
      </p:sp>
      <p:sp>
        <p:nvSpPr>
          <p:cNvPr id="6" name="Footer Placeholder 5">
            <a:extLst>
              <a:ext uri="{FF2B5EF4-FFF2-40B4-BE49-F238E27FC236}">
                <a16:creationId xmlns:a16="http://schemas.microsoft.com/office/drawing/2014/main" id="{563D4671-F242-3E4F-BA60-75799919C0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E2B1CB-9F7A-D444-AD66-F45C06976C8B}"/>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1209267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9E8B-E908-1543-A127-DBEE8091EA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25CC71-4A14-1E40-992F-2598CD04D0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1CC5B0-69F7-4740-AA78-CE572DC7D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E5CD90-88D2-AF44-B91D-A1A25636B5DF}"/>
              </a:ext>
            </a:extLst>
          </p:cNvPr>
          <p:cNvSpPr>
            <a:spLocks noGrp="1"/>
          </p:cNvSpPr>
          <p:nvPr>
            <p:ph type="dt" sz="half" idx="10"/>
          </p:nvPr>
        </p:nvSpPr>
        <p:spPr/>
        <p:txBody>
          <a:bodyPr/>
          <a:lstStyle/>
          <a:p>
            <a:fld id="{0EFC3F67-1738-574B-A0CE-38997C9D2EF9}" type="datetime1">
              <a:rPr lang="en-US" smtClean="0"/>
              <a:t>9/14/19</a:t>
            </a:fld>
            <a:endParaRPr lang="en-US"/>
          </a:p>
        </p:txBody>
      </p:sp>
      <p:sp>
        <p:nvSpPr>
          <p:cNvPr id="6" name="Footer Placeholder 5">
            <a:extLst>
              <a:ext uri="{FF2B5EF4-FFF2-40B4-BE49-F238E27FC236}">
                <a16:creationId xmlns:a16="http://schemas.microsoft.com/office/drawing/2014/main" id="{D38108FA-D987-164B-8601-87EAF7A7BC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7A4ADF-4997-FC4A-81B0-1A34EA5175C0}"/>
              </a:ext>
            </a:extLst>
          </p:cNvPr>
          <p:cNvSpPr>
            <a:spLocks noGrp="1"/>
          </p:cNvSpPr>
          <p:nvPr>
            <p:ph type="sldNum" sz="quarter" idx="12"/>
          </p:nvPr>
        </p:nvSpPr>
        <p:spPr/>
        <p:txBody>
          <a:bodyPr/>
          <a:lstStyle/>
          <a:p>
            <a:fld id="{D8C804A1-B6BA-5D40-98D1-9C3FE965D78F}" type="slidenum">
              <a:rPr lang="en-US" smtClean="0"/>
              <a:t>‹#›</a:t>
            </a:fld>
            <a:endParaRPr lang="en-US"/>
          </a:p>
        </p:txBody>
      </p:sp>
    </p:spTree>
    <p:extLst>
      <p:ext uri="{BB962C8B-B14F-4D97-AF65-F5344CB8AC3E}">
        <p14:creationId xmlns:p14="http://schemas.microsoft.com/office/powerpoint/2010/main" val="2684192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E865D8-6BEE-BB41-B74C-787FFF60D518}"/>
              </a:ext>
            </a:extLst>
          </p:cNvPr>
          <p:cNvSpPr>
            <a:spLocks noGrp="1"/>
          </p:cNvSpPr>
          <p:nvPr>
            <p:ph type="title"/>
          </p:nvPr>
        </p:nvSpPr>
        <p:spPr>
          <a:xfrm>
            <a:off x="838200" y="365125"/>
            <a:ext cx="10515600" cy="89330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1437A1-FA9D-D049-B856-B01AA997FFF1}"/>
              </a:ext>
            </a:extLst>
          </p:cNvPr>
          <p:cNvSpPr>
            <a:spLocks noGrp="1"/>
          </p:cNvSpPr>
          <p:nvPr>
            <p:ph type="body" idx="1"/>
          </p:nvPr>
        </p:nvSpPr>
        <p:spPr>
          <a:xfrm>
            <a:off x="838200" y="1330859"/>
            <a:ext cx="10515600" cy="48461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43F24-3806-F84D-87DF-2BB2764D49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5C4CB-89D5-5A4D-BCFE-CDF342F59864}" type="datetime1">
              <a:rPr lang="en-US" smtClean="0"/>
              <a:t>9/14/19</a:t>
            </a:fld>
            <a:endParaRPr lang="en-US"/>
          </a:p>
        </p:txBody>
      </p:sp>
      <p:sp>
        <p:nvSpPr>
          <p:cNvPr id="5" name="Footer Placeholder 4">
            <a:extLst>
              <a:ext uri="{FF2B5EF4-FFF2-40B4-BE49-F238E27FC236}">
                <a16:creationId xmlns:a16="http://schemas.microsoft.com/office/drawing/2014/main" id="{2C66D2E4-0784-F848-9688-F2D7738893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ED0317-7930-5148-957C-770C3BB973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C804A1-B6BA-5D40-98D1-9C3FE965D78F}" type="slidenum">
              <a:rPr lang="en-US" smtClean="0"/>
              <a:t>‹#›</a:t>
            </a:fld>
            <a:endParaRPr lang="en-US"/>
          </a:p>
        </p:txBody>
      </p:sp>
    </p:spTree>
    <p:extLst>
      <p:ext uri="{BB962C8B-B14F-4D97-AF65-F5344CB8AC3E}">
        <p14:creationId xmlns:p14="http://schemas.microsoft.com/office/powerpoint/2010/main" val="1118127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arget="../notesSlides/notesSlide3.xml" Type="http://schemas.openxmlformats.org/officeDocument/2006/relationships/notesSlide"/><Relationship Id="rId2" Target="../slideLayouts/slideLayout2.xml" Type="http://schemas.openxmlformats.org/officeDocument/2006/relationships/slideLayout"/><Relationship Id="rId1" Target="../tags/tag2.xml" Type="http://schemas.openxmlformats.org/officeDocument/2006/relationships/tags"/><Relationship Id="rId5" Target="../media/image11.png" Type="http://schemas.openxmlformats.org/officeDocument/2006/relationships/image"/><Relationship Id="rId4" Target="../media/image7.png" Type="http://schemas.openxmlformats.org/officeDocument/2006/relationships/image"/></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arget="../media/image13.png" Type="http://schemas.openxmlformats.org/officeDocument/2006/relationships/image"/><Relationship Id="rId2" Target="../notesSlides/notesSlide8.xml" Type="http://schemas.openxmlformats.org/officeDocument/2006/relationships/notesSlide"/><Relationship Id="rId1" Target="../slideLayouts/slideLayout2.xml" Type="http://schemas.openxmlformats.org/officeDocument/2006/relationships/slideLayout"/><Relationship Id="rId4" Target="../media/image14.png" Type="http://schemas.openxmlformats.org/officeDocument/2006/relationships/image"/></Relationships>
</file>

<file path=ppt/slides/_rels/slide17.xml.rels><?xml version="1.0" encoding="UTF-8" standalone="yes" ?><Relationships xmlns="http://schemas.openxmlformats.org/package/2006/relationships"><Relationship Id="rId8" Target="../media/image19.png" Type="http://schemas.openxmlformats.org/officeDocument/2006/relationships/image"/><Relationship Id="rId3" Target="../media/image13.png" Type="http://schemas.openxmlformats.org/officeDocument/2006/relationships/image"/><Relationship Id="rId7" Target="../media/image18.png" Type="http://schemas.openxmlformats.org/officeDocument/2006/relationships/image"/><Relationship Id="rId12" Target="../media/image23.jpeg" Type="http://schemas.openxmlformats.org/officeDocument/2006/relationships/image"/><Relationship Id="rId2" Target="../notesSlides/notesSlide9.xml" Type="http://schemas.openxmlformats.org/officeDocument/2006/relationships/notesSlide"/><Relationship Id="rId1" Target="../slideLayouts/slideLayout2.xml" Type="http://schemas.openxmlformats.org/officeDocument/2006/relationships/slideLayout"/><Relationship Id="rId6" Target="../media/image17.png" Type="http://schemas.openxmlformats.org/officeDocument/2006/relationships/image"/><Relationship Id="rId11" Target="../media/image22.png" Type="http://schemas.openxmlformats.org/officeDocument/2006/relationships/image"/><Relationship Id="rId5" Target="../media/image16.png" Type="http://schemas.openxmlformats.org/officeDocument/2006/relationships/image"/><Relationship Id="rId10" Target="../media/image21.png" Type="http://schemas.openxmlformats.org/officeDocument/2006/relationships/image"/><Relationship Id="rId4" Target="../media/image15.png" Type="http://schemas.openxmlformats.org/officeDocument/2006/relationships/image"/><Relationship Id="rId9" Target="../media/image20.png" Type="http://schemas.openxmlformats.org/officeDocument/2006/relationships/image"/></Relationships>
</file>

<file path=ppt/slides/_rels/slide18.xml.rels><?xml version="1.0" encoding="UTF-8" standalone="yes" ?><Relationships xmlns="http://schemas.openxmlformats.org/package/2006/relationships"><Relationship Id="rId3" Target="../media/image13.png" Type="http://schemas.openxmlformats.org/officeDocument/2006/relationships/image"/><Relationship Id="rId2" Target="../notesSlides/notesSlide10.xml" Type="http://schemas.openxmlformats.org/officeDocument/2006/relationships/notesSlide"/><Relationship Id="rId1" Target="../slideLayouts/slideLayout2.xml" Type="http://schemas.openxmlformats.org/officeDocument/2006/relationships/slideLayout"/></Relationships>
</file>

<file path=ppt/slides/_rels/slide19.xml.rels><?xml version="1.0" encoding="UTF-8" standalone="yes" ?><Relationships xmlns="http://schemas.openxmlformats.org/package/2006/relationships"><Relationship Id="rId3" Target="../media/image14.png" Type="http://schemas.openxmlformats.org/officeDocument/2006/relationships/image"/><Relationship Id="rId2" Target="../notesSlides/notesSlide11.xml" Type="http://schemas.openxmlformats.org/officeDocument/2006/relationships/notesSlide"/><Relationship Id="rId1" Target="../slideLayouts/slideLayout2.xml" Type="http://schemas.openxmlformats.org/officeDocument/2006/relationships/slideLayout"/></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creativecommons.org/licenses/by-sa/4.0/"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13.xml"/><Relationship Id="rId7" Type="http://schemas.openxmlformats.org/officeDocument/2006/relationships/image" Target="../media/image28.sv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0.svg"/></Relationships>
</file>

<file path=ppt/slides/_rels/slide22.xml.rels><?xml version="1.0" encoding="UTF-8" standalone="yes" ?><Relationships xmlns="http://schemas.openxmlformats.org/package/2006/relationships"><Relationship Id="rId3" Target="../notesSlides/notesSlide14.xml" Type="http://schemas.openxmlformats.org/officeDocument/2006/relationships/notesSlide"/><Relationship Id="rId2" Target="../slideLayouts/slideLayout2.xml" Type="http://schemas.openxmlformats.org/officeDocument/2006/relationships/slideLayout"/><Relationship Id="rId1" Target="../tags/tag7.xml" Type="http://schemas.openxmlformats.org/officeDocument/2006/relationships/tags"/><Relationship Id="rId6" Target="../media/image33.png" Type="http://schemas.openxmlformats.org/officeDocument/2006/relationships/image"/><Relationship Id="rId5" Target="../media/image32.png" Type="http://schemas.openxmlformats.org/officeDocument/2006/relationships/image"/><Relationship Id="rId4" Target="../media/image31.png" Type="http://schemas.openxmlformats.org/officeDocument/2006/relationships/image"/></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arget="../media/image34.jpeg" Type="http://schemas.openxmlformats.org/officeDocument/2006/relationships/image"/><Relationship Id="rId1" Target="../slideLayouts/slideLayout2.xml" Type="http://schemas.openxmlformats.org/officeDocument/2006/relationships/slideLayout"/></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arget="../media/image35.png" Type="http://schemas.openxmlformats.org/officeDocument/2006/relationships/image"/><Relationship Id="rId1" Target="../slideLayouts/slideLayout2.xml" Type="http://schemas.openxmlformats.org/officeDocument/2006/relationships/slideLayout"/></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arget="../media/image36.jpeg" Type="http://schemas.openxmlformats.org/officeDocument/2006/relationships/image"/><Relationship Id="rId2" Target="../notesSlides/notesSlide15.xml" Type="http://schemas.openxmlformats.org/officeDocument/2006/relationships/notesSlide"/><Relationship Id="rId1" Target="../slideLayouts/slideLayout2.xml" Type="http://schemas.openxmlformats.org/officeDocument/2006/relationships/slideLayout"/></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arget="../media/image5.png" Type="http://schemas.openxmlformats.org/officeDocument/2006/relationships/image"/><Relationship Id="rId1" Target="../slideLayouts/slideLayout1.xml" Type="http://schemas.openxmlformats.org/officeDocument/2006/relationships/slideLayout"/></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arget="../media/hdphoto1.wdp" Type="http://schemas.microsoft.com/office/2007/relationships/hdphoto"/><Relationship Id="rId2" Target="../media/image41.jpeg" Type="http://schemas.openxmlformats.org/officeDocument/2006/relationships/image"/><Relationship Id="rId1" Target="../slideLayouts/slideLayout3.xml" Type="http://schemas.openxmlformats.org/officeDocument/2006/relationships/slideLayout"/></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safetyrisk.net/fallibility-and-risk-free-download-of-dr-longs-latest-book/"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arget="../media/image43.jpeg" Type="http://schemas.openxmlformats.org/officeDocument/2006/relationships/image"/><Relationship Id="rId2" Target="../notesSlides/notesSlide23.xml" Type="http://schemas.openxmlformats.org/officeDocument/2006/relationships/notesSlide"/><Relationship Id="rId1" Target="../slideLayouts/slideLayout2.xml" Type="http://schemas.openxmlformats.org/officeDocument/2006/relationships/slideLayout"/><Relationship Id="rId4" Target="../media/image44.png" Type="http://schemas.openxmlformats.org/officeDocument/2006/relationships/image"/></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arget="../media/image6.jpeg" Type="http://schemas.openxmlformats.org/officeDocument/2006/relationships/image"/><Relationship Id="rId2" Target="../notesSlides/notesSlide1.xml" Type="http://schemas.openxmlformats.org/officeDocument/2006/relationships/notesSlide"/><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3" Target="../notesSlides/notesSlide2.xml" Type="http://schemas.openxmlformats.org/officeDocument/2006/relationships/notesSlide"/><Relationship Id="rId7" Target="../media/image10.jpeg" Type="http://schemas.openxmlformats.org/officeDocument/2006/relationships/image"/><Relationship Id="rId2" Target="../slideLayouts/slideLayout2.xml" Type="http://schemas.openxmlformats.org/officeDocument/2006/relationships/slideLayout"/><Relationship Id="rId1" Target="../tags/tag1.xml" Type="http://schemas.openxmlformats.org/officeDocument/2006/relationships/tags"/><Relationship Id="rId6" Target="../media/image9.png" Type="http://schemas.openxmlformats.org/officeDocument/2006/relationships/image"/><Relationship Id="rId5" Target="../media/image8.png" Type="http://schemas.openxmlformats.org/officeDocument/2006/relationships/image"/><Relationship Id="rId4" Target="../media/image7.png" Type="http://schemas.openxmlformats.org/officeDocument/2006/relationships/image"/></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C9FA98BB-58C0-4F4B-B01F-53C13F824D67}"/>
              </a:ext>
            </a:extLst>
          </p:cNvPr>
          <p:cNvPicPr>
            <a:picLocks noChangeAspect="1"/>
          </p:cNvPicPr>
          <p:nvPr/>
        </p:nvPicPr>
        <p:blipFill>
          <a:blip r:embed="rId2"/>
          <a:stretch>
            <a:fillRect/>
          </a:stretch>
        </p:blipFill>
        <p:spPr>
          <a:xfrm>
            <a:off x="3403600" y="736600"/>
            <a:ext cx="5384800" cy="5384800"/>
          </a:xfrm>
          <a:prstGeom prst="rect">
            <a:avLst/>
          </a:prstGeom>
        </p:spPr>
      </p:pic>
      <p:sp>
        <p:nvSpPr>
          <p:cNvPr id="2" name="Slide Number Placeholder 1">
            <a:extLst>
              <a:ext uri="{FF2B5EF4-FFF2-40B4-BE49-F238E27FC236}">
                <a16:creationId xmlns:a16="http://schemas.microsoft.com/office/drawing/2014/main" id="{568E70FD-43CB-8546-846E-0D38F3B52C09}"/>
              </a:ext>
            </a:extLst>
          </p:cNvPr>
          <p:cNvSpPr>
            <a:spLocks noGrp="1"/>
          </p:cNvSpPr>
          <p:nvPr>
            <p:ph type="sldNum" sz="quarter" idx="12"/>
          </p:nvPr>
        </p:nvSpPr>
        <p:spPr/>
        <p:txBody>
          <a:bodyPr/>
          <a:lstStyle/>
          <a:p>
            <a:fld id="{D8C804A1-B6BA-5D40-98D1-9C3FE965D78F}" type="slidenum">
              <a:rPr lang="en-US" smtClean="0"/>
              <a:t>1</a:t>
            </a:fld>
            <a:endParaRPr lang="en-US"/>
          </a:p>
        </p:txBody>
      </p:sp>
    </p:spTree>
    <p:extLst>
      <p:ext uri="{BB962C8B-B14F-4D97-AF65-F5344CB8AC3E}">
        <p14:creationId xmlns:p14="http://schemas.microsoft.com/office/powerpoint/2010/main" val="2331920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0F3F440-320F-0345-A597-26477993F55D}"/>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304410" y="631099"/>
            <a:ext cx="11489095" cy="2704620"/>
          </a:xfrm>
          <a:prstGeom prst="rect">
            <a:avLst/>
          </a:prstGeom>
        </p:spPr>
      </p:pic>
      <p:sp>
        <p:nvSpPr>
          <p:cNvPr id="11" name="Rectangle 10">
            <a:extLst>
              <a:ext uri="{FF2B5EF4-FFF2-40B4-BE49-F238E27FC236}">
                <a16:creationId xmlns:a16="http://schemas.microsoft.com/office/drawing/2014/main" id="{C21D9E35-DDF6-DA4E-B39E-9A9E720921E5}"/>
              </a:ext>
            </a:extLst>
          </p:cNvPr>
          <p:cNvSpPr/>
          <p:nvPr/>
        </p:nvSpPr>
        <p:spPr>
          <a:xfrm>
            <a:off x="6576673" y="942177"/>
            <a:ext cx="248217" cy="193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A</a:t>
            </a:r>
          </a:p>
        </p:txBody>
      </p:sp>
      <p:sp>
        <p:nvSpPr>
          <p:cNvPr id="12" name="Rectangle 11">
            <a:extLst>
              <a:ext uri="{FF2B5EF4-FFF2-40B4-BE49-F238E27FC236}">
                <a16:creationId xmlns:a16="http://schemas.microsoft.com/office/drawing/2014/main" id="{2CDEFA77-62FC-4C49-B5CC-5EAD8DDF1996}"/>
              </a:ext>
            </a:extLst>
          </p:cNvPr>
          <p:cNvSpPr/>
          <p:nvPr/>
        </p:nvSpPr>
        <p:spPr>
          <a:xfrm>
            <a:off x="7312714" y="1539112"/>
            <a:ext cx="248217" cy="193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B</a:t>
            </a:r>
          </a:p>
        </p:txBody>
      </p:sp>
      <p:sp>
        <p:nvSpPr>
          <p:cNvPr id="13" name="Rectangle 12">
            <a:extLst>
              <a:ext uri="{FF2B5EF4-FFF2-40B4-BE49-F238E27FC236}">
                <a16:creationId xmlns:a16="http://schemas.microsoft.com/office/drawing/2014/main" id="{4449DBC3-41A5-C44E-BF9D-CF5806625780}"/>
              </a:ext>
            </a:extLst>
          </p:cNvPr>
          <p:cNvSpPr/>
          <p:nvPr/>
        </p:nvSpPr>
        <p:spPr>
          <a:xfrm>
            <a:off x="8164617" y="1822896"/>
            <a:ext cx="248217" cy="193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C</a:t>
            </a:r>
          </a:p>
        </p:txBody>
      </p:sp>
      <p:sp>
        <p:nvSpPr>
          <p:cNvPr id="30" name="Rectangle 29">
            <a:extLst>
              <a:ext uri="{FF2B5EF4-FFF2-40B4-BE49-F238E27FC236}">
                <a16:creationId xmlns:a16="http://schemas.microsoft.com/office/drawing/2014/main" id="{0EEBE072-F76B-254D-BFA7-C90A3591C4AC}"/>
              </a:ext>
            </a:extLst>
          </p:cNvPr>
          <p:cNvSpPr/>
          <p:nvPr/>
        </p:nvSpPr>
        <p:spPr>
          <a:xfrm>
            <a:off x="201289" y="6446738"/>
            <a:ext cx="8412180" cy="338554"/>
          </a:xfrm>
          <a:prstGeom prst="rect">
            <a:avLst/>
          </a:prstGeom>
        </p:spPr>
        <p:txBody>
          <a:bodyPr wrap="square">
            <a:spAutoFit/>
          </a:bodyPr>
          <a:lstStyle/>
          <a:p>
            <a:r>
              <a:rPr lang="en-US" sz="1600" i="1" dirty="0"/>
              <a:t>Reference: Thomas, Philip &amp; </a:t>
            </a:r>
            <a:r>
              <a:rPr lang="en-US" sz="1600" i="1" dirty="0" err="1"/>
              <a:t>Bratvold</a:t>
            </a:r>
            <a:r>
              <a:rPr lang="en-US" sz="1600" i="1" dirty="0"/>
              <a:t>, </a:t>
            </a:r>
            <a:r>
              <a:rPr lang="en-US" sz="1600" i="1" dirty="0" err="1"/>
              <a:t>Reidar</a:t>
            </a:r>
            <a:r>
              <a:rPr lang="en-US" sz="1600" i="1" dirty="0"/>
              <a:t> &amp; Bickel, J. (2013). The Risk of Using Risk Matrices.</a:t>
            </a:r>
            <a:endParaRPr lang="en-US" sz="1600" dirty="0"/>
          </a:p>
        </p:txBody>
      </p:sp>
      <p:sp>
        <p:nvSpPr>
          <p:cNvPr id="28" name="Rectangle 27">
            <a:extLst>
              <a:ext uri="{FF2B5EF4-FFF2-40B4-BE49-F238E27FC236}">
                <a16:creationId xmlns:a16="http://schemas.microsoft.com/office/drawing/2014/main" id="{5979938F-EDF5-6447-A242-810A8A33A6A9}"/>
              </a:ext>
            </a:extLst>
          </p:cNvPr>
          <p:cNvSpPr/>
          <p:nvPr/>
        </p:nvSpPr>
        <p:spPr>
          <a:xfrm>
            <a:off x="9863668" y="3517865"/>
            <a:ext cx="2074315" cy="1579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5ABC444-5EC8-534E-9569-84496C1E6BBF}"/>
              </a:ext>
            </a:extLst>
          </p:cNvPr>
          <p:cNvSpPr/>
          <p:nvPr/>
        </p:nvSpPr>
        <p:spPr>
          <a:xfrm>
            <a:off x="10066868" y="3721065"/>
            <a:ext cx="2074315" cy="1579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F2F3B8E4-F9A7-F74C-86E4-27F0E659651C}"/>
              </a:ext>
            </a:extLst>
          </p:cNvPr>
          <p:cNvPicPr>
            <a:picLocks noChangeAspect="1"/>
          </p:cNvPicPr>
          <p:nvPr/>
        </p:nvPicPr>
        <p:blipFill>
          <a:blip r:embed="rId5"/>
          <a:stretch>
            <a:fillRect/>
          </a:stretch>
        </p:blipFill>
        <p:spPr>
          <a:xfrm>
            <a:off x="318750" y="3703789"/>
            <a:ext cx="11501772" cy="2748212"/>
          </a:xfrm>
          <a:prstGeom prst="rect">
            <a:avLst/>
          </a:prstGeom>
        </p:spPr>
      </p:pic>
      <p:grpSp>
        <p:nvGrpSpPr>
          <p:cNvPr id="3" name="Group 2">
            <a:extLst>
              <a:ext uri="{FF2B5EF4-FFF2-40B4-BE49-F238E27FC236}">
                <a16:creationId xmlns:a16="http://schemas.microsoft.com/office/drawing/2014/main" id="{501D872D-F85E-C043-B826-00DC386844CB}"/>
              </a:ext>
            </a:extLst>
          </p:cNvPr>
          <p:cNvGrpSpPr/>
          <p:nvPr/>
        </p:nvGrpSpPr>
        <p:grpSpPr>
          <a:xfrm>
            <a:off x="6606064" y="4027206"/>
            <a:ext cx="1842033" cy="1080271"/>
            <a:chOff x="4933281" y="3031037"/>
            <a:chExt cx="1381525" cy="810203"/>
          </a:xfrm>
        </p:grpSpPr>
        <p:sp>
          <p:nvSpPr>
            <p:cNvPr id="15" name="Rectangle 14">
              <a:extLst>
                <a:ext uri="{FF2B5EF4-FFF2-40B4-BE49-F238E27FC236}">
                  <a16:creationId xmlns:a16="http://schemas.microsoft.com/office/drawing/2014/main" id="{73636D14-07AC-2949-BE32-39E25EE42236}"/>
                </a:ext>
              </a:extLst>
            </p:cNvPr>
            <p:cNvSpPr/>
            <p:nvPr/>
          </p:nvSpPr>
          <p:spPr>
            <a:xfrm>
              <a:off x="4933281" y="3031037"/>
              <a:ext cx="186163" cy="1452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A</a:t>
              </a:r>
            </a:p>
          </p:txBody>
        </p:sp>
        <p:sp>
          <p:nvSpPr>
            <p:cNvPr id="16" name="Rectangle 15">
              <a:extLst>
                <a:ext uri="{FF2B5EF4-FFF2-40B4-BE49-F238E27FC236}">
                  <a16:creationId xmlns:a16="http://schemas.microsoft.com/office/drawing/2014/main" id="{FA631E1B-CE29-4949-8548-D7C3BBD24644}"/>
                </a:ext>
              </a:extLst>
            </p:cNvPr>
            <p:cNvSpPr/>
            <p:nvPr/>
          </p:nvSpPr>
          <p:spPr>
            <a:xfrm>
              <a:off x="5488909" y="3475386"/>
              <a:ext cx="186163" cy="1452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B</a:t>
              </a:r>
            </a:p>
          </p:txBody>
        </p:sp>
        <p:sp>
          <p:nvSpPr>
            <p:cNvPr id="17" name="Rectangle 16">
              <a:extLst>
                <a:ext uri="{FF2B5EF4-FFF2-40B4-BE49-F238E27FC236}">
                  <a16:creationId xmlns:a16="http://schemas.microsoft.com/office/drawing/2014/main" id="{DBE257A1-30B2-C542-BBB4-E5B69F2EECC9}"/>
                </a:ext>
              </a:extLst>
            </p:cNvPr>
            <p:cNvSpPr/>
            <p:nvPr/>
          </p:nvSpPr>
          <p:spPr>
            <a:xfrm>
              <a:off x="6128643" y="3696010"/>
              <a:ext cx="186163" cy="1452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C</a:t>
              </a:r>
            </a:p>
          </p:txBody>
        </p:sp>
      </p:grpSp>
      <p:sp>
        <p:nvSpPr>
          <p:cNvPr id="29" name="Rectangle 28">
            <a:extLst>
              <a:ext uri="{FF2B5EF4-FFF2-40B4-BE49-F238E27FC236}">
                <a16:creationId xmlns:a16="http://schemas.microsoft.com/office/drawing/2014/main" id="{E18F89EA-2994-D942-BDDC-1FA9297CE361}"/>
              </a:ext>
            </a:extLst>
          </p:cNvPr>
          <p:cNvSpPr/>
          <p:nvPr/>
        </p:nvSpPr>
        <p:spPr>
          <a:xfrm>
            <a:off x="2" y="3108031"/>
            <a:ext cx="12191999" cy="830997"/>
          </a:xfrm>
          <a:prstGeom prst="rect">
            <a:avLst/>
          </a:prstGeom>
          <a:solidFill>
            <a:srgbClr val="1B4984"/>
          </a:solidFill>
          <a:ln>
            <a:noFill/>
          </a:ln>
        </p:spPr>
        <p:txBody>
          <a:bodyPr wrap="square">
            <a:spAutoFit/>
          </a:bodyPr>
          <a:lstStyle/>
          <a:p>
            <a:pPr algn="ctr"/>
            <a:r>
              <a:rPr lang="en-US" sz="4800" b="1">
                <a:solidFill>
                  <a:schemeClr val="bg1"/>
                </a:solidFill>
                <a:sym typeface="Wingdings"/>
              </a:rPr>
              <a:t>Ranking is arbitrary!</a:t>
            </a:r>
            <a:endParaRPr lang="en-US" sz="4800" b="1">
              <a:solidFill>
                <a:schemeClr val="bg1"/>
              </a:solidFill>
            </a:endParaRPr>
          </a:p>
        </p:txBody>
      </p:sp>
      <p:sp>
        <p:nvSpPr>
          <p:cNvPr id="2" name="Slide Number Placeholder 1">
            <a:extLst>
              <a:ext uri="{FF2B5EF4-FFF2-40B4-BE49-F238E27FC236}">
                <a16:creationId xmlns:a16="http://schemas.microsoft.com/office/drawing/2014/main" id="{0F3749BE-81CF-D540-ADDF-4B3B9D419F0A}"/>
              </a:ext>
            </a:extLst>
          </p:cNvPr>
          <p:cNvSpPr>
            <a:spLocks noGrp="1"/>
          </p:cNvSpPr>
          <p:nvPr>
            <p:ph type="sldNum" sz="quarter" idx="12"/>
          </p:nvPr>
        </p:nvSpPr>
        <p:spPr/>
        <p:txBody>
          <a:bodyPr/>
          <a:lstStyle/>
          <a:p>
            <a:fld id="{D8C804A1-B6BA-5D40-98D1-9C3FE965D78F}" type="slidenum">
              <a:rPr lang="en-US" smtClean="0"/>
              <a:t>10</a:t>
            </a:fld>
            <a:endParaRPr lang="en-US"/>
          </a:p>
        </p:txBody>
      </p:sp>
    </p:spTree>
    <p:custDataLst>
      <p:tags r:id="rId1"/>
    </p:custDataLst>
    <p:extLst>
      <p:ext uri="{BB962C8B-B14F-4D97-AF65-F5344CB8AC3E}">
        <p14:creationId xmlns:p14="http://schemas.microsoft.com/office/powerpoint/2010/main" val="3113223235"/>
      </p:ext>
    </p:extLst>
  </p:cSld>
  <p:clrMapOvr>
    <a:masterClrMapping/>
  </p:clrMapOvr>
  <mc:AlternateContent xmlns:mc="http://schemas.openxmlformats.org/markup-compatibility/2006" xmlns:p14="http://schemas.microsoft.com/office/powerpoint/2010/main">
    <mc:Choice Requires="p14">
      <p:transition p14:dur="10" advClick="0" advTm="34444"/>
    </mc:Choice>
    <mc:Fallback xmlns="">
      <p:transition advClick="0" advTm="344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4"/>
          <a:stretch>
            <a:fillRect/>
          </a:stretch>
        </p:blipFill>
        <p:spPr>
          <a:xfrm>
            <a:off x="1828800" y="1736125"/>
            <a:ext cx="8534400" cy="3559769"/>
          </a:xfrm>
          <a:prstGeom prst="rect">
            <a:avLst/>
          </a:prstGeom>
        </p:spPr>
      </p:pic>
      <p:sp>
        <p:nvSpPr>
          <p:cNvPr id="2" name="Title 1"/>
          <p:cNvSpPr>
            <a:spLocks noGrp="1"/>
          </p:cNvSpPr>
          <p:nvPr>
            <p:ph type="title"/>
          </p:nvPr>
        </p:nvSpPr>
        <p:spPr>
          <a:xfrm>
            <a:off x="838200" y="410561"/>
            <a:ext cx="10515600" cy="1325563"/>
          </a:xfrm>
        </p:spPr>
        <p:txBody>
          <a:bodyPr>
            <a:normAutofit/>
          </a:bodyPr>
          <a:lstStyle/>
          <a:p>
            <a:pPr algn="ctr"/>
            <a:r>
              <a:rPr lang="en-US" b="1">
                <a:latin typeface="+mn-lt"/>
              </a:rPr>
              <a:t>The Range Compression Problem</a:t>
            </a:r>
          </a:p>
        </p:txBody>
      </p:sp>
      <p:sp>
        <p:nvSpPr>
          <p:cNvPr id="5" name="TextBox 4"/>
          <p:cNvSpPr txBox="1"/>
          <p:nvPr/>
        </p:nvSpPr>
        <p:spPr>
          <a:xfrm>
            <a:off x="838200" y="5432612"/>
            <a:ext cx="4938916" cy="707886"/>
          </a:xfrm>
          <a:prstGeom prst="rect">
            <a:avLst/>
          </a:prstGeom>
          <a:noFill/>
        </p:spPr>
        <p:txBody>
          <a:bodyPr wrap="none" rtlCol="0">
            <a:spAutoFit/>
          </a:bodyPr>
          <a:lstStyle/>
          <a:p>
            <a:r>
              <a:rPr lang="en-US" sz="2000" b="1"/>
              <a:t>Risk A</a:t>
            </a:r>
            <a:r>
              <a:rPr lang="en-US" sz="2000"/>
              <a:t>: Likelihood is 2%, impact is $10 million </a:t>
            </a:r>
          </a:p>
          <a:p>
            <a:r>
              <a:rPr lang="en-US" sz="2000" b="1"/>
              <a:t>Risk B</a:t>
            </a:r>
            <a:r>
              <a:rPr lang="en-US" sz="2000"/>
              <a:t>: likelihood is 20%, impact $100 million</a:t>
            </a:r>
            <a:endParaRPr lang="en-US" sz="2000">
              <a:sym typeface="Wingdings"/>
            </a:endParaRPr>
          </a:p>
        </p:txBody>
      </p:sp>
      <p:sp>
        <p:nvSpPr>
          <p:cNvPr id="6" name="Rectangle 5"/>
          <p:cNvSpPr/>
          <p:nvPr/>
        </p:nvSpPr>
        <p:spPr>
          <a:xfrm>
            <a:off x="9272274" y="4581946"/>
            <a:ext cx="797231" cy="2823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550988" y="5432612"/>
            <a:ext cx="3930884" cy="707886"/>
          </a:xfrm>
          <a:prstGeom prst="rect">
            <a:avLst/>
          </a:prstGeom>
          <a:noFill/>
        </p:spPr>
        <p:txBody>
          <a:bodyPr wrap="none" rtlCol="0">
            <a:spAutoFit/>
          </a:bodyPr>
          <a:lstStyle/>
          <a:p>
            <a:pPr marL="342891" indent="-342891">
              <a:buFont typeface="Wingdings" charset="2"/>
              <a:buChar char="à"/>
            </a:pPr>
            <a:r>
              <a:rPr lang="en-US" sz="2000">
                <a:sym typeface="Wingdings"/>
              </a:rPr>
              <a:t>2% * $10 million = </a:t>
            </a:r>
            <a:r>
              <a:rPr lang="en-US" sz="2000" b="1">
                <a:sym typeface="Wingdings"/>
              </a:rPr>
              <a:t>$200,000</a:t>
            </a:r>
          </a:p>
          <a:p>
            <a:pPr marL="342891" indent="-342891">
              <a:buFont typeface="Wingdings" charset="2"/>
              <a:buChar char="à"/>
            </a:pPr>
            <a:r>
              <a:rPr lang="en-US" sz="2000">
                <a:sym typeface="Wingdings"/>
              </a:rPr>
              <a:t>20% * $100 million = </a:t>
            </a:r>
            <a:r>
              <a:rPr lang="en-US" sz="2000" b="1">
                <a:sym typeface="Wingdings"/>
              </a:rPr>
              <a:t>$20 million</a:t>
            </a:r>
          </a:p>
        </p:txBody>
      </p:sp>
      <p:sp>
        <p:nvSpPr>
          <p:cNvPr id="11" name="Rectangle 10">
            <a:extLst>
              <a:ext uri="{FF2B5EF4-FFF2-40B4-BE49-F238E27FC236}">
                <a16:creationId xmlns:a16="http://schemas.microsoft.com/office/drawing/2014/main" id="{CAFBB40E-97B9-EE4C-984B-8A82DE3ED46A}"/>
              </a:ext>
            </a:extLst>
          </p:cNvPr>
          <p:cNvSpPr/>
          <p:nvPr/>
        </p:nvSpPr>
        <p:spPr>
          <a:xfrm>
            <a:off x="1" y="6502663"/>
            <a:ext cx="8214060" cy="338554"/>
          </a:xfrm>
          <a:prstGeom prst="rect">
            <a:avLst/>
          </a:prstGeom>
        </p:spPr>
        <p:txBody>
          <a:bodyPr wrap="square">
            <a:spAutoFit/>
          </a:bodyPr>
          <a:lstStyle/>
          <a:p>
            <a:r>
              <a:rPr lang="en-US" sz="1600" i="1"/>
              <a:t>Reference: Douglas Hubbard, Richard </a:t>
            </a:r>
            <a:r>
              <a:rPr lang="en-US" sz="1600" i="1" err="1"/>
              <a:t>Seiersen</a:t>
            </a:r>
            <a:r>
              <a:rPr lang="en-US" sz="1600" i="1"/>
              <a:t>,“How to measure Anything in Cybersecurity Risk”</a:t>
            </a:r>
            <a:endParaRPr lang="en-US" sz="1600"/>
          </a:p>
        </p:txBody>
      </p:sp>
      <p:sp>
        <p:nvSpPr>
          <p:cNvPr id="3" name="Slide Number Placeholder 2">
            <a:extLst>
              <a:ext uri="{FF2B5EF4-FFF2-40B4-BE49-F238E27FC236}">
                <a16:creationId xmlns:a16="http://schemas.microsoft.com/office/drawing/2014/main" id="{C99EDA64-AB3B-9A4B-975A-6AD2AB00AE95}"/>
              </a:ext>
            </a:extLst>
          </p:cNvPr>
          <p:cNvSpPr>
            <a:spLocks noGrp="1"/>
          </p:cNvSpPr>
          <p:nvPr>
            <p:ph type="sldNum" sz="quarter" idx="12"/>
          </p:nvPr>
        </p:nvSpPr>
        <p:spPr/>
        <p:txBody>
          <a:bodyPr/>
          <a:lstStyle/>
          <a:p>
            <a:fld id="{D8C804A1-B6BA-5D40-98D1-9C3FE965D78F}" type="slidenum">
              <a:rPr lang="en-US" smtClean="0"/>
              <a:t>11</a:t>
            </a:fld>
            <a:endParaRPr lang="en-US"/>
          </a:p>
        </p:txBody>
      </p:sp>
    </p:spTree>
    <p:custDataLst>
      <p:tags r:id="rId1"/>
    </p:custDataLst>
    <p:extLst>
      <p:ext uri="{BB962C8B-B14F-4D97-AF65-F5344CB8AC3E}">
        <p14:creationId xmlns:p14="http://schemas.microsoft.com/office/powerpoint/2010/main" val="2820000716"/>
      </p:ext>
    </p:extLst>
  </p:cSld>
  <p:clrMapOvr>
    <a:masterClrMapping/>
  </p:clrMapOvr>
  <mc:AlternateContent xmlns:mc="http://schemas.openxmlformats.org/markup-compatibility/2006" xmlns:p14="http://schemas.microsoft.com/office/powerpoint/2010/main">
    <mc:Choice Requires="p14">
      <p:transition p14:dur="10" advClick="0" advTm="29727"/>
    </mc:Choice>
    <mc:Fallback xmlns="">
      <p:transition advClick="0" advTm="297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4"/>
          <a:stretch>
            <a:fillRect/>
          </a:stretch>
        </p:blipFill>
        <p:spPr>
          <a:xfrm>
            <a:off x="1828800" y="1718636"/>
            <a:ext cx="8534400" cy="3559769"/>
          </a:xfrm>
          <a:prstGeom prst="rect">
            <a:avLst/>
          </a:prstGeom>
        </p:spPr>
      </p:pic>
      <p:sp>
        <p:nvSpPr>
          <p:cNvPr id="5" name="TextBox 4"/>
          <p:cNvSpPr txBox="1"/>
          <p:nvPr/>
        </p:nvSpPr>
        <p:spPr>
          <a:xfrm>
            <a:off x="838200" y="5432613"/>
            <a:ext cx="10515600" cy="707886"/>
          </a:xfrm>
          <a:prstGeom prst="rect">
            <a:avLst/>
          </a:prstGeom>
          <a:noFill/>
        </p:spPr>
        <p:txBody>
          <a:bodyPr wrap="square" rtlCol="0">
            <a:spAutoFit/>
          </a:bodyPr>
          <a:lstStyle/>
          <a:p>
            <a:r>
              <a:rPr lang="en-US" sz="2000" b="1"/>
              <a:t>Risk A</a:t>
            </a:r>
            <a:r>
              <a:rPr lang="en-US" sz="2000"/>
              <a:t>: Likelihood is 50%, impact is $9 million </a:t>
            </a:r>
            <a:r>
              <a:rPr lang="en-US" sz="2000">
                <a:sym typeface="Wingdings"/>
              </a:rPr>
              <a:t> 50% * $9 million = $4.5 million</a:t>
            </a:r>
            <a:endParaRPr lang="en-US" sz="2000"/>
          </a:p>
          <a:p>
            <a:r>
              <a:rPr lang="en-US" sz="2000" b="1"/>
              <a:t>Risk B</a:t>
            </a:r>
            <a:r>
              <a:rPr lang="en-US" sz="2000"/>
              <a:t>: likelihood is 60%, impact $2 million </a:t>
            </a:r>
            <a:r>
              <a:rPr lang="en-US" sz="2000">
                <a:sym typeface="Wingdings"/>
              </a:rPr>
              <a:t> 60% * $2 million = $1.2 million</a:t>
            </a:r>
          </a:p>
        </p:txBody>
      </p:sp>
      <p:sp>
        <p:nvSpPr>
          <p:cNvPr id="6" name="Rectangle 5"/>
          <p:cNvSpPr/>
          <p:nvPr/>
        </p:nvSpPr>
        <p:spPr>
          <a:xfrm>
            <a:off x="8220362" y="3911353"/>
            <a:ext cx="797231" cy="2823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8202" y="5799250"/>
            <a:ext cx="797231" cy="2823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220363" y="4270845"/>
            <a:ext cx="797231" cy="282388"/>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854644" y="5480745"/>
            <a:ext cx="1260173" cy="320489"/>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title"/>
          </p:nvPr>
        </p:nvSpPr>
        <p:spPr>
          <a:xfrm>
            <a:off x="838200" y="410561"/>
            <a:ext cx="10515600" cy="1325563"/>
          </a:xfrm>
        </p:spPr>
        <p:txBody>
          <a:bodyPr>
            <a:normAutofit/>
          </a:bodyPr>
          <a:lstStyle/>
          <a:p>
            <a:pPr algn="ctr"/>
            <a:r>
              <a:rPr lang="en-US" b="1">
                <a:latin typeface="+mn-lt"/>
              </a:rPr>
              <a:t>The Range Compression Problem</a:t>
            </a:r>
          </a:p>
        </p:txBody>
      </p:sp>
      <p:sp>
        <p:nvSpPr>
          <p:cNvPr id="16" name="Rectangle 15">
            <a:extLst>
              <a:ext uri="{FF2B5EF4-FFF2-40B4-BE49-F238E27FC236}">
                <a16:creationId xmlns:a16="http://schemas.microsoft.com/office/drawing/2014/main" id="{5D82637A-B66C-7545-B6BD-8BE3DD6D42FA}"/>
              </a:ext>
            </a:extLst>
          </p:cNvPr>
          <p:cNvSpPr/>
          <p:nvPr/>
        </p:nvSpPr>
        <p:spPr>
          <a:xfrm>
            <a:off x="0" y="6496577"/>
            <a:ext cx="8220363" cy="338554"/>
          </a:xfrm>
          <a:prstGeom prst="rect">
            <a:avLst/>
          </a:prstGeom>
        </p:spPr>
        <p:txBody>
          <a:bodyPr wrap="square">
            <a:spAutoFit/>
          </a:bodyPr>
          <a:lstStyle/>
          <a:p>
            <a:r>
              <a:rPr lang="en-US" sz="1600" i="1"/>
              <a:t>Reference: Douglas Hubbard, Richard </a:t>
            </a:r>
            <a:r>
              <a:rPr lang="en-US" sz="1600" i="1" err="1"/>
              <a:t>Seiersen</a:t>
            </a:r>
            <a:r>
              <a:rPr lang="en-US" sz="1600" i="1"/>
              <a:t>,“How to measure Anything in Cybersecurity Risk”</a:t>
            </a:r>
            <a:endParaRPr lang="en-US" sz="1600"/>
          </a:p>
        </p:txBody>
      </p:sp>
      <p:sp>
        <p:nvSpPr>
          <p:cNvPr id="15" name="Rectangle 14">
            <a:extLst>
              <a:ext uri="{FF2B5EF4-FFF2-40B4-BE49-F238E27FC236}">
                <a16:creationId xmlns:a16="http://schemas.microsoft.com/office/drawing/2014/main" id="{FF152E42-CAB1-FE45-ACB1-96F1D3C2AD81}"/>
              </a:ext>
            </a:extLst>
          </p:cNvPr>
          <p:cNvSpPr/>
          <p:nvPr/>
        </p:nvSpPr>
        <p:spPr>
          <a:xfrm>
            <a:off x="838202" y="5491282"/>
            <a:ext cx="797231" cy="320489"/>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8975F05-BC51-CB44-9C61-63CC99C0CC6B}"/>
              </a:ext>
            </a:extLst>
          </p:cNvPr>
          <p:cNvSpPr/>
          <p:nvPr/>
        </p:nvSpPr>
        <p:spPr>
          <a:xfrm>
            <a:off x="7537317" y="5794963"/>
            <a:ext cx="1324583" cy="34553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2357755-0C6B-D04A-B769-AA5F8DAA9CD4}"/>
              </a:ext>
            </a:extLst>
          </p:cNvPr>
          <p:cNvSpPr>
            <a:spLocks noGrp="1"/>
          </p:cNvSpPr>
          <p:nvPr>
            <p:ph type="sldNum" sz="quarter" idx="12"/>
          </p:nvPr>
        </p:nvSpPr>
        <p:spPr/>
        <p:txBody>
          <a:bodyPr/>
          <a:lstStyle/>
          <a:p>
            <a:fld id="{D8C804A1-B6BA-5D40-98D1-9C3FE965D78F}" type="slidenum">
              <a:rPr lang="en-US" smtClean="0"/>
              <a:t>12</a:t>
            </a:fld>
            <a:endParaRPr lang="en-US"/>
          </a:p>
        </p:txBody>
      </p:sp>
    </p:spTree>
    <p:custDataLst>
      <p:tags r:id="rId1"/>
    </p:custDataLst>
    <p:extLst>
      <p:ext uri="{BB962C8B-B14F-4D97-AF65-F5344CB8AC3E}">
        <p14:creationId xmlns:p14="http://schemas.microsoft.com/office/powerpoint/2010/main" val="1729395636"/>
      </p:ext>
    </p:extLst>
  </p:cSld>
  <p:clrMapOvr>
    <a:masterClrMapping/>
  </p:clrMapOvr>
  <mc:AlternateContent xmlns:mc="http://schemas.openxmlformats.org/markup-compatibility/2006" xmlns:p14="http://schemas.microsoft.com/office/powerpoint/2010/main">
    <mc:Choice Requires="p14">
      <p:transition p14:dur="10" advClick="0" advTm="16331"/>
    </mc:Choice>
    <mc:Fallback xmlns="">
      <p:transition advClick="0" advTm="1633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3BE3A2-D9AF-464B-8EB1-C7BF3B357404}"/>
              </a:ext>
            </a:extLst>
          </p:cNvPr>
          <p:cNvSpPr txBox="1"/>
          <p:nvPr/>
        </p:nvSpPr>
        <p:spPr>
          <a:xfrm>
            <a:off x="2568103" y="709188"/>
            <a:ext cx="9431955" cy="2554545"/>
          </a:xfrm>
          <a:prstGeom prst="rect">
            <a:avLst/>
          </a:prstGeom>
          <a:noFill/>
        </p:spPr>
        <p:txBody>
          <a:bodyPr wrap="square" rtlCol="0">
            <a:spAutoFit/>
          </a:bodyPr>
          <a:lstStyle/>
          <a:p>
            <a:r>
              <a:rPr lang="en-US" sz="3200" dirty="0"/>
              <a:t>“The motivation for writing this paper was to point out the </a:t>
            </a:r>
            <a:r>
              <a:rPr lang="en-US" sz="3200" b="1" dirty="0"/>
              <a:t>gross inconsistencies</a:t>
            </a:r>
            <a:r>
              <a:rPr lang="en-US" sz="3200" dirty="0"/>
              <a:t> and </a:t>
            </a:r>
            <a:r>
              <a:rPr lang="en-US" sz="3200" b="1" dirty="0"/>
              <a:t>arbitrariness</a:t>
            </a:r>
            <a:r>
              <a:rPr lang="en-US" sz="3200" dirty="0"/>
              <a:t> embedded in RM. Given these problems, it seems clear to us that </a:t>
            </a:r>
            <a:r>
              <a:rPr lang="en-US" sz="3200" b="1" dirty="0"/>
              <a:t>RMs should not be used for decisions of any consequence.”</a:t>
            </a:r>
          </a:p>
        </p:txBody>
      </p:sp>
      <p:sp>
        <p:nvSpPr>
          <p:cNvPr id="6" name="TextBox 5">
            <a:extLst>
              <a:ext uri="{FF2B5EF4-FFF2-40B4-BE49-F238E27FC236}">
                <a16:creationId xmlns:a16="http://schemas.microsoft.com/office/drawing/2014/main" id="{7B9EB4A2-3DEC-8542-9F24-324E3C79D630}"/>
              </a:ext>
            </a:extLst>
          </p:cNvPr>
          <p:cNvSpPr txBox="1"/>
          <p:nvPr/>
        </p:nvSpPr>
        <p:spPr>
          <a:xfrm>
            <a:off x="653142" y="3607563"/>
            <a:ext cx="9836654" cy="2554545"/>
          </a:xfrm>
          <a:prstGeom prst="rect">
            <a:avLst/>
          </a:prstGeom>
          <a:noFill/>
        </p:spPr>
        <p:txBody>
          <a:bodyPr wrap="square" rtlCol="0">
            <a:spAutoFit/>
          </a:bodyPr>
          <a:lstStyle/>
          <a:p>
            <a:r>
              <a:rPr lang="en-US" sz="3200" dirty="0"/>
              <a:t>“In this paper, we have illustrated and discussed </a:t>
            </a:r>
            <a:r>
              <a:rPr lang="en-US" sz="3200" b="1" dirty="0"/>
              <a:t>inherent flaws in RMs </a:t>
            </a:r>
            <a:r>
              <a:rPr lang="en-US" sz="3200" dirty="0"/>
              <a:t>and their potential impact on risk prioritization and mitigating.” …  “</a:t>
            </a:r>
            <a:r>
              <a:rPr lang="en-US" sz="3200" b="1" dirty="0"/>
              <a:t>These flaws cannot be corrected and are inherent to the design and use of </a:t>
            </a:r>
            <a:r>
              <a:rPr lang="en-US" sz="3200" b="1" dirty="0" err="1"/>
              <a:t>RMs.</a:t>
            </a:r>
            <a:r>
              <a:rPr lang="en-US" sz="3200" b="1" dirty="0"/>
              <a:t>”</a:t>
            </a:r>
          </a:p>
        </p:txBody>
      </p:sp>
      <p:sp>
        <p:nvSpPr>
          <p:cNvPr id="10" name="Rectangle 9">
            <a:extLst>
              <a:ext uri="{FF2B5EF4-FFF2-40B4-BE49-F238E27FC236}">
                <a16:creationId xmlns:a16="http://schemas.microsoft.com/office/drawing/2014/main" id="{8E9D9F71-FDD8-704C-B65B-1E93B6C732DE}"/>
              </a:ext>
            </a:extLst>
          </p:cNvPr>
          <p:cNvSpPr/>
          <p:nvPr/>
        </p:nvSpPr>
        <p:spPr>
          <a:xfrm>
            <a:off x="653142" y="6468135"/>
            <a:ext cx="8412180" cy="338554"/>
          </a:xfrm>
          <a:prstGeom prst="rect">
            <a:avLst/>
          </a:prstGeom>
        </p:spPr>
        <p:txBody>
          <a:bodyPr wrap="square">
            <a:spAutoFit/>
          </a:bodyPr>
          <a:lstStyle/>
          <a:p>
            <a:r>
              <a:rPr lang="en-US" sz="1600" i="1" dirty="0"/>
              <a:t>Reference: Thomas, Philip &amp; </a:t>
            </a:r>
            <a:r>
              <a:rPr lang="en-US" sz="1600" i="1" dirty="0" err="1"/>
              <a:t>Bratvold</a:t>
            </a:r>
            <a:r>
              <a:rPr lang="en-US" sz="1600" i="1" dirty="0"/>
              <a:t>, </a:t>
            </a:r>
            <a:r>
              <a:rPr lang="en-US" sz="1600" i="1" dirty="0" err="1"/>
              <a:t>Reidar</a:t>
            </a:r>
            <a:r>
              <a:rPr lang="en-US" sz="1600" i="1" dirty="0"/>
              <a:t> &amp; Bickel, J. (2013). The Risk of Using Risk Matrices.</a:t>
            </a:r>
            <a:endParaRPr lang="en-US" sz="1600" dirty="0"/>
          </a:p>
        </p:txBody>
      </p:sp>
      <p:grpSp>
        <p:nvGrpSpPr>
          <p:cNvPr id="16" name="Group 15">
            <a:extLst>
              <a:ext uri="{FF2B5EF4-FFF2-40B4-BE49-F238E27FC236}">
                <a16:creationId xmlns:a16="http://schemas.microsoft.com/office/drawing/2014/main" id="{08DF2426-9D0B-AE4C-9B38-75347810FA6E}"/>
              </a:ext>
            </a:extLst>
          </p:cNvPr>
          <p:cNvGrpSpPr/>
          <p:nvPr/>
        </p:nvGrpSpPr>
        <p:grpSpPr>
          <a:xfrm>
            <a:off x="653142" y="242088"/>
            <a:ext cx="1516731" cy="1491905"/>
            <a:chOff x="308516" y="1086825"/>
            <a:chExt cx="2381150" cy="2342175"/>
          </a:xfrm>
        </p:grpSpPr>
        <p:sp>
          <p:nvSpPr>
            <p:cNvPr id="17" name="Freeform: Shape 2">
              <a:extLst>
                <a:ext uri="{FF2B5EF4-FFF2-40B4-BE49-F238E27FC236}">
                  <a16:creationId xmlns:a16="http://schemas.microsoft.com/office/drawing/2014/main" id="{C6DAAC5A-2314-5344-9D2E-DA08419A02B8}"/>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18" name="Freeform: Shape 2">
              <a:extLst>
                <a:ext uri="{FF2B5EF4-FFF2-40B4-BE49-F238E27FC236}">
                  <a16:creationId xmlns:a16="http://schemas.microsoft.com/office/drawing/2014/main" id="{B8FEA0D8-7C7B-B241-BD91-33C736AD218E}"/>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19" name="Group 18">
            <a:extLst>
              <a:ext uri="{FF2B5EF4-FFF2-40B4-BE49-F238E27FC236}">
                <a16:creationId xmlns:a16="http://schemas.microsoft.com/office/drawing/2014/main" id="{4F33AEE0-19D2-2341-A6A5-17DE995ACB89}"/>
              </a:ext>
            </a:extLst>
          </p:cNvPr>
          <p:cNvGrpSpPr/>
          <p:nvPr/>
        </p:nvGrpSpPr>
        <p:grpSpPr>
          <a:xfrm rot="10800000">
            <a:off x="9815006" y="4808893"/>
            <a:ext cx="1516730" cy="1491904"/>
            <a:chOff x="9155904" y="3251546"/>
            <a:chExt cx="2381150" cy="2342175"/>
          </a:xfrm>
        </p:grpSpPr>
        <p:sp>
          <p:nvSpPr>
            <p:cNvPr id="20" name="Freeform: Shape 2">
              <a:extLst>
                <a:ext uri="{FF2B5EF4-FFF2-40B4-BE49-F238E27FC236}">
                  <a16:creationId xmlns:a16="http://schemas.microsoft.com/office/drawing/2014/main" id="{A71F6230-7E9B-A942-8F14-47ED1EA6ABBB}"/>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21" name="Freeform: Shape 2">
              <a:extLst>
                <a:ext uri="{FF2B5EF4-FFF2-40B4-BE49-F238E27FC236}">
                  <a16:creationId xmlns:a16="http://schemas.microsoft.com/office/drawing/2014/main" id="{51DF100A-4B56-3948-9BAA-C3F25D862C38}"/>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3" name="Slide Number Placeholder 2">
            <a:extLst>
              <a:ext uri="{FF2B5EF4-FFF2-40B4-BE49-F238E27FC236}">
                <a16:creationId xmlns:a16="http://schemas.microsoft.com/office/drawing/2014/main" id="{1F073988-F048-594D-9951-DC1577DBCCC1}"/>
              </a:ext>
            </a:extLst>
          </p:cNvPr>
          <p:cNvSpPr>
            <a:spLocks noGrp="1"/>
          </p:cNvSpPr>
          <p:nvPr>
            <p:ph type="sldNum" sz="quarter" idx="12"/>
          </p:nvPr>
        </p:nvSpPr>
        <p:spPr/>
        <p:txBody>
          <a:bodyPr/>
          <a:lstStyle/>
          <a:p>
            <a:fld id="{D8C804A1-B6BA-5D40-98D1-9C3FE965D78F}" type="slidenum">
              <a:rPr lang="en-US" smtClean="0"/>
              <a:t>13</a:t>
            </a:fld>
            <a:endParaRPr lang="en-US"/>
          </a:p>
        </p:txBody>
      </p:sp>
    </p:spTree>
    <p:extLst>
      <p:ext uri="{BB962C8B-B14F-4D97-AF65-F5344CB8AC3E}">
        <p14:creationId xmlns:p14="http://schemas.microsoft.com/office/powerpoint/2010/main" val="263255126"/>
      </p:ext>
    </p:extLst>
  </p:cSld>
  <p:clrMapOvr>
    <a:masterClrMapping/>
  </p:clrMapOvr>
  <mc:AlternateContent xmlns:mc="http://schemas.openxmlformats.org/markup-compatibility/2006" xmlns:p14="http://schemas.microsoft.com/office/powerpoint/2010/main">
    <mc:Choice Requires="p14">
      <p:transition p14:dur="10" advClick="0" advTm="6958"/>
    </mc:Choice>
    <mc:Fallback xmlns="">
      <p:transition advClick="0" advTm="69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3BE3A2-D9AF-464B-8EB1-C7BF3B357404}"/>
              </a:ext>
            </a:extLst>
          </p:cNvPr>
          <p:cNvSpPr txBox="1"/>
          <p:nvPr/>
        </p:nvSpPr>
        <p:spPr>
          <a:xfrm>
            <a:off x="2568103" y="709188"/>
            <a:ext cx="9431955" cy="2718565"/>
          </a:xfrm>
          <a:prstGeom prst="rect">
            <a:avLst/>
          </a:prstGeom>
          <a:noFill/>
        </p:spPr>
        <p:txBody>
          <a:bodyPr wrap="square" rtlCol="0">
            <a:spAutoFit/>
          </a:bodyPr>
          <a:lstStyle/>
          <a:p>
            <a:r>
              <a:rPr lang="en-US" sz="3200" dirty="0"/>
              <a:t>“The motivation for writing this paper was to point out the </a:t>
            </a:r>
            <a:r>
              <a:rPr lang="en-US" sz="3200" b="1" dirty="0"/>
              <a:t>gross inconsistencies</a:t>
            </a:r>
            <a:r>
              <a:rPr lang="en-US" sz="3200" dirty="0"/>
              <a:t> and </a:t>
            </a:r>
            <a:r>
              <a:rPr lang="en-US" sz="3200" b="1" dirty="0"/>
              <a:t>arbitrariness</a:t>
            </a:r>
            <a:r>
              <a:rPr lang="en-US" sz="3200" dirty="0"/>
              <a:t> embedded in RM. Given these problems, it seems clear to us that </a:t>
            </a:r>
            <a:r>
              <a:rPr lang="en-US" sz="3733" b="1" dirty="0"/>
              <a:t>RMs should not be used for decisions of any consequence.”</a:t>
            </a:r>
          </a:p>
        </p:txBody>
      </p:sp>
      <p:sp>
        <p:nvSpPr>
          <p:cNvPr id="6" name="TextBox 5">
            <a:extLst>
              <a:ext uri="{FF2B5EF4-FFF2-40B4-BE49-F238E27FC236}">
                <a16:creationId xmlns:a16="http://schemas.microsoft.com/office/drawing/2014/main" id="{7B9EB4A2-3DEC-8542-9F24-324E3C79D630}"/>
              </a:ext>
            </a:extLst>
          </p:cNvPr>
          <p:cNvSpPr txBox="1"/>
          <p:nvPr/>
        </p:nvSpPr>
        <p:spPr>
          <a:xfrm>
            <a:off x="653142" y="3607564"/>
            <a:ext cx="8636775" cy="2800575"/>
          </a:xfrm>
          <a:prstGeom prst="rect">
            <a:avLst/>
          </a:prstGeom>
          <a:noFill/>
        </p:spPr>
        <p:txBody>
          <a:bodyPr wrap="square" rtlCol="0">
            <a:spAutoFit/>
          </a:bodyPr>
          <a:lstStyle/>
          <a:p>
            <a:r>
              <a:rPr lang="en-US" sz="3200" dirty="0"/>
              <a:t>“In this paper, we have illustrated and discussed </a:t>
            </a:r>
            <a:r>
              <a:rPr lang="en-US" sz="3733" b="1" dirty="0"/>
              <a:t>inherent flaws in RMs </a:t>
            </a:r>
            <a:r>
              <a:rPr lang="en-US" sz="3200" dirty="0"/>
              <a:t>and their potential impact on risk prioritization and mitigating.” …  </a:t>
            </a:r>
            <a:r>
              <a:rPr lang="en-US" sz="3733" dirty="0"/>
              <a:t>“</a:t>
            </a:r>
            <a:r>
              <a:rPr lang="en-US" sz="3733" b="1" dirty="0"/>
              <a:t>These flaws cannot be corrected and are inherent to the design and use of </a:t>
            </a:r>
            <a:r>
              <a:rPr lang="en-US" sz="3733" b="1" dirty="0" err="1"/>
              <a:t>RMs.</a:t>
            </a:r>
            <a:r>
              <a:rPr lang="en-US" sz="3733" b="1" dirty="0"/>
              <a:t>”</a:t>
            </a:r>
          </a:p>
        </p:txBody>
      </p:sp>
      <p:sp>
        <p:nvSpPr>
          <p:cNvPr id="10" name="Rectangle 9">
            <a:extLst>
              <a:ext uri="{FF2B5EF4-FFF2-40B4-BE49-F238E27FC236}">
                <a16:creationId xmlns:a16="http://schemas.microsoft.com/office/drawing/2014/main" id="{8E9D9F71-FDD8-704C-B65B-1E93B6C732DE}"/>
              </a:ext>
            </a:extLst>
          </p:cNvPr>
          <p:cNvSpPr/>
          <p:nvPr/>
        </p:nvSpPr>
        <p:spPr>
          <a:xfrm>
            <a:off x="653142" y="6487186"/>
            <a:ext cx="8412180" cy="338554"/>
          </a:xfrm>
          <a:prstGeom prst="rect">
            <a:avLst/>
          </a:prstGeom>
        </p:spPr>
        <p:txBody>
          <a:bodyPr wrap="square">
            <a:spAutoFit/>
          </a:bodyPr>
          <a:lstStyle/>
          <a:p>
            <a:r>
              <a:rPr lang="en-US" sz="1600" i="1" dirty="0"/>
              <a:t>Reference: Thomas, Philip &amp; </a:t>
            </a:r>
            <a:r>
              <a:rPr lang="en-US" sz="1600" i="1" dirty="0" err="1"/>
              <a:t>Bratvold</a:t>
            </a:r>
            <a:r>
              <a:rPr lang="en-US" sz="1600" i="1" dirty="0"/>
              <a:t>, </a:t>
            </a:r>
            <a:r>
              <a:rPr lang="en-US" sz="1600" i="1" dirty="0" err="1"/>
              <a:t>Reidar</a:t>
            </a:r>
            <a:r>
              <a:rPr lang="en-US" sz="1600" i="1" dirty="0"/>
              <a:t> &amp; Bickel, J. (2013). The Risk of Using Risk Matrices.</a:t>
            </a:r>
            <a:endParaRPr lang="en-US" sz="1600" dirty="0"/>
          </a:p>
        </p:txBody>
      </p:sp>
      <p:sp>
        <p:nvSpPr>
          <p:cNvPr id="4" name="Rectangle 3"/>
          <p:cNvSpPr/>
          <p:nvPr/>
        </p:nvSpPr>
        <p:spPr>
          <a:xfrm>
            <a:off x="2568103" y="592805"/>
            <a:ext cx="9202445" cy="1695076"/>
          </a:xfrm>
          <a:prstGeom prst="rect">
            <a:avLst/>
          </a:prstGeom>
          <a:solidFill>
            <a:schemeClr val="bg1">
              <a:alpha val="8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6" name="Rectangle 15"/>
          <p:cNvSpPr/>
          <p:nvPr/>
        </p:nvSpPr>
        <p:spPr>
          <a:xfrm>
            <a:off x="616684" y="3607563"/>
            <a:ext cx="8173597" cy="532144"/>
          </a:xfrm>
          <a:prstGeom prst="rect">
            <a:avLst/>
          </a:prstGeom>
          <a:solidFill>
            <a:schemeClr val="bg1">
              <a:alpha val="8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7" name="Rectangle 16"/>
          <p:cNvSpPr/>
          <p:nvPr/>
        </p:nvSpPr>
        <p:spPr>
          <a:xfrm>
            <a:off x="772432" y="4705099"/>
            <a:ext cx="7761968" cy="532144"/>
          </a:xfrm>
          <a:prstGeom prst="rect">
            <a:avLst/>
          </a:prstGeom>
          <a:solidFill>
            <a:schemeClr val="bg1">
              <a:alpha val="8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 name="Rectangle 17"/>
          <p:cNvSpPr/>
          <p:nvPr/>
        </p:nvSpPr>
        <p:spPr>
          <a:xfrm>
            <a:off x="5117630" y="4085384"/>
            <a:ext cx="3815404" cy="619715"/>
          </a:xfrm>
          <a:prstGeom prst="rect">
            <a:avLst/>
          </a:prstGeom>
          <a:solidFill>
            <a:schemeClr val="bg1">
              <a:alpha val="8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nvGrpSpPr>
          <p:cNvPr id="19" name="Group 18">
            <a:extLst>
              <a:ext uri="{FF2B5EF4-FFF2-40B4-BE49-F238E27FC236}">
                <a16:creationId xmlns:a16="http://schemas.microsoft.com/office/drawing/2014/main" id="{62482A93-37A8-3644-9F1C-259F61668250}"/>
              </a:ext>
            </a:extLst>
          </p:cNvPr>
          <p:cNvGrpSpPr/>
          <p:nvPr/>
        </p:nvGrpSpPr>
        <p:grpSpPr>
          <a:xfrm>
            <a:off x="653142" y="242088"/>
            <a:ext cx="1516731" cy="1491905"/>
            <a:chOff x="308516" y="1086825"/>
            <a:chExt cx="2381150" cy="2342175"/>
          </a:xfrm>
        </p:grpSpPr>
        <p:sp>
          <p:nvSpPr>
            <p:cNvPr id="20" name="Freeform: Shape 2">
              <a:extLst>
                <a:ext uri="{FF2B5EF4-FFF2-40B4-BE49-F238E27FC236}">
                  <a16:creationId xmlns:a16="http://schemas.microsoft.com/office/drawing/2014/main" id="{700A7AFF-7050-EA4E-B315-60AA1F008E16}"/>
                </a:ext>
              </a:extLst>
            </p:cNvPr>
            <p:cNvSpPr/>
            <p:nvPr/>
          </p:nvSpPr>
          <p:spPr>
            <a:xfrm>
              <a:off x="1630298" y="1106640"/>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21" name="Freeform: Shape 2">
              <a:extLst>
                <a:ext uri="{FF2B5EF4-FFF2-40B4-BE49-F238E27FC236}">
                  <a16:creationId xmlns:a16="http://schemas.microsoft.com/office/drawing/2014/main" id="{5984F37D-F96D-CF4D-962C-44868839451D}"/>
                </a:ext>
              </a:extLst>
            </p:cNvPr>
            <p:cNvSpPr/>
            <p:nvPr/>
          </p:nvSpPr>
          <p:spPr>
            <a:xfrm>
              <a:off x="308516" y="1086825"/>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grpSp>
        <p:nvGrpSpPr>
          <p:cNvPr id="22" name="Group 21">
            <a:extLst>
              <a:ext uri="{FF2B5EF4-FFF2-40B4-BE49-F238E27FC236}">
                <a16:creationId xmlns:a16="http://schemas.microsoft.com/office/drawing/2014/main" id="{5F5C3BDD-3DC9-D94B-815A-DF6AD37E86A5}"/>
              </a:ext>
            </a:extLst>
          </p:cNvPr>
          <p:cNvGrpSpPr/>
          <p:nvPr/>
        </p:nvGrpSpPr>
        <p:grpSpPr>
          <a:xfrm rot="10800000">
            <a:off x="9815006" y="4808893"/>
            <a:ext cx="1516730" cy="1491904"/>
            <a:chOff x="9155904" y="3251546"/>
            <a:chExt cx="2381150" cy="2342175"/>
          </a:xfrm>
        </p:grpSpPr>
        <p:sp>
          <p:nvSpPr>
            <p:cNvPr id="23" name="Freeform: Shape 2">
              <a:extLst>
                <a:ext uri="{FF2B5EF4-FFF2-40B4-BE49-F238E27FC236}">
                  <a16:creationId xmlns:a16="http://schemas.microsoft.com/office/drawing/2014/main" id="{312831AB-996E-0F42-BB03-F9B89D871872}"/>
                </a:ext>
              </a:extLst>
            </p:cNvPr>
            <p:cNvSpPr/>
            <p:nvPr/>
          </p:nvSpPr>
          <p:spPr>
            <a:xfrm>
              <a:off x="10477686" y="3271361"/>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sp>
          <p:nvSpPr>
            <p:cNvPr id="24" name="Freeform: Shape 2">
              <a:extLst>
                <a:ext uri="{FF2B5EF4-FFF2-40B4-BE49-F238E27FC236}">
                  <a16:creationId xmlns:a16="http://schemas.microsoft.com/office/drawing/2014/main" id="{1B4E3BB7-A859-0F4F-BE02-3C0790BCF118}"/>
                </a:ext>
              </a:extLst>
            </p:cNvPr>
            <p:cNvSpPr/>
            <p:nvPr/>
          </p:nvSpPr>
          <p:spPr>
            <a:xfrm>
              <a:off x="9155904" y="3251546"/>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endParaRPr>
            </a:p>
          </p:txBody>
        </p:sp>
      </p:grpSp>
      <p:sp>
        <p:nvSpPr>
          <p:cNvPr id="3" name="Slide Number Placeholder 2">
            <a:extLst>
              <a:ext uri="{FF2B5EF4-FFF2-40B4-BE49-F238E27FC236}">
                <a16:creationId xmlns:a16="http://schemas.microsoft.com/office/drawing/2014/main" id="{0D5FBCD9-8732-8849-975F-7EFB6EDC9E2F}"/>
              </a:ext>
            </a:extLst>
          </p:cNvPr>
          <p:cNvSpPr>
            <a:spLocks noGrp="1"/>
          </p:cNvSpPr>
          <p:nvPr>
            <p:ph type="sldNum" sz="quarter" idx="12"/>
          </p:nvPr>
        </p:nvSpPr>
        <p:spPr/>
        <p:txBody>
          <a:bodyPr/>
          <a:lstStyle/>
          <a:p>
            <a:fld id="{D8C804A1-B6BA-5D40-98D1-9C3FE965D78F}" type="slidenum">
              <a:rPr lang="en-US" smtClean="0"/>
              <a:t>14</a:t>
            </a:fld>
            <a:endParaRPr lang="en-US"/>
          </a:p>
        </p:txBody>
      </p:sp>
    </p:spTree>
    <p:extLst>
      <p:ext uri="{BB962C8B-B14F-4D97-AF65-F5344CB8AC3E}">
        <p14:creationId xmlns:p14="http://schemas.microsoft.com/office/powerpoint/2010/main" val="3020189629"/>
      </p:ext>
    </p:extLst>
  </p:cSld>
  <p:clrMapOvr>
    <a:masterClrMapping/>
  </p:clrMapOvr>
  <mc:AlternateContent xmlns:mc="http://schemas.openxmlformats.org/markup-compatibility/2006" xmlns:p14="http://schemas.microsoft.com/office/powerpoint/2010/main">
    <mc:Choice Requires="p14">
      <p:transition p14:dur="10" advClick="0" advTm="24399"/>
    </mc:Choice>
    <mc:Fallback xmlns="">
      <p:transition advClick="0" advTm="2439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04D0-F80E-4D4E-91EF-D7BC2CC17D09}"/>
              </a:ext>
            </a:extLst>
          </p:cNvPr>
          <p:cNvSpPr>
            <a:spLocks noGrp="1"/>
          </p:cNvSpPr>
          <p:nvPr>
            <p:ph type="title"/>
          </p:nvPr>
        </p:nvSpPr>
        <p:spPr/>
        <p:txBody>
          <a:bodyPr/>
          <a:lstStyle/>
          <a:p>
            <a:r>
              <a:rPr lang="en-US" b="1" dirty="0"/>
              <a:t>Modelling</a:t>
            </a:r>
          </a:p>
        </p:txBody>
      </p:sp>
      <p:sp>
        <p:nvSpPr>
          <p:cNvPr id="3" name="Text Placeholder 2">
            <a:extLst>
              <a:ext uri="{FF2B5EF4-FFF2-40B4-BE49-F238E27FC236}">
                <a16:creationId xmlns:a16="http://schemas.microsoft.com/office/drawing/2014/main" id="{2CC0E06C-A9BC-2844-8527-EDA6E9F30E5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9D791E2-1371-8E45-92A3-85DDD7CB3A58}"/>
              </a:ext>
            </a:extLst>
          </p:cNvPr>
          <p:cNvSpPr>
            <a:spLocks noGrp="1"/>
          </p:cNvSpPr>
          <p:nvPr>
            <p:ph type="sldNum" sz="quarter" idx="12"/>
          </p:nvPr>
        </p:nvSpPr>
        <p:spPr/>
        <p:txBody>
          <a:bodyPr/>
          <a:lstStyle/>
          <a:p>
            <a:fld id="{D8C804A1-B6BA-5D40-98D1-9C3FE965D78F}" type="slidenum">
              <a:rPr lang="en-US" smtClean="0"/>
              <a:t>15</a:t>
            </a:fld>
            <a:endParaRPr lang="en-US"/>
          </a:p>
        </p:txBody>
      </p:sp>
    </p:spTree>
    <p:extLst>
      <p:ext uri="{BB962C8B-B14F-4D97-AF65-F5344CB8AC3E}">
        <p14:creationId xmlns:p14="http://schemas.microsoft.com/office/powerpoint/2010/main" val="22172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Modelling</a:t>
            </a:r>
          </a:p>
        </p:txBody>
      </p:sp>
      <p:pic>
        <p:nvPicPr>
          <p:cNvPr id="4" name="Picture 3"/>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1427188" y="1690689"/>
            <a:ext cx="2574488" cy="3386107"/>
          </a:xfrm>
          <a:prstGeom prst="rect">
            <a:avLst/>
          </a:prstGeom>
          <a:effectLst>
            <a:outerShdw blurRad="50800" dist="76200" dir="2700000" algn="tl" rotWithShape="0">
              <a:prstClr val="black">
                <a:alpha val="40000"/>
              </a:prstClr>
            </a:outerShdw>
          </a:effectLst>
        </p:spPr>
      </p:pic>
      <p:pic>
        <p:nvPicPr>
          <p:cNvPr id="5" name="Picture 4">
            <a:extLst>
              <a:ext uri="{FF2B5EF4-FFF2-40B4-BE49-F238E27FC236}">
                <a16:creationId xmlns:a16="http://schemas.microsoft.com/office/drawing/2014/main" id="{E9C2EE37-F304-DD40-802C-DACAB50197D1}"/>
              </a:ext>
            </a:extLst>
          </p:cNvPr>
          <p:cNvPicPr>
            <a:picLocks noChangeAspect="1"/>
          </p:cNvPicPr>
          <p:nvPr/>
        </p:nvPicPr>
        <p:blipFill>
          <a:blip r:embed="rId4"/>
          <a:stretch>
            <a:fillRect/>
          </a:stretch>
        </p:blipFill>
        <p:spPr>
          <a:xfrm>
            <a:off x="4445728" y="1776318"/>
            <a:ext cx="7746273" cy="3300479"/>
          </a:xfrm>
          <a:prstGeom prst="rect">
            <a:avLst/>
          </a:prstGeom>
        </p:spPr>
      </p:pic>
      <p:sp>
        <p:nvSpPr>
          <p:cNvPr id="6" name="Slide Number Placeholder 5">
            <a:extLst>
              <a:ext uri="{FF2B5EF4-FFF2-40B4-BE49-F238E27FC236}">
                <a16:creationId xmlns:a16="http://schemas.microsoft.com/office/drawing/2014/main" id="{D44C3920-4C2A-5147-AB13-49C1F3637203}"/>
              </a:ext>
            </a:extLst>
          </p:cNvPr>
          <p:cNvSpPr>
            <a:spLocks noGrp="1"/>
          </p:cNvSpPr>
          <p:nvPr>
            <p:ph type="sldNum" sz="quarter" idx="12"/>
          </p:nvPr>
        </p:nvSpPr>
        <p:spPr/>
        <p:txBody>
          <a:bodyPr/>
          <a:lstStyle/>
          <a:p>
            <a:fld id="{D8C804A1-B6BA-5D40-98D1-9C3FE965D78F}" type="slidenum">
              <a:rPr lang="en-US" smtClean="0"/>
              <a:t>16</a:t>
            </a:fld>
            <a:endParaRPr lang="en-US"/>
          </a:p>
        </p:txBody>
      </p:sp>
    </p:spTree>
    <p:extLst>
      <p:ext uri="{BB962C8B-B14F-4D97-AF65-F5344CB8AC3E}">
        <p14:creationId xmlns:p14="http://schemas.microsoft.com/office/powerpoint/2010/main" val="275394153"/>
      </p:ext>
    </p:extLst>
  </p:cSld>
  <p:clrMapOvr>
    <a:masterClrMapping/>
  </p:clrMapOvr>
  <mc:AlternateContent xmlns:mc="http://schemas.openxmlformats.org/markup-compatibility/2006" xmlns:p14="http://schemas.microsoft.com/office/powerpoint/2010/main">
    <mc:Choice Requires="p14">
      <p:transition p14:dur="10" advClick="0" advTm="54556"/>
    </mc:Choice>
    <mc:Fallback xmlns="">
      <p:transition advClick="0" advTm="5455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5024387" y="1951672"/>
            <a:ext cx="2282293" cy="3001797"/>
          </a:xfrm>
          <a:prstGeom prst="rect">
            <a:avLst/>
          </a:prstGeom>
          <a:effectLst>
            <a:outerShdw blurRad="50800" dist="76200" dir="2700000" algn="tl" rotWithShape="0">
              <a:prstClr val="black">
                <a:alpha val="40000"/>
              </a:prstClr>
            </a:outerShdw>
          </a:effectLst>
        </p:spPr>
      </p:pic>
      <p:sp>
        <p:nvSpPr>
          <p:cNvPr id="3" name="Slide Number Placeholder 2">
            <a:extLst>
              <a:ext uri="{FF2B5EF4-FFF2-40B4-BE49-F238E27FC236}">
                <a16:creationId xmlns:a16="http://schemas.microsoft.com/office/drawing/2014/main" id="{2736ADA5-CFCB-1248-876C-C453451FC8DF}"/>
              </a:ext>
            </a:extLst>
          </p:cNvPr>
          <p:cNvSpPr>
            <a:spLocks noGrp="1"/>
          </p:cNvSpPr>
          <p:nvPr>
            <p:ph type="sldNum" sz="quarter" idx="12"/>
          </p:nvPr>
        </p:nvSpPr>
        <p:spPr/>
        <p:txBody>
          <a:bodyPr/>
          <a:lstStyle/>
          <a:p>
            <a:fld id="{D8C804A1-B6BA-5D40-98D1-9C3FE965D78F}" type="slidenum">
              <a:rPr lang="en-US" smtClean="0"/>
              <a:t>17</a:t>
            </a:fld>
            <a:endParaRPr lang="en-US"/>
          </a:p>
        </p:txBody>
      </p:sp>
      <p:sp>
        <p:nvSpPr>
          <p:cNvPr id="9" name="TextBox 8">
            <a:extLst>
              <a:ext uri="{FF2B5EF4-FFF2-40B4-BE49-F238E27FC236}">
                <a16:creationId xmlns:a16="http://schemas.microsoft.com/office/drawing/2014/main" id="{232B5E20-9278-784D-B60B-332C9C18EA0D}"/>
              </a:ext>
            </a:extLst>
          </p:cNvPr>
          <p:cNvSpPr txBox="1"/>
          <p:nvPr/>
        </p:nvSpPr>
        <p:spPr>
          <a:xfrm>
            <a:off x="7534266" y="1208195"/>
            <a:ext cx="1586525" cy="646331"/>
          </a:xfrm>
          <a:prstGeom prst="rect">
            <a:avLst/>
          </a:prstGeom>
          <a:noFill/>
        </p:spPr>
        <p:txBody>
          <a:bodyPr wrap="none" rtlCol="0">
            <a:spAutoFit/>
          </a:bodyPr>
          <a:lstStyle/>
          <a:p>
            <a:r>
              <a:rPr lang="en-US" sz="3600" dirty="0"/>
              <a:t>Threats</a:t>
            </a:r>
          </a:p>
        </p:txBody>
      </p:sp>
      <p:sp>
        <p:nvSpPr>
          <p:cNvPr id="10" name="TextBox 9">
            <a:extLst>
              <a:ext uri="{FF2B5EF4-FFF2-40B4-BE49-F238E27FC236}">
                <a16:creationId xmlns:a16="http://schemas.microsoft.com/office/drawing/2014/main" id="{91C5706F-AF3B-0649-9232-E8CB1DC1F84E}"/>
              </a:ext>
            </a:extLst>
          </p:cNvPr>
          <p:cNvSpPr txBox="1"/>
          <p:nvPr/>
        </p:nvSpPr>
        <p:spPr>
          <a:xfrm>
            <a:off x="7926619" y="3074827"/>
            <a:ext cx="2293448" cy="584775"/>
          </a:xfrm>
          <a:prstGeom prst="rect">
            <a:avLst/>
          </a:prstGeom>
          <a:noFill/>
        </p:spPr>
        <p:txBody>
          <a:bodyPr wrap="none" rtlCol="0">
            <a:spAutoFit/>
          </a:bodyPr>
          <a:lstStyle/>
          <a:p>
            <a:r>
              <a:rPr lang="en-US" sz="3200" dirty="0"/>
              <a:t>Vulnerability</a:t>
            </a:r>
          </a:p>
        </p:txBody>
      </p:sp>
      <p:sp>
        <p:nvSpPr>
          <p:cNvPr id="11" name="TextBox 10">
            <a:extLst>
              <a:ext uri="{FF2B5EF4-FFF2-40B4-BE49-F238E27FC236}">
                <a16:creationId xmlns:a16="http://schemas.microsoft.com/office/drawing/2014/main" id="{DC5301D1-1880-0548-A915-A57EA7D92AF6}"/>
              </a:ext>
            </a:extLst>
          </p:cNvPr>
          <p:cNvSpPr txBox="1"/>
          <p:nvPr/>
        </p:nvSpPr>
        <p:spPr>
          <a:xfrm>
            <a:off x="7534266" y="3786396"/>
            <a:ext cx="1394934" cy="646331"/>
          </a:xfrm>
          <a:prstGeom prst="rect">
            <a:avLst/>
          </a:prstGeom>
          <a:noFill/>
        </p:spPr>
        <p:txBody>
          <a:bodyPr wrap="none" rtlCol="0">
            <a:spAutoFit/>
          </a:bodyPr>
          <a:lstStyle/>
          <a:p>
            <a:r>
              <a:rPr lang="en-US" sz="3600" dirty="0"/>
              <a:t>Losses</a:t>
            </a:r>
          </a:p>
        </p:txBody>
      </p:sp>
      <p:pic>
        <p:nvPicPr>
          <p:cNvPr id="12" name="Picture 11">
            <a:extLst>
              <a:ext uri="{FF2B5EF4-FFF2-40B4-BE49-F238E27FC236}">
                <a16:creationId xmlns:a16="http://schemas.microsoft.com/office/drawing/2014/main" id="{B63B8BBD-3EE7-0343-BEC6-E6C2F0A87CD7}"/>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596385" y="1412474"/>
            <a:ext cx="1468498" cy="1469090"/>
          </a:xfrm>
          <a:prstGeom prst="rect">
            <a:avLst/>
          </a:prstGeom>
        </p:spPr>
      </p:pic>
      <p:pic>
        <p:nvPicPr>
          <p:cNvPr id="13" name="Picture 12">
            <a:extLst>
              <a:ext uri="{FF2B5EF4-FFF2-40B4-BE49-F238E27FC236}">
                <a16:creationId xmlns:a16="http://schemas.microsoft.com/office/drawing/2014/main" id="{55F83A0E-2642-9245-877A-B6832351613B}"/>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9273933" y="964611"/>
            <a:ext cx="1092620" cy="1092620"/>
          </a:xfrm>
          <a:prstGeom prst="rect">
            <a:avLst/>
          </a:prstGeom>
        </p:spPr>
      </p:pic>
      <p:pic>
        <p:nvPicPr>
          <p:cNvPr id="14" name="Picture 13">
            <a:extLst>
              <a:ext uri="{FF2B5EF4-FFF2-40B4-BE49-F238E27FC236}">
                <a16:creationId xmlns:a16="http://schemas.microsoft.com/office/drawing/2014/main" id="{B32D0250-D44B-E64F-88FB-263F59EBCE4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7816671" y="1910924"/>
            <a:ext cx="963611" cy="963611"/>
          </a:xfrm>
          <a:prstGeom prst="rect">
            <a:avLst/>
          </a:prstGeom>
        </p:spPr>
      </p:pic>
      <p:grpSp>
        <p:nvGrpSpPr>
          <p:cNvPr id="15" name="Group 14">
            <a:extLst>
              <a:ext uri="{FF2B5EF4-FFF2-40B4-BE49-F238E27FC236}">
                <a16:creationId xmlns:a16="http://schemas.microsoft.com/office/drawing/2014/main" id="{07E9BD51-AB9A-5A46-8D0E-81C9251F0EEE}"/>
              </a:ext>
            </a:extLst>
          </p:cNvPr>
          <p:cNvGrpSpPr/>
          <p:nvPr/>
        </p:nvGrpSpPr>
        <p:grpSpPr>
          <a:xfrm>
            <a:off x="8662514" y="302940"/>
            <a:ext cx="1023807" cy="1014731"/>
            <a:chOff x="9821708" y="2702733"/>
            <a:chExt cx="1881257" cy="1864581"/>
          </a:xfrm>
        </p:grpSpPr>
        <p:pic>
          <p:nvPicPr>
            <p:cNvPr id="16" name="Picture 15">
              <a:extLst>
                <a:ext uri="{FF2B5EF4-FFF2-40B4-BE49-F238E27FC236}">
                  <a16:creationId xmlns:a16="http://schemas.microsoft.com/office/drawing/2014/main" id="{B60D871B-1D38-EC41-A0CD-A7F05DB07C12}"/>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9838384" y="2702733"/>
              <a:ext cx="1864581" cy="1864581"/>
            </a:xfrm>
            <a:prstGeom prst="rect">
              <a:avLst/>
            </a:prstGeom>
          </p:spPr>
        </p:pic>
        <p:pic>
          <p:nvPicPr>
            <p:cNvPr id="17" name="Picture 16">
              <a:extLst>
                <a:ext uri="{FF2B5EF4-FFF2-40B4-BE49-F238E27FC236}">
                  <a16:creationId xmlns:a16="http://schemas.microsoft.com/office/drawing/2014/main" id="{C35CB651-4BAE-BE41-A5AD-34836D732059}"/>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rot="20162623">
              <a:off x="9821708" y="3429150"/>
              <a:ext cx="1002686" cy="1011800"/>
            </a:xfrm>
            <a:prstGeom prst="rect">
              <a:avLst/>
            </a:prstGeom>
          </p:spPr>
        </p:pic>
      </p:grpSp>
      <p:pic>
        <p:nvPicPr>
          <p:cNvPr id="18" name="Picture 17">
            <a:extLst>
              <a:ext uri="{FF2B5EF4-FFF2-40B4-BE49-F238E27FC236}">
                <a16:creationId xmlns:a16="http://schemas.microsoft.com/office/drawing/2014/main" id="{7FD84557-8EA5-544F-97EE-D1ECE2C37567}"/>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744292" y="136525"/>
            <a:ext cx="933032" cy="975975"/>
          </a:xfrm>
          <a:prstGeom prst="rect">
            <a:avLst/>
          </a:prstGeom>
        </p:spPr>
      </p:pic>
      <p:pic>
        <p:nvPicPr>
          <p:cNvPr id="19" name="Picture 18">
            <a:extLst>
              <a:ext uri="{FF2B5EF4-FFF2-40B4-BE49-F238E27FC236}">
                <a16:creationId xmlns:a16="http://schemas.microsoft.com/office/drawing/2014/main" id="{BF35C56D-070C-FF4A-BE0B-2B1EE46DEF24}"/>
              </a:ext>
            </a:extLst>
          </p:cNvPr>
          <p:cNvPicPr>
            <a:picLocks noChangeAspect="1"/>
          </p:cNvPicPr>
          <p:nvPr/>
        </p:nvPicPr>
        <p:blipFill>
          <a:blip r:embed="rId10"/>
          <a:stretch>
            <a:fillRect/>
          </a:stretch>
        </p:blipFill>
        <p:spPr>
          <a:xfrm>
            <a:off x="9430324" y="3818882"/>
            <a:ext cx="2322348" cy="1947150"/>
          </a:xfrm>
          <a:prstGeom prst="rect">
            <a:avLst/>
          </a:prstGeom>
        </p:spPr>
      </p:pic>
      <p:pic>
        <p:nvPicPr>
          <p:cNvPr id="20" name="Picture 19">
            <a:extLst>
              <a:ext uri="{FF2B5EF4-FFF2-40B4-BE49-F238E27FC236}">
                <a16:creationId xmlns:a16="http://schemas.microsoft.com/office/drawing/2014/main" id="{95E36054-14E7-524D-B8A6-A11410230BC6}"/>
              </a:ext>
            </a:extLst>
          </p:cNvPr>
          <p:cNvPicPr>
            <a:picLocks noChangeAspect="1"/>
          </p:cNvPicPr>
          <p:nvPr/>
        </p:nvPicPr>
        <p:blipFill>
          <a:blip r:embed="rId11"/>
          <a:stretch>
            <a:fillRect/>
          </a:stretch>
        </p:blipFill>
        <p:spPr>
          <a:xfrm>
            <a:off x="10170794" y="2881564"/>
            <a:ext cx="1160307" cy="646331"/>
          </a:xfrm>
          <a:prstGeom prst="rect">
            <a:avLst/>
          </a:prstGeom>
        </p:spPr>
      </p:pic>
      <p:sp>
        <p:nvSpPr>
          <p:cNvPr id="21" name="TextBox 20">
            <a:extLst>
              <a:ext uri="{FF2B5EF4-FFF2-40B4-BE49-F238E27FC236}">
                <a16:creationId xmlns:a16="http://schemas.microsoft.com/office/drawing/2014/main" id="{4C253C75-FE34-5D46-BC11-ABE5893BF9AC}"/>
              </a:ext>
            </a:extLst>
          </p:cNvPr>
          <p:cNvSpPr txBox="1"/>
          <p:nvPr/>
        </p:nvSpPr>
        <p:spPr>
          <a:xfrm>
            <a:off x="5844904" y="1091563"/>
            <a:ext cx="1127809" cy="646331"/>
          </a:xfrm>
          <a:prstGeom prst="rect">
            <a:avLst/>
          </a:prstGeom>
          <a:noFill/>
        </p:spPr>
        <p:txBody>
          <a:bodyPr wrap="none" rtlCol="0">
            <a:spAutoFit/>
          </a:bodyPr>
          <a:lstStyle/>
          <a:p>
            <a:r>
              <a:rPr lang="en-US" sz="3600" dirty="0"/>
              <a:t>Error</a:t>
            </a:r>
          </a:p>
        </p:txBody>
      </p:sp>
      <p:pic>
        <p:nvPicPr>
          <p:cNvPr id="23" name="Picture 22">
            <a:extLst>
              <a:ext uri="{FF2B5EF4-FFF2-40B4-BE49-F238E27FC236}">
                <a16:creationId xmlns:a16="http://schemas.microsoft.com/office/drawing/2014/main" id="{604C51DC-B23E-4949-B26B-E50AD4D4E137}"/>
              </a:ext>
            </a:extLst>
          </p:cNvPr>
          <p:cNvPicPr>
            <a:picLocks noChangeAspect="1"/>
          </p:cNvPicPr>
          <p:nvPr/>
        </p:nvPicPr>
        <p:blipFill>
          <a:blip r:embed="rId12"/>
          <a:stretch>
            <a:fillRect/>
          </a:stretch>
        </p:blipFill>
        <p:spPr>
          <a:xfrm>
            <a:off x="42986" y="500810"/>
            <a:ext cx="3987339" cy="2006130"/>
          </a:xfrm>
          <a:prstGeom prst="rect">
            <a:avLst/>
          </a:prstGeom>
        </p:spPr>
      </p:pic>
      <p:sp>
        <p:nvSpPr>
          <p:cNvPr id="24" name="TextBox 23">
            <a:extLst>
              <a:ext uri="{FF2B5EF4-FFF2-40B4-BE49-F238E27FC236}">
                <a16:creationId xmlns:a16="http://schemas.microsoft.com/office/drawing/2014/main" id="{1292175F-AB97-D645-AB67-0D87648A9DA7}"/>
              </a:ext>
            </a:extLst>
          </p:cNvPr>
          <p:cNvSpPr txBox="1"/>
          <p:nvPr/>
        </p:nvSpPr>
        <p:spPr>
          <a:xfrm>
            <a:off x="1035326" y="4132271"/>
            <a:ext cx="819455" cy="646331"/>
          </a:xfrm>
          <a:prstGeom prst="rect">
            <a:avLst/>
          </a:prstGeom>
          <a:noFill/>
        </p:spPr>
        <p:txBody>
          <a:bodyPr wrap="none" rtlCol="0">
            <a:spAutoFit/>
          </a:bodyPr>
          <a:lstStyle/>
          <a:p>
            <a:r>
              <a:rPr lang="en-US" sz="3600" dirty="0"/>
              <a:t>ISO</a:t>
            </a:r>
          </a:p>
        </p:txBody>
      </p:sp>
      <p:sp>
        <p:nvSpPr>
          <p:cNvPr id="25" name="TextBox 24">
            <a:extLst>
              <a:ext uri="{FF2B5EF4-FFF2-40B4-BE49-F238E27FC236}">
                <a16:creationId xmlns:a16="http://schemas.microsoft.com/office/drawing/2014/main" id="{1838EDD2-F203-E247-B682-9780EADFECE1}"/>
              </a:ext>
            </a:extLst>
          </p:cNvPr>
          <p:cNvSpPr txBox="1"/>
          <p:nvPr/>
        </p:nvSpPr>
        <p:spPr>
          <a:xfrm>
            <a:off x="1533154" y="4700740"/>
            <a:ext cx="1032719" cy="646331"/>
          </a:xfrm>
          <a:prstGeom prst="rect">
            <a:avLst/>
          </a:prstGeom>
          <a:noFill/>
        </p:spPr>
        <p:txBody>
          <a:bodyPr wrap="none" rtlCol="0">
            <a:spAutoFit/>
          </a:bodyPr>
          <a:lstStyle/>
          <a:p>
            <a:r>
              <a:rPr lang="en-US" sz="3600" dirty="0"/>
              <a:t>NIST</a:t>
            </a:r>
          </a:p>
        </p:txBody>
      </p:sp>
      <p:sp>
        <p:nvSpPr>
          <p:cNvPr id="26" name="TextBox 25">
            <a:extLst>
              <a:ext uri="{FF2B5EF4-FFF2-40B4-BE49-F238E27FC236}">
                <a16:creationId xmlns:a16="http://schemas.microsoft.com/office/drawing/2014/main" id="{BA31D4FC-5F50-354D-8AFA-277CD6CED5FD}"/>
              </a:ext>
            </a:extLst>
          </p:cNvPr>
          <p:cNvSpPr txBox="1"/>
          <p:nvPr/>
        </p:nvSpPr>
        <p:spPr>
          <a:xfrm>
            <a:off x="1445053" y="5398736"/>
            <a:ext cx="3149965" cy="646331"/>
          </a:xfrm>
          <a:prstGeom prst="rect">
            <a:avLst/>
          </a:prstGeom>
          <a:noFill/>
        </p:spPr>
        <p:txBody>
          <a:bodyPr wrap="none" rtlCol="0">
            <a:spAutoFit/>
          </a:bodyPr>
          <a:lstStyle/>
          <a:p>
            <a:r>
              <a:rPr lang="en-US" sz="3600" dirty="0"/>
              <a:t>“Best Practices”</a:t>
            </a:r>
          </a:p>
        </p:txBody>
      </p:sp>
      <p:sp>
        <p:nvSpPr>
          <p:cNvPr id="27" name="TextBox 26">
            <a:extLst>
              <a:ext uri="{FF2B5EF4-FFF2-40B4-BE49-F238E27FC236}">
                <a16:creationId xmlns:a16="http://schemas.microsoft.com/office/drawing/2014/main" id="{B506F8AE-6E67-D245-A6BE-10177639DECF}"/>
              </a:ext>
            </a:extLst>
          </p:cNvPr>
          <p:cNvSpPr txBox="1"/>
          <p:nvPr/>
        </p:nvSpPr>
        <p:spPr>
          <a:xfrm>
            <a:off x="378522" y="6145941"/>
            <a:ext cx="3807068" cy="646331"/>
          </a:xfrm>
          <a:prstGeom prst="rect">
            <a:avLst/>
          </a:prstGeom>
          <a:noFill/>
        </p:spPr>
        <p:txBody>
          <a:bodyPr wrap="none" rtlCol="0">
            <a:spAutoFit/>
          </a:bodyPr>
          <a:lstStyle/>
          <a:p>
            <a:r>
              <a:rPr lang="en-US" sz="3600" dirty="0"/>
              <a:t>Laws &amp; Regulations</a:t>
            </a:r>
          </a:p>
        </p:txBody>
      </p:sp>
      <p:sp>
        <p:nvSpPr>
          <p:cNvPr id="28" name="TextBox 27">
            <a:extLst>
              <a:ext uri="{FF2B5EF4-FFF2-40B4-BE49-F238E27FC236}">
                <a16:creationId xmlns:a16="http://schemas.microsoft.com/office/drawing/2014/main" id="{FF8B9FD7-9336-9447-ACD9-5D025A7D9E50}"/>
              </a:ext>
            </a:extLst>
          </p:cNvPr>
          <p:cNvSpPr txBox="1"/>
          <p:nvPr/>
        </p:nvSpPr>
        <p:spPr>
          <a:xfrm>
            <a:off x="449958" y="2572039"/>
            <a:ext cx="1578509" cy="584775"/>
          </a:xfrm>
          <a:prstGeom prst="rect">
            <a:avLst/>
          </a:prstGeom>
          <a:noFill/>
        </p:spPr>
        <p:txBody>
          <a:bodyPr wrap="none" rtlCol="0">
            <a:spAutoFit/>
          </a:bodyPr>
          <a:lstStyle/>
          <a:p>
            <a:r>
              <a:rPr lang="en-US" sz="3200" dirty="0"/>
              <a:t>Controls</a:t>
            </a:r>
          </a:p>
        </p:txBody>
      </p:sp>
      <p:sp>
        <p:nvSpPr>
          <p:cNvPr id="29" name="TextBox 28">
            <a:extLst>
              <a:ext uri="{FF2B5EF4-FFF2-40B4-BE49-F238E27FC236}">
                <a16:creationId xmlns:a16="http://schemas.microsoft.com/office/drawing/2014/main" id="{675B5EF8-AB04-584A-8346-097B2551A004}"/>
              </a:ext>
            </a:extLst>
          </p:cNvPr>
          <p:cNvSpPr txBox="1"/>
          <p:nvPr/>
        </p:nvSpPr>
        <p:spPr>
          <a:xfrm>
            <a:off x="9430324" y="-145521"/>
            <a:ext cx="1900777" cy="646331"/>
          </a:xfrm>
          <a:prstGeom prst="rect">
            <a:avLst/>
          </a:prstGeom>
          <a:noFill/>
        </p:spPr>
        <p:txBody>
          <a:bodyPr wrap="none" rtlCol="0">
            <a:spAutoFit/>
          </a:bodyPr>
          <a:lstStyle/>
          <a:p>
            <a:r>
              <a:rPr lang="en-US" sz="3600" dirty="0"/>
              <a:t>Intention</a:t>
            </a:r>
          </a:p>
        </p:txBody>
      </p:sp>
      <p:sp>
        <p:nvSpPr>
          <p:cNvPr id="30" name="TextBox 29">
            <a:extLst>
              <a:ext uri="{FF2B5EF4-FFF2-40B4-BE49-F238E27FC236}">
                <a16:creationId xmlns:a16="http://schemas.microsoft.com/office/drawing/2014/main" id="{422CA605-684C-3741-ACA3-36830B7A2F28}"/>
              </a:ext>
            </a:extLst>
          </p:cNvPr>
          <p:cNvSpPr txBox="1"/>
          <p:nvPr/>
        </p:nvSpPr>
        <p:spPr>
          <a:xfrm>
            <a:off x="10336438" y="939427"/>
            <a:ext cx="2246321" cy="646331"/>
          </a:xfrm>
          <a:prstGeom prst="rect">
            <a:avLst/>
          </a:prstGeom>
          <a:noFill/>
        </p:spPr>
        <p:txBody>
          <a:bodyPr wrap="none" rtlCol="0">
            <a:spAutoFit/>
          </a:bodyPr>
          <a:lstStyle/>
          <a:p>
            <a:r>
              <a:rPr lang="en-US" sz="3600" dirty="0"/>
              <a:t>Motivation</a:t>
            </a:r>
          </a:p>
        </p:txBody>
      </p:sp>
      <p:sp>
        <p:nvSpPr>
          <p:cNvPr id="31" name="TextBox 30">
            <a:extLst>
              <a:ext uri="{FF2B5EF4-FFF2-40B4-BE49-F238E27FC236}">
                <a16:creationId xmlns:a16="http://schemas.microsoft.com/office/drawing/2014/main" id="{3A940CA7-7993-D745-8AA4-B8ED21FB71AB}"/>
              </a:ext>
            </a:extLst>
          </p:cNvPr>
          <p:cNvSpPr txBox="1"/>
          <p:nvPr/>
        </p:nvSpPr>
        <p:spPr>
          <a:xfrm>
            <a:off x="8231733" y="4236355"/>
            <a:ext cx="1483098" cy="646331"/>
          </a:xfrm>
          <a:prstGeom prst="rect">
            <a:avLst/>
          </a:prstGeom>
          <a:noFill/>
        </p:spPr>
        <p:txBody>
          <a:bodyPr wrap="none" rtlCol="0">
            <a:spAutoFit/>
          </a:bodyPr>
          <a:lstStyle/>
          <a:p>
            <a:r>
              <a:rPr lang="en-US" sz="3600" dirty="0"/>
              <a:t>Impact</a:t>
            </a:r>
          </a:p>
        </p:txBody>
      </p:sp>
      <p:sp>
        <p:nvSpPr>
          <p:cNvPr id="32" name="TextBox 31">
            <a:extLst>
              <a:ext uri="{FF2B5EF4-FFF2-40B4-BE49-F238E27FC236}">
                <a16:creationId xmlns:a16="http://schemas.microsoft.com/office/drawing/2014/main" id="{ACC3A2AE-ECBF-C64C-9C82-455937E2394D}"/>
              </a:ext>
            </a:extLst>
          </p:cNvPr>
          <p:cNvSpPr txBox="1"/>
          <p:nvPr/>
        </p:nvSpPr>
        <p:spPr>
          <a:xfrm>
            <a:off x="6068658" y="5378084"/>
            <a:ext cx="1376402" cy="646331"/>
          </a:xfrm>
          <a:prstGeom prst="rect">
            <a:avLst/>
          </a:prstGeom>
          <a:noFill/>
        </p:spPr>
        <p:txBody>
          <a:bodyPr wrap="none" rtlCol="0">
            <a:spAutoFit/>
          </a:bodyPr>
          <a:lstStyle/>
          <a:p>
            <a:r>
              <a:rPr lang="en-US" sz="3600" dirty="0"/>
              <a:t>Assets</a:t>
            </a:r>
          </a:p>
        </p:txBody>
      </p:sp>
      <p:sp>
        <p:nvSpPr>
          <p:cNvPr id="33" name="TextBox 32">
            <a:extLst>
              <a:ext uri="{FF2B5EF4-FFF2-40B4-BE49-F238E27FC236}">
                <a16:creationId xmlns:a16="http://schemas.microsoft.com/office/drawing/2014/main" id="{10E82CE3-436A-394E-84E0-D5D9C3E3F34F}"/>
              </a:ext>
            </a:extLst>
          </p:cNvPr>
          <p:cNvSpPr txBox="1"/>
          <p:nvPr/>
        </p:nvSpPr>
        <p:spPr>
          <a:xfrm>
            <a:off x="3956632" y="517157"/>
            <a:ext cx="2392706" cy="646331"/>
          </a:xfrm>
          <a:prstGeom prst="rect">
            <a:avLst/>
          </a:prstGeom>
          <a:noFill/>
        </p:spPr>
        <p:txBody>
          <a:bodyPr wrap="none" rtlCol="0">
            <a:spAutoFit/>
          </a:bodyPr>
          <a:lstStyle/>
          <a:p>
            <a:r>
              <a:rPr lang="en-US" sz="3600" dirty="0"/>
              <a:t>Threat Type</a:t>
            </a:r>
          </a:p>
        </p:txBody>
      </p:sp>
      <p:sp>
        <p:nvSpPr>
          <p:cNvPr id="34" name="TextBox 33">
            <a:extLst>
              <a:ext uri="{FF2B5EF4-FFF2-40B4-BE49-F238E27FC236}">
                <a16:creationId xmlns:a16="http://schemas.microsoft.com/office/drawing/2014/main" id="{380EAE24-17E9-A748-A3C2-313B8AEF6829}"/>
              </a:ext>
            </a:extLst>
          </p:cNvPr>
          <p:cNvSpPr txBox="1"/>
          <p:nvPr/>
        </p:nvSpPr>
        <p:spPr>
          <a:xfrm>
            <a:off x="7500540" y="5314197"/>
            <a:ext cx="2719527" cy="646331"/>
          </a:xfrm>
          <a:prstGeom prst="rect">
            <a:avLst/>
          </a:prstGeom>
          <a:noFill/>
        </p:spPr>
        <p:txBody>
          <a:bodyPr wrap="none" rtlCol="0">
            <a:spAutoFit/>
          </a:bodyPr>
          <a:lstStyle/>
          <a:p>
            <a:r>
              <a:rPr lang="en-US" sz="3600" dirty="0"/>
              <a:t>Crown Jewels</a:t>
            </a:r>
          </a:p>
        </p:txBody>
      </p:sp>
      <p:sp>
        <p:nvSpPr>
          <p:cNvPr id="35" name="TextBox 34">
            <a:extLst>
              <a:ext uri="{FF2B5EF4-FFF2-40B4-BE49-F238E27FC236}">
                <a16:creationId xmlns:a16="http://schemas.microsoft.com/office/drawing/2014/main" id="{3E30D692-17D6-144A-95AE-A534BB0B615C}"/>
              </a:ext>
            </a:extLst>
          </p:cNvPr>
          <p:cNvSpPr txBox="1"/>
          <p:nvPr/>
        </p:nvSpPr>
        <p:spPr>
          <a:xfrm>
            <a:off x="2319868" y="4239779"/>
            <a:ext cx="2586414" cy="646331"/>
          </a:xfrm>
          <a:prstGeom prst="rect">
            <a:avLst/>
          </a:prstGeom>
          <a:noFill/>
        </p:spPr>
        <p:txBody>
          <a:bodyPr wrap="none" rtlCol="0">
            <a:spAutoFit/>
          </a:bodyPr>
          <a:lstStyle/>
          <a:p>
            <a:r>
              <a:rPr lang="en-US" sz="3600" dirty="0"/>
              <a:t>Stakeholders</a:t>
            </a:r>
          </a:p>
        </p:txBody>
      </p:sp>
      <p:sp>
        <p:nvSpPr>
          <p:cNvPr id="36" name="TextBox 35">
            <a:extLst>
              <a:ext uri="{FF2B5EF4-FFF2-40B4-BE49-F238E27FC236}">
                <a16:creationId xmlns:a16="http://schemas.microsoft.com/office/drawing/2014/main" id="{04908063-2E1A-7748-890F-7D1E0260D598}"/>
              </a:ext>
            </a:extLst>
          </p:cNvPr>
          <p:cNvSpPr txBox="1"/>
          <p:nvPr/>
        </p:nvSpPr>
        <p:spPr>
          <a:xfrm>
            <a:off x="8667315" y="2483250"/>
            <a:ext cx="3362652" cy="646331"/>
          </a:xfrm>
          <a:prstGeom prst="rect">
            <a:avLst/>
          </a:prstGeom>
          <a:noFill/>
        </p:spPr>
        <p:txBody>
          <a:bodyPr wrap="none" rtlCol="0">
            <a:spAutoFit/>
          </a:bodyPr>
          <a:lstStyle/>
          <a:p>
            <a:r>
              <a:rPr lang="en-US" sz="3600" dirty="0"/>
              <a:t>Threat Capability</a:t>
            </a:r>
          </a:p>
        </p:txBody>
      </p:sp>
      <p:sp>
        <p:nvSpPr>
          <p:cNvPr id="37" name="TextBox 36">
            <a:extLst>
              <a:ext uri="{FF2B5EF4-FFF2-40B4-BE49-F238E27FC236}">
                <a16:creationId xmlns:a16="http://schemas.microsoft.com/office/drawing/2014/main" id="{AE7A18DB-30B0-AD46-BFEA-E12CFE541EB6}"/>
              </a:ext>
            </a:extLst>
          </p:cNvPr>
          <p:cNvSpPr txBox="1"/>
          <p:nvPr/>
        </p:nvSpPr>
        <p:spPr>
          <a:xfrm>
            <a:off x="5520511" y="-62321"/>
            <a:ext cx="1980029" cy="646331"/>
          </a:xfrm>
          <a:prstGeom prst="rect">
            <a:avLst/>
          </a:prstGeom>
          <a:noFill/>
        </p:spPr>
        <p:txBody>
          <a:bodyPr wrap="none" rtlCol="0">
            <a:spAutoFit/>
          </a:bodyPr>
          <a:lstStyle/>
          <a:p>
            <a:r>
              <a:rPr lang="en-US" sz="3600" dirty="0"/>
              <a:t>Malicious</a:t>
            </a:r>
          </a:p>
        </p:txBody>
      </p:sp>
      <p:sp>
        <p:nvSpPr>
          <p:cNvPr id="38" name="TextBox 37">
            <a:extLst>
              <a:ext uri="{FF2B5EF4-FFF2-40B4-BE49-F238E27FC236}">
                <a16:creationId xmlns:a16="http://schemas.microsoft.com/office/drawing/2014/main" id="{4C961CE7-1B1E-EC4D-8E39-735505E00047}"/>
              </a:ext>
            </a:extLst>
          </p:cNvPr>
          <p:cNvSpPr txBox="1"/>
          <p:nvPr/>
        </p:nvSpPr>
        <p:spPr>
          <a:xfrm>
            <a:off x="6255564" y="502329"/>
            <a:ext cx="1252394" cy="646331"/>
          </a:xfrm>
          <a:prstGeom prst="rect">
            <a:avLst/>
          </a:prstGeom>
          <a:noFill/>
        </p:spPr>
        <p:txBody>
          <a:bodyPr wrap="none" rtlCol="0">
            <a:spAutoFit/>
          </a:bodyPr>
          <a:lstStyle/>
          <a:p>
            <a:r>
              <a:rPr lang="en-US" sz="3600" dirty="0"/>
              <a:t>Fraud</a:t>
            </a:r>
          </a:p>
        </p:txBody>
      </p:sp>
      <p:sp>
        <p:nvSpPr>
          <p:cNvPr id="39" name="TextBox 38">
            <a:extLst>
              <a:ext uri="{FF2B5EF4-FFF2-40B4-BE49-F238E27FC236}">
                <a16:creationId xmlns:a16="http://schemas.microsoft.com/office/drawing/2014/main" id="{8540B462-FA77-B648-9B4F-FBD247FA29C8}"/>
              </a:ext>
            </a:extLst>
          </p:cNvPr>
          <p:cNvSpPr txBox="1"/>
          <p:nvPr/>
        </p:nvSpPr>
        <p:spPr>
          <a:xfrm>
            <a:off x="6669921" y="4813434"/>
            <a:ext cx="1650452" cy="646331"/>
          </a:xfrm>
          <a:prstGeom prst="rect">
            <a:avLst/>
          </a:prstGeom>
          <a:noFill/>
        </p:spPr>
        <p:txBody>
          <a:bodyPr wrap="none" rtlCol="0">
            <a:spAutoFit/>
          </a:bodyPr>
          <a:lstStyle/>
          <a:p>
            <a:r>
              <a:rPr lang="en-US" sz="3600" dirty="0"/>
              <a:t>Primary</a:t>
            </a:r>
          </a:p>
        </p:txBody>
      </p:sp>
      <p:sp>
        <p:nvSpPr>
          <p:cNvPr id="40" name="TextBox 39">
            <a:extLst>
              <a:ext uri="{FF2B5EF4-FFF2-40B4-BE49-F238E27FC236}">
                <a16:creationId xmlns:a16="http://schemas.microsoft.com/office/drawing/2014/main" id="{C4994CC1-7A08-794E-B97C-3EF8D92E7410}"/>
              </a:ext>
            </a:extLst>
          </p:cNvPr>
          <p:cNvSpPr txBox="1"/>
          <p:nvPr/>
        </p:nvSpPr>
        <p:spPr>
          <a:xfrm>
            <a:off x="6823623" y="5889359"/>
            <a:ext cx="2106667" cy="646331"/>
          </a:xfrm>
          <a:prstGeom prst="rect">
            <a:avLst/>
          </a:prstGeom>
          <a:noFill/>
        </p:spPr>
        <p:txBody>
          <a:bodyPr wrap="none" rtlCol="0">
            <a:spAutoFit/>
          </a:bodyPr>
          <a:lstStyle/>
          <a:p>
            <a:r>
              <a:rPr lang="en-US" sz="3600" dirty="0"/>
              <a:t>secondary</a:t>
            </a:r>
          </a:p>
        </p:txBody>
      </p:sp>
      <p:sp>
        <p:nvSpPr>
          <p:cNvPr id="42" name="TextBox 41">
            <a:extLst>
              <a:ext uri="{FF2B5EF4-FFF2-40B4-BE49-F238E27FC236}">
                <a16:creationId xmlns:a16="http://schemas.microsoft.com/office/drawing/2014/main" id="{56AA8E4E-9719-F14F-8FDC-40790B2C5529}"/>
              </a:ext>
            </a:extLst>
          </p:cNvPr>
          <p:cNvSpPr txBox="1"/>
          <p:nvPr/>
        </p:nvSpPr>
        <p:spPr>
          <a:xfrm>
            <a:off x="1633932" y="2257269"/>
            <a:ext cx="1714124" cy="584775"/>
          </a:xfrm>
          <a:prstGeom prst="rect">
            <a:avLst/>
          </a:prstGeom>
          <a:noFill/>
        </p:spPr>
        <p:txBody>
          <a:bodyPr wrap="none" rtlCol="0">
            <a:spAutoFit/>
          </a:bodyPr>
          <a:lstStyle/>
          <a:p>
            <a:r>
              <a:rPr lang="en-US" sz="3200" dirty="0"/>
              <a:t>Technical</a:t>
            </a:r>
          </a:p>
        </p:txBody>
      </p:sp>
      <p:sp>
        <p:nvSpPr>
          <p:cNvPr id="43" name="TextBox 42">
            <a:extLst>
              <a:ext uri="{FF2B5EF4-FFF2-40B4-BE49-F238E27FC236}">
                <a16:creationId xmlns:a16="http://schemas.microsoft.com/office/drawing/2014/main" id="{E1DDACB2-BE89-2744-9A68-1F725C7D1018}"/>
              </a:ext>
            </a:extLst>
          </p:cNvPr>
          <p:cNvSpPr txBox="1"/>
          <p:nvPr/>
        </p:nvSpPr>
        <p:spPr>
          <a:xfrm>
            <a:off x="2124712" y="2565675"/>
            <a:ext cx="2611612" cy="584775"/>
          </a:xfrm>
          <a:prstGeom prst="rect">
            <a:avLst/>
          </a:prstGeom>
          <a:noFill/>
        </p:spPr>
        <p:txBody>
          <a:bodyPr wrap="none" rtlCol="0">
            <a:spAutoFit/>
          </a:bodyPr>
          <a:lstStyle/>
          <a:p>
            <a:r>
              <a:rPr lang="en-US" sz="3200" dirty="0"/>
              <a:t>Administrative</a:t>
            </a:r>
          </a:p>
        </p:txBody>
      </p:sp>
      <p:sp>
        <p:nvSpPr>
          <p:cNvPr id="44" name="TextBox 43">
            <a:extLst>
              <a:ext uri="{FF2B5EF4-FFF2-40B4-BE49-F238E27FC236}">
                <a16:creationId xmlns:a16="http://schemas.microsoft.com/office/drawing/2014/main" id="{50F13B53-0CE0-2F42-8E23-69A3909C65D4}"/>
              </a:ext>
            </a:extLst>
          </p:cNvPr>
          <p:cNvSpPr txBox="1"/>
          <p:nvPr/>
        </p:nvSpPr>
        <p:spPr>
          <a:xfrm>
            <a:off x="1843955" y="3026240"/>
            <a:ext cx="1951175" cy="584775"/>
          </a:xfrm>
          <a:prstGeom prst="rect">
            <a:avLst/>
          </a:prstGeom>
          <a:noFill/>
        </p:spPr>
        <p:txBody>
          <a:bodyPr wrap="none" rtlCol="0">
            <a:spAutoFit/>
          </a:bodyPr>
          <a:lstStyle/>
          <a:p>
            <a:r>
              <a:rPr lang="en-US" sz="3200" dirty="0"/>
              <a:t>Preventive</a:t>
            </a:r>
          </a:p>
        </p:txBody>
      </p:sp>
      <p:sp>
        <p:nvSpPr>
          <p:cNvPr id="45" name="TextBox 44">
            <a:extLst>
              <a:ext uri="{FF2B5EF4-FFF2-40B4-BE49-F238E27FC236}">
                <a16:creationId xmlns:a16="http://schemas.microsoft.com/office/drawing/2014/main" id="{AC901508-847C-CB41-BF38-4ECD34B4E1FE}"/>
              </a:ext>
            </a:extLst>
          </p:cNvPr>
          <p:cNvSpPr txBox="1"/>
          <p:nvPr/>
        </p:nvSpPr>
        <p:spPr>
          <a:xfrm>
            <a:off x="750228" y="3309523"/>
            <a:ext cx="1767407" cy="584775"/>
          </a:xfrm>
          <a:prstGeom prst="rect">
            <a:avLst/>
          </a:prstGeom>
          <a:noFill/>
        </p:spPr>
        <p:txBody>
          <a:bodyPr wrap="none" rtlCol="0">
            <a:spAutoFit/>
          </a:bodyPr>
          <a:lstStyle/>
          <a:p>
            <a:r>
              <a:rPr lang="en-US" sz="3200" dirty="0"/>
              <a:t>Detective</a:t>
            </a:r>
          </a:p>
        </p:txBody>
      </p:sp>
      <p:sp>
        <p:nvSpPr>
          <p:cNvPr id="22" name="TextBox 21">
            <a:extLst>
              <a:ext uri="{FF2B5EF4-FFF2-40B4-BE49-F238E27FC236}">
                <a16:creationId xmlns:a16="http://schemas.microsoft.com/office/drawing/2014/main" id="{B1143FB1-F93A-1A4C-96E7-6E84BBD459C8}"/>
              </a:ext>
            </a:extLst>
          </p:cNvPr>
          <p:cNvSpPr txBox="1"/>
          <p:nvPr/>
        </p:nvSpPr>
        <p:spPr>
          <a:xfrm>
            <a:off x="835485" y="977394"/>
            <a:ext cx="2065374" cy="584775"/>
          </a:xfrm>
          <a:prstGeom prst="rect">
            <a:avLst/>
          </a:prstGeom>
          <a:solidFill>
            <a:schemeClr val="bg1"/>
          </a:solidFill>
        </p:spPr>
        <p:txBody>
          <a:bodyPr wrap="none" rtlCol="0">
            <a:spAutoFit/>
          </a:bodyPr>
          <a:lstStyle/>
          <a:p>
            <a:r>
              <a:rPr lang="en-US" sz="3200" dirty="0"/>
              <a:t>Technology</a:t>
            </a:r>
          </a:p>
        </p:txBody>
      </p:sp>
    </p:spTree>
    <p:extLst>
      <p:ext uri="{BB962C8B-B14F-4D97-AF65-F5344CB8AC3E}">
        <p14:creationId xmlns:p14="http://schemas.microsoft.com/office/powerpoint/2010/main" val="1331423559"/>
      </p:ext>
    </p:extLst>
  </p:cSld>
  <p:clrMapOvr>
    <a:masterClrMapping/>
  </p:clrMapOvr>
  <mc:AlternateContent xmlns:mc="http://schemas.openxmlformats.org/markup-compatibility/2006" xmlns:p14="http://schemas.microsoft.com/office/powerpoint/2010/main">
    <mc:Choice Requires="p14">
      <p:transition p14:dur="10" advClick="0" advTm="54556"/>
    </mc:Choice>
    <mc:Fallback xmlns="">
      <p:transition advClick="0" advTm="5455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Modelling</a:t>
            </a:r>
          </a:p>
        </p:txBody>
      </p:sp>
      <p:pic>
        <p:nvPicPr>
          <p:cNvPr id="4" name="Picture 3"/>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838201" y="1618380"/>
            <a:ext cx="2340800" cy="3078748"/>
          </a:xfrm>
          <a:prstGeom prst="rect">
            <a:avLst/>
          </a:prstGeom>
          <a:effectLst>
            <a:outerShdw blurRad="50800" dist="76200" dir="2700000" algn="tl" rotWithShape="0">
              <a:prstClr val="black">
                <a:alpha val="40000"/>
              </a:prstClr>
            </a:outerShdw>
          </a:effectLst>
        </p:spPr>
      </p:pic>
      <p:sp>
        <p:nvSpPr>
          <p:cNvPr id="6" name="TextBox 5">
            <a:extLst>
              <a:ext uri="{FF2B5EF4-FFF2-40B4-BE49-F238E27FC236}">
                <a16:creationId xmlns:a16="http://schemas.microsoft.com/office/drawing/2014/main" id="{F3206406-209A-5441-B785-3C67F8E431B8}"/>
              </a:ext>
            </a:extLst>
          </p:cNvPr>
          <p:cNvSpPr txBox="1"/>
          <p:nvPr/>
        </p:nvSpPr>
        <p:spPr>
          <a:xfrm>
            <a:off x="3322785" y="1052791"/>
            <a:ext cx="8031014" cy="5509200"/>
          </a:xfrm>
          <a:prstGeom prst="rect">
            <a:avLst/>
          </a:prstGeom>
          <a:noFill/>
        </p:spPr>
        <p:txBody>
          <a:bodyPr wrap="square" rtlCol="0">
            <a:spAutoFit/>
          </a:bodyPr>
          <a:lstStyle/>
          <a:p>
            <a:r>
              <a:rPr lang="en-US" sz="3200" dirty="0"/>
              <a:t>Analysis involves the use of a model even if it’s just an informal mental model.</a:t>
            </a:r>
          </a:p>
          <a:p>
            <a:r>
              <a:rPr lang="en-US" sz="3200" dirty="0"/>
              <a:t>The mental model is a reflection of our understanding of a particular cause and effect relationship.</a:t>
            </a:r>
          </a:p>
          <a:p>
            <a:r>
              <a:rPr lang="en-US" sz="3200" dirty="0"/>
              <a:t>That understanding can change with time and between individuals which will lead to inconsistent analysis.</a:t>
            </a:r>
          </a:p>
          <a:p>
            <a:r>
              <a:rPr lang="en-US" sz="3200" dirty="0"/>
              <a:t>Models are lenses through which we process information and analyze complex systems and processes.</a:t>
            </a:r>
          </a:p>
        </p:txBody>
      </p:sp>
      <p:sp>
        <p:nvSpPr>
          <p:cNvPr id="3" name="Slide Number Placeholder 2">
            <a:extLst>
              <a:ext uri="{FF2B5EF4-FFF2-40B4-BE49-F238E27FC236}">
                <a16:creationId xmlns:a16="http://schemas.microsoft.com/office/drawing/2014/main" id="{48C771DB-2400-9E42-BEBA-F136E749C02F}"/>
              </a:ext>
            </a:extLst>
          </p:cNvPr>
          <p:cNvSpPr>
            <a:spLocks noGrp="1"/>
          </p:cNvSpPr>
          <p:nvPr>
            <p:ph type="sldNum" sz="quarter" idx="12"/>
          </p:nvPr>
        </p:nvSpPr>
        <p:spPr/>
        <p:txBody>
          <a:bodyPr/>
          <a:lstStyle/>
          <a:p>
            <a:fld id="{D8C804A1-B6BA-5D40-98D1-9C3FE965D78F}" type="slidenum">
              <a:rPr lang="en-US" smtClean="0"/>
              <a:t>18</a:t>
            </a:fld>
            <a:endParaRPr lang="en-US"/>
          </a:p>
        </p:txBody>
      </p:sp>
    </p:spTree>
    <p:extLst>
      <p:ext uri="{BB962C8B-B14F-4D97-AF65-F5344CB8AC3E}">
        <p14:creationId xmlns:p14="http://schemas.microsoft.com/office/powerpoint/2010/main" val="1437554970"/>
      </p:ext>
    </p:extLst>
  </p:cSld>
  <p:clrMapOvr>
    <a:masterClrMapping/>
  </p:clrMapOvr>
  <mc:AlternateContent xmlns:mc="http://schemas.openxmlformats.org/markup-compatibility/2006" xmlns:p14="http://schemas.microsoft.com/office/powerpoint/2010/main">
    <mc:Choice Requires="p14">
      <p:transition p14:dur="10" advClick="0" advTm="54556"/>
    </mc:Choice>
    <mc:Fallback xmlns="">
      <p:transition advClick="0" advTm="5455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Modelling</a:t>
            </a:r>
          </a:p>
        </p:txBody>
      </p:sp>
      <p:sp>
        <p:nvSpPr>
          <p:cNvPr id="6" name="TextBox 5">
            <a:extLst>
              <a:ext uri="{FF2B5EF4-FFF2-40B4-BE49-F238E27FC236}">
                <a16:creationId xmlns:a16="http://schemas.microsoft.com/office/drawing/2014/main" id="{F3206406-209A-5441-B785-3C67F8E431B8}"/>
              </a:ext>
            </a:extLst>
          </p:cNvPr>
          <p:cNvSpPr txBox="1"/>
          <p:nvPr/>
        </p:nvSpPr>
        <p:spPr>
          <a:xfrm>
            <a:off x="4475163" y="1618380"/>
            <a:ext cx="7307534" cy="3046988"/>
          </a:xfrm>
          <a:prstGeom prst="rect">
            <a:avLst/>
          </a:prstGeom>
          <a:noFill/>
        </p:spPr>
        <p:txBody>
          <a:bodyPr wrap="square" rtlCol="0">
            <a:spAutoFit/>
          </a:bodyPr>
          <a:lstStyle/>
          <a:p>
            <a:r>
              <a:rPr lang="en-US" sz="3200" dirty="0"/>
              <a:t>We already know, through research, that we make better decisions using formal models instead of mental models.</a:t>
            </a:r>
          </a:p>
          <a:p>
            <a:r>
              <a:rPr lang="en-US" sz="3200" dirty="0"/>
              <a:t>However, the qualitative approach ignores this insight and offers nothing to compensate for the error this introduces.</a:t>
            </a:r>
          </a:p>
        </p:txBody>
      </p:sp>
      <p:pic>
        <p:nvPicPr>
          <p:cNvPr id="5" name="Picture 4">
            <a:extLst>
              <a:ext uri="{FF2B5EF4-FFF2-40B4-BE49-F238E27FC236}">
                <a16:creationId xmlns:a16="http://schemas.microsoft.com/office/drawing/2014/main" id="{F2BC6507-0ADF-DA42-A896-57198728C9A9}"/>
              </a:ext>
            </a:extLst>
          </p:cNvPr>
          <p:cNvPicPr>
            <a:picLocks noChangeAspect="1"/>
          </p:cNvPicPr>
          <p:nvPr/>
        </p:nvPicPr>
        <p:blipFill>
          <a:blip r:embed="rId3"/>
          <a:stretch>
            <a:fillRect/>
          </a:stretch>
        </p:blipFill>
        <p:spPr>
          <a:xfrm>
            <a:off x="117567" y="1840448"/>
            <a:ext cx="4114800" cy="1753206"/>
          </a:xfrm>
          <a:prstGeom prst="rect">
            <a:avLst/>
          </a:prstGeom>
        </p:spPr>
      </p:pic>
      <p:sp>
        <p:nvSpPr>
          <p:cNvPr id="3" name="Slide Number Placeholder 2">
            <a:extLst>
              <a:ext uri="{FF2B5EF4-FFF2-40B4-BE49-F238E27FC236}">
                <a16:creationId xmlns:a16="http://schemas.microsoft.com/office/drawing/2014/main" id="{AEBFAE65-CA1E-1A40-BF20-C79226D97C97}"/>
              </a:ext>
            </a:extLst>
          </p:cNvPr>
          <p:cNvSpPr>
            <a:spLocks noGrp="1"/>
          </p:cNvSpPr>
          <p:nvPr>
            <p:ph type="sldNum" sz="quarter" idx="12"/>
          </p:nvPr>
        </p:nvSpPr>
        <p:spPr/>
        <p:txBody>
          <a:bodyPr/>
          <a:lstStyle/>
          <a:p>
            <a:fld id="{D8C804A1-B6BA-5D40-98D1-9C3FE965D78F}" type="slidenum">
              <a:rPr lang="en-US" smtClean="0"/>
              <a:t>19</a:t>
            </a:fld>
            <a:endParaRPr lang="en-US"/>
          </a:p>
        </p:txBody>
      </p:sp>
    </p:spTree>
    <p:extLst>
      <p:ext uri="{BB962C8B-B14F-4D97-AF65-F5344CB8AC3E}">
        <p14:creationId xmlns:p14="http://schemas.microsoft.com/office/powerpoint/2010/main" val="3680905348"/>
      </p:ext>
    </p:extLst>
  </p:cSld>
  <p:clrMapOvr>
    <a:masterClrMapping/>
  </p:clrMapOvr>
  <mc:AlternateContent xmlns:mc="http://schemas.openxmlformats.org/markup-compatibility/2006" xmlns:p14="http://schemas.microsoft.com/office/powerpoint/2010/main">
    <mc:Choice Requires="p14">
      <p:transition p14:dur="10" advClick="0" advTm="54556"/>
    </mc:Choice>
    <mc:Fallback xmlns="">
      <p:transition advClick="0" advTm="5455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B9BD5"/>
        </a:solidFill>
        <a:effectLst/>
      </p:bgPr>
    </p:bg>
    <p:spTree>
      <p:nvGrpSpPr>
        <p:cNvPr id="1" name=""/>
        <p:cNvGrpSpPr/>
        <p:nvPr/>
      </p:nvGrpSpPr>
      <p:grpSpPr>
        <a:xfrm>
          <a:off x="0" y="0"/>
          <a:ext cx="0" cy="0"/>
          <a:chOff x="0" y="0"/>
          <a:chExt cx="0" cy="0"/>
        </a:xfrm>
      </p:grpSpPr>
      <p:pic>
        <p:nvPicPr>
          <p:cNvPr id="1026" name="Picture 2" descr="cc logo">
            <a:extLst>
              <a:ext uri="{FF2B5EF4-FFF2-40B4-BE49-F238E27FC236}">
                <a16:creationId xmlns:a16="http://schemas.microsoft.com/office/drawing/2014/main" id="{89AF1215-9A98-E941-A83B-FDD2EC05AEE6}"/>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469186" y="516618"/>
            <a:ext cx="15748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creativecommons.org/images/deed/attribution_icon_white_x2.png">
            <a:extLst>
              <a:ext uri="{FF2B5EF4-FFF2-40B4-BE49-F238E27FC236}">
                <a16:creationId xmlns:a16="http://schemas.microsoft.com/office/drawing/2014/main" id="{14DDDDF4-B5E8-6446-8D84-15FA33F8B7D8}"/>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331324" y="516618"/>
            <a:ext cx="15748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reativecommons.org/images/deed/sa_white_x2.png">
            <a:extLst>
              <a:ext uri="{FF2B5EF4-FFF2-40B4-BE49-F238E27FC236}">
                <a16:creationId xmlns:a16="http://schemas.microsoft.com/office/drawing/2014/main" id="{B3DE4AB5-18D4-6E4E-915B-8FACB16FFE9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193461" y="516618"/>
            <a:ext cx="1587500" cy="158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E6DDC45-58AD-624B-802A-CE3D5EA80CA0}"/>
              </a:ext>
            </a:extLst>
          </p:cNvPr>
          <p:cNvSpPr/>
          <p:nvPr/>
        </p:nvSpPr>
        <p:spPr>
          <a:xfrm>
            <a:off x="457200" y="2826127"/>
            <a:ext cx="11321143" cy="3539430"/>
          </a:xfrm>
          <a:prstGeom prst="rect">
            <a:avLst/>
          </a:prstGeom>
        </p:spPr>
        <p:txBody>
          <a:bodyPr wrap="square">
            <a:spAutoFit/>
          </a:bodyPr>
          <a:lstStyle/>
          <a:p>
            <a:pPr algn="ctr"/>
            <a:r>
              <a:rPr lang="en-US" sz="3200" dirty="0">
                <a:solidFill>
                  <a:srgbClr val="FFFFFF"/>
                </a:solidFill>
                <a:latin typeface="source sans pro" panose="020B0503030403020204" pitchFamily="34" charset="0"/>
              </a:rPr>
              <a:t>This course material by Osama Salah is released under the following license:</a:t>
            </a:r>
          </a:p>
          <a:p>
            <a:pPr algn="ctr"/>
            <a:r>
              <a:rPr lang="en-US" sz="3200" b="1" dirty="0">
                <a:solidFill>
                  <a:srgbClr val="FFFFFF"/>
                </a:solidFill>
                <a:latin typeface="source sans pro" panose="020B0503030403020204" pitchFamily="34" charset="0"/>
              </a:rPr>
              <a:t>Attribution-</a:t>
            </a:r>
            <a:r>
              <a:rPr lang="en-US" sz="3200" b="1" dirty="0" err="1">
                <a:solidFill>
                  <a:srgbClr val="FFFFFF"/>
                </a:solidFill>
                <a:latin typeface="source sans pro" panose="020B0503030403020204" pitchFamily="34" charset="0"/>
              </a:rPr>
              <a:t>ShareAlike</a:t>
            </a:r>
            <a:r>
              <a:rPr lang="en-US" sz="3200" b="1" dirty="0">
                <a:solidFill>
                  <a:srgbClr val="FFFFFF"/>
                </a:solidFill>
                <a:latin typeface="source sans pro" panose="020B0503030403020204" pitchFamily="34" charset="0"/>
              </a:rPr>
              <a:t> 4.0 International (CC BY-SA 4.0)</a:t>
            </a:r>
          </a:p>
          <a:p>
            <a:pPr algn="ctr"/>
            <a:endParaRPr lang="en-US" sz="3200" b="1" i="0" dirty="0">
              <a:solidFill>
                <a:srgbClr val="FFFFFF"/>
              </a:solidFill>
              <a:effectLst/>
              <a:latin typeface="source sans pro" panose="020B0503030403020204" pitchFamily="34" charset="0"/>
            </a:endParaRPr>
          </a:p>
          <a:p>
            <a:pPr algn="ctr"/>
            <a:r>
              <a:rPr lang="en-US" sz="3200" b="1" i="0" dirty="0">
                <a:solidFill>
                  <a:srgbClr val="FFFFFF"/>
                </a:solidFill>
                <a:effectLst/>
                <a:latin typeface="source sans pro" panose="020B0503030403020204" pitchFamily="34" charset="0"/>
              </a:rPr>
              <a:t>Conditions for use are published here</a:t>
            </a:r>
            <a:r>
              <a:rPr lang="en-US" sz="3200" b="1" dirty="0">
                <a:solidFill>
                  <a:srgbClr val="FFFFFF"/>
                </a:solidFill>
                <a:latin typeface="source sans pro" panose="020B0503030403020204" pitchFamily="34" charset="0"/>
              </a:rPr>
              <a:t>: </a:t>
            </a:r>
          </a:p>
          <a:p>
            <a:pPr algn="ctr"/>
            <a:r>
              <a:rPr lang="en-US" sz="3200" dirty="0">
                <a:solidFill>
                  <a:srgbClr val="FFFF00"/>
                </a:solidFill>
                <a:hlinkClick r:id="rId5">
                  <a:extLst>
                    <a:ext uri="{A12FA001-AC4F-418D-AE19-62706E023703}">
                      <ahyp:hlinkClr xmlns:ahyp="http://schemas.microsoft.com/office/drawing/2018/hyperlinkcolor" val="tx"/>
                    </a:ext>
                  </a:extLst>
                </a:hlinkClick>
              </a:rPr>
              <a:t>https://creativecommons.org/licenses/by-sa/4.0/</a:t>
            </a:r>
            <a:endParaRPr lang="en-US" sz="3200" dirty="0">
              <a:solidFill>
                <a:srgbClr val="FFFF00"/>
              </a:solidFill>
            </a:endParaRPr>
          </a:p>
          <a:p>
            <a:pPr algn="ctr"/>
            <a:endParaRPr lang="en-US" sz="3200" b="1" i="0" dirty="0">
              <a:solidFill>
                <a:srgbClr val="FFFFFF"/>
              </a:solidFill>
              <a:effectLst/>
              <a:latin typeface="source sans pro" panose="020B0503030403020204" pitchFamily="34" charset="0"/>
            </a:endParaRPr>
          </a:p>
        </p:txBody>
      </p:sp>
      <p:sp>
        <p:nvSpPr>
          <p:cNvPr id="2" name="Slide Number Placeholder 1">
            <a:extLst>
              <a:ext uri="{FF2B5EF4-FFF2-40B4-BE49-F238E27FC236}">
                <a16:creationId xmlns:a16="http://schemas.microsoft.com/office/drawing/2014/main" id="{6ADBAFC6-F53D-D948-AE16-748CC887C463}"/>
              </a:ext>
            </a:extLst>
          </p:cNvPr>
          <p:cNvSpPr>
            <a:spLocks noGrp="1"/>
          </p:cNvSpPr>
          <p:nvPr>
            <p:ph type="sldNum" sz="quarter" idx="12"/>
          </p:nvPr>
        </p:nvSpPr>
        <p:spPr/>
        <p:txBody>
          <a:bodyPr/>
          <a:lstStyle/>
          <a:p>
            <a:fld id="{D8C804A1-B6BA-5D40-98D1-9C3FE965D78F}" type="slidenum">
              <a:rPr lang="en-US" smtClean="0"/>
              <a:t>2</a:t>
            </a:fld>
            <a:endParaRPr lang="en-US"/>
          </a:p>
        </p:txBody>
      </p:sp>
    </p:spTree>
    <p:extLst>
      <p:ext uri="{BB962C8B-B14F-4D97-AF65-F5344CB8AC3E}">
        <p14:creationId xmlns:p14="http://schemas.microsoft.com/office/powerpoint/2010/main" val="3494242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D3B45B-0CD7-2946-A987-D19A38F99EA6}"/>
              </a:ext>
            </a:extLst>
          </p:cNvPr>
          <p:cNvSpPr/>
          <p:nvPr/>
        </p:nvSpPr>
        <p:spPr>
          <a:xfrm>
            <a:off x="360325" y="1167137"/>
            <a:ext cx="11471349" cy="4523725"/>
          </a:xfrm>
          <a:prstGeom prst="rect">
            <a:avLst/>
          </a:prstGeom>
          <a:solidFill>
            <a:srgbClr val="1B4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14537"/>
            <a:r>
              <a:rPr lang="en-US" sz="4267" dirty="0">
                <a:solidFill>
                  <a:schemeClr val="bg1"/>
                </a:solidFill>
              </a:rPr>
              <a:t>“It is impossible to find any domain in which humans clearly outperformed crude extrapolation algorithms, less still sophisticated statistical ones”</a:t>
            </a:r>
          </a:p>
          <a:p>
            <a:pPr marL="154513"/>
            <a:r>
              <a:rPr lang="en-US" sz="3200" i="1" dirty="0">
                <a:solidFill>
                  <a:schemeClr val="bg1"/>
                </a:solidFill>
                <a:latin typeface="Arial" panose="020B0604020202020204" pitchFamily="34" charset="0"/>
                <a:cs typeface="Arial" panose="020B0604020202020204" pitchFamily="34" charset="0"/>
              </a:rPr>
              <a:t>- </a:t>
            </a:r>
            <a:r>
              <a:rPr lang="en-US" sz="3200" dirty="0">
                <a:solidFill>
                  <a:schemeClr val="bg1"/>
                </a:solidFill>
                <a:latin typeface="Arial" panose="020B0604020202020204" pitchFamily="34" charset="0"/>
                <a:cs typeface="Arial" panose="020B0604020202020204" pitchFamily="34" charset="0"/>
              </a:rPr>
              <a:t>Philip </a:t>
            </a:r>
            <a:r>
              <a:rPr lang="en-US" sz="3200" dirty="0" err="1">
                <a:solidFill>
                  <a:schemeClr val="bg1"/>
                </a:solidFill>
                <a:latin typeface="Arial" panose="020B0604020202020204" pitchFamily="34" charset="0"/>
                <a:cs typeface="Arial" panose="020B0604020202020204" pitchFamily="34" charset="0"/>
              </a:rPr>
              <a:t>Tetlock</a:t>
            </a:r>
            <a:endParaRPr lang="en-US" sz="3200" dirty="0">
              <a:solidFill>
                <a:schemeClr val="bg1"/>
              </a:solidFill>
              <a:latin typeface="Arial" panose="020B0604020202020204" pitchFamily="34" charset="0"/>
              <a:cs typeface="Arial" panose="020B0604020202020204" pitchFamily="34" charset="0"/>
            </a:endParaRPr>
          </a:p>
          <a:p>
            <a:pPr marL="154513"/>
            <a:r>
              <a:rPr lang="en-US" sz="2667" dirty="0"/>
              <a:t>Author, Professor</a:t>
            </a:r>
            <a:endParaRPr lang="en-US" sz="3733" i="1" dirty="0">
              <a:solidFill>
                <a:schemeClr val="bg1"/>
              </a:solidFill>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99BB3427-A0B8-474C-A7D1-746A275B1B5F}"/>
              </a:ext>
            </a:extLst>
          </p:cNvPr>
          <p:cNvGrpSpPr/>
          <p:nvPr/>
        </p:nvGrpSpPr>
        <p:grpSpPr>
          <a:xfrm>
            <a:off x="2637020" y="1167137"/>
            <a:ext cx="1966789" cy="2015395"/>
            <a:chOff x="9022990" y="2983445"/>
            <a:chExt cx="2458859" cy="2519626"/>
          </a:xfrm>
        </p:grpSpPr>
        <p:sp>
          <p:nvSpPr>
            <p:cNvPr id="8" name="Freeform: Shape 2"/>
            <p:cNvSpPr/>
            <p:nvPr/>
          </p:nvSpPr>
          <p:spPr>
            <a:xfrm>
              <a:off x="10332497" y="2983445"/>
              <a:ext cx="1149352" cy="2519626"/>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a:solidFill>
                  <a:schemeClr val="bg1"/>
                </a:solidFill>
              </a:endParaRPr>
            </a:p>
          </p:txBody>
        </p:sp>
        <p:sp>
          <p:nvSpPr>
            <p:cNvPr id="9" name="Freeform: Shape 2"/>
            <p:cNvSpPr/>
            <p:nvPr/>
          </p:nvSpPr>
          <p:spPr>
            <a:xfrm>
              <a:off x="9022990" y="2983445"/>
              <a:ext cx="1149352" cy="2519626"/>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a:solidFill>
                  <a:schemeClr val="bg1"/>
                </a:solidFill>
              </a:endParaRPr>
            </a:p>
          </p:txBody>
        </p:sp>
      </p:grpSp>
      <p:sp>
        <p:nvSpPr>
          <p:cNvPr id="10" name="Oval 9">
            <a:extLst>
              <a:ext uri="{FF2B5EF4-FFF2-40B4-BE49-F238E27FC236}">
                <a16:creationId xmlns:a16="http://schemas.microsoft.com/office/drawing/2014/main" id="{18668C82-9C1B-D846-AC5F-C8B9C34F1238}"/>
              </a:ext>
            </a:extLst>
          </p:cNvPr>
          <p:cNvSpPr/>
          <p:nvPr/>
        </p:nvSpPr>
        <p:spPr>
          <a:xfrm>
            <a:off x="618557" y="1598232"/>
            <a:ext cx="1966487" cy="19679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riangle 12">
            <a:extLst>
              <a:ext uri="{FF2B5EF4-FFF2-40B4-BE49-F238E27FC236}">
                <a16:creationId xmlns:a16="http://schemas.microsoft.com/office/drawing/2014/main" id="{CDFDFF6B-D4A0-0C44-91DC-8B777887DB49}"/>
              </a:ext>
            </a:extLst>
          </p:cNvPr>
          <p:cNvSpPr/>
          <p:nvPr/>
        </p:nvSpPr>
        <p:spPr>
          <a:xfrm rot="5400000">
            <a:off x="2473546" y="2428449"/>
            <a:ext cx="326948" cy="384696"/>
          </a:xfrm>
          <a:prstGeom prst="triangle">
            <a:avLst>
              <a:gd name="adj" fmla="val 532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2" name="Picture 11"/>
          <p:cNvPicPr>
            <a:picLocks noChangeAspect="1"/>
          </p:cNvPicPr>
          <p:nvPr/>
        </p:nvPicPr>
        <p:blipFill>
          <a:blip r:embed="rId4"/>
          <a:stretch>
            <a:fillRect/>
          </a:stretch>
        </p:blipFill>
        <p:spPr>
          <a:xfrm>
            <a:off x="778710" y="1754029"/>
            <a:ext cx="1646179" cy="1656403"/>
          </a:xfrm>
          <a:prstGeom prst="rect">
            <a:avLst/>
          </a:prstGeom>
        </p:spPr>
      </p:pic>
      <p:grpSp>
        <p:nvGrpSpPr>
          <p:cNvPr id="15" name="Group 14">
            <a:extLst>
              <a:ext uri="{FF2B5EF4-FFF2-40B4-BE49-F238E27FC236}">
                <a16:creationId xmlns:a16="http://schemas.microsoft.com/office/drawing/2014/main" id="{B76EBB93-5982-2542-94A1-0EFAABF28956}"/>
              </a:ext>
            </a:extLst>
          </p:cNvPr>
          <p:cNvGrpSpPr/>
          <p:nvPr/>
        </p:nvGrpSpPr>
        <p:grpSpPr>
          <a:xfrm rot="10800000">
            <a:off x="9237337" y="3657600"/>
            <a:ext cx="1920203" cy="1967658"/>
            <a:chOff x="9022990" y="2983445"/>
            <a:chExt cx="2458859" cy="2519626"/>
          </a:xfrm>
        </p:grpSpPr>
        <p:sp>
          <p:nvSpPr>
            <p:cNvPr id="16" name="Freeform: Shape 2">
              <a:extLst>
                <a:ext uri="{FF2B5EF4-FFF2-40B4-BE49-F238E27FC236}">
                  <a16:creationId xmlns:a16="http://schemas.microsoft.com/office/drawing/2014/main" id="{A2712197-7BBD-474B-96D4-F066FD2BB591}"/>
                </a:ext>
              </a:extLst>
            </p:cNvPr>
            <p:cNvSpPr/>
            <p:nvPr/>
          </p:nvSpPr>
          <p:spPr>
            <a:xfrm>
              <a:off x="10332497" y="2983445"/>
              <a:ext cx="1149352" cy="2519626"/>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a:solidFill>
                  <a:schemeClr val="bg1"/>
                </a:solidFill>
              </a:endParaRPr>
            </a:p>
          </p:txBody>
        </p:sp>
        <p:sp>
          <p:nvSpPr>
            <p:cNvPr id="17" name="Freeform: Shape 2">
              <a:extLst>
                <a:ext uri="{FF2B5EF4-FFF2-40B4-BE49-F238E27FC236}">
                  <a16:creationId xmlns:a16="http://schemas.microsoft.com/office/drawing/2014/main" id="{E47C3D36-6564-B340-9EBD-EB61B0512308}"/>
                </a:ext>
              </a:extLst>
            </p:cNvPr>
            <p:cNvSpPr/>
            <p:nvPr/>
          </p:nvSpPr>
          <p:spPr>
            <a:xfrm>
              <a:off x="9022990" y="2983445"/>
              <a:ext cx="1149352" cy="2519626"/>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a:solidFill>
                  <a:schemeClr val="bg1"/>
                </a:solidFill>
              </a:endParaRPr>
            </a:p>
          </p:txBody>
        </p:sp>
      </p:grpSp>
      <p:sp>
        <p:nvSpPr>
          <p:cNvPr id="3" name="Slide Number Placeholder 2">
            <a:extLst>
              <a:ext uri="{FF2B5EF4-FFF2-40B4-BE49-F238E27FC236}">
                <a16:creationId xmlns:a16="http://schemas.microsoft.com/office/drawing/2014/main" id="{606FD29A-B865-5540-9B43-EE3CEBE19551}"/>
              </a:ext>
            </a:extLst>
          </p:cNvPr>
          <p:cNvSpPr>
            <a:spLocks noGrp="1"/>
          </p:cNvSpPr>
          <p:nvPr>
            <p:ph type="sldNum" sz="quarter" idx="12"/>
          </p:nvPr>
        </p:nvSpPr>
        <p:spPr/>
        <p:txBody>
          <a:bodyPr/>
          <a:lstStyle/>
          <a:p>
            <a:fld id="{D8C804A1-B6BA-5D40-98D1-9C3FE965D78F}" type="slidenum">
              <a:rPr lang="en-US" smtClean="0"/>
              <a:t>20</a:t>
            </a:fld>
            <a:endParaRPr lang="en-US"/>
          </a:p>
        </p:txBody>
      </p:sp>
    </p:spTree>
    <p:custDataLst>
      <p:tags r:id="rId1"/>
    </p:custDataLst>
    <p:extLst>
      <p:ext uri="{BB962C8B-B14F-4D97-AF65-F5344CB8AC3E}">
        <p14:creationId xmlns:p14="http://schemas.microsoft.com/office/powerpoint/2010/main" val="2743270070"/>
      </p:ext>
    </p:extLst>
  </p:cSld>
  <p:clrMapOvr>
    <a:masterClrMapping/>
  </p:clrMapOvr>
  <mc:AlternateContent xmlns:mc="http://schemas.openxmlformats.org/markup-compatibility/2006" xmlns:p14="http://schemas.microsoft.com/office/powerpoint/2010/main">
    <mc:Choice Requires="p14">
      <p:transition p14:dur="10" advClick="0" advTm="69356"/>
    </mc:Choice>
    <mc:Fallback xmlns="">
      <p:transition advClick="0" advTm="6935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942058" y="4228813"/>
            <a:ext cx="1588897" cy="1200329"/>
          </a:xfrm>
          <a:prstGeom prst="rect">
            <a:avLst/>
          </a:prstGeom>
          <a:noFill/>
        </p:spPr>
        <p:txBody>
          <a:bodyPr wrap="none" rtlCol="0">
            <a:spAutoFit/>
          </a:bodyPr>
          <a:lstStyle/>
          <a:p>
            <a:r>
              <a:rPr lang="en-US" sz="7200" dirty="0"/>
              <a:t>284</a:t>
            </a:r>
          </a:p>
        </p:txBody>
      </p:sp>
      <p:sp>
        <p:nvSpPr>
          <p:cNvPr id="28" name="TextBox 27"/>
          <p:cNvSpPr txBox="1"/>
          <p:nvPr/>
        </p:nvSpPr>
        <p:spPr>
          <a:xfrm>
            <a:off x="8896738" y="4262995"/>
            <a:ext cx="2755883" cy="1200329"/>
          </a:xfrm>
          <a:prstGeom prst="rect">
            <a:avLst/>
          </a:prstGeom>
          <a:noFill/>
        </p:spPr>
        <p:txBody>
          <a:bodyPr wrap="none" rtlCol="0">
            <a:spAutoFit/>
          </a:bodyPr>
          <a:lstStyle/>
          <a:p>
            <a:r>
              <a:rPr lang="en-US" sz="7200" dirty="0"/>
              <a:t>82,361</a:t>
            </a:r>
          </a:p>
        </p:txBody>
      </p:sp>
      <p:sp>
        <p:nvSpPr>
          <p:cNvPr id="29" name="TextBox 28"/>
          <p:cNvSpPr txBox="1"/>
          <p:nvPr/>
        </p:nvSpPr>
        <p:spPr>
          <a:xfrm>
            <a:off x="4299547" y="4228813"/>
            <a:ext cx="3282951" cy="1200329"/>
          </a:xfrm>
          <a:prstGeom prst="rect">
            <a:avLst/>
          </a:prstGeom>
          <a:noFill/>
        </p:spPr>
        <p:txBody>
          <a:bodyPr wrap="none" rtlCol="0">
            <a:spAutoFit/>
          </a:bodyPr>
          <a:lstStyle/>
          <a:p>
            <a:r>
              <a:rPr lang="en-US" sz="7200" dirty="0"/>
              <a:t>19 Years</a:t>
            </a:r>
          </a:p>
        </p:txBody>
      </p:sp>
      <p:pic>
        <p:nvPicPr>
          <p:cNvPr id="16" name="Graphic 15" descr="Group of men">
            <a:extLst>
              <a:ext uri="{FF2B5EF4-FFF2-40B4-BE49-F238E27FC236}">
                <a16:creationId xmlns:a16="http://schemas.microsoft.com/office/drawing/2014/main" id="{ADB5C68A-0681-A54C-A7D7-931694C4FE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2553" y="1695440"/>
            <a:ext cx="2499715" cy="2499715"/>
          </a:xfrm>
          <a:prstGeom prst="rect">
            <a:avLst/>
          </a:prstGeom>
        </p:spPr>
      </p:pic>
      <p:pic>
        <p:nvPicPr>
          <p:cNvPr id="18" name="Graphic 17" descr="Statistics">
            <a:extLst>
              <a:ext uri="{FF2B5EF4-FFF2-40B4-BE49-F238E27FC236}">
                <a16:creationId xmlns:a16="http://schemas.microsoft.com/office/drawing/2014/main" id="{2654732C-D869-2042-A37F-3D661397240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69913" y="1852205"/>
            <a:ext cx="2609534" cy="2609534"/>
          </a:xfrm>
          <a:prstGeom prst="rect">
            <a:avLst/>
          </a:prstGeom>
        </p:spPr>
      </p:pic>
      <p:grpSp>
        <p:nvGrpSpPr>
          <p:cNvPr id="40" name="Group 39">
            <a:extLst>
              <a:ext uri="{FF2B5EF4-FFF2-40B4-BE49-F238E27FC236}">
                <a16:creationId xmlns:a16="http://schemas.microsoft.com/office/drawing/2014/main" id="{1FD1D58F-77D5-6549-9A20-005A36FC648A}"/>
              </a:ext>
            </a:extLst>
          </p:cNvPr>
          <p:cNvGrpSpPr/>
          <p:nvPr/>
        </p:nvGrpSpPr>
        <p:grpSpPr>
          <a:xfrm>
            <a:off x="4576507" y="1428858"/>
            <a:ext cx="3032880" cy="3032880"/>
            <a:chOff x="4514720" y="1896707"/>
            <a:chExt cx="2499716" cy="2499716"/>
          </a:xfrm>
        </p:grpSpPr>
        <p:pic>
          <p:nvPicPr>
            <p:cNvPr id="22" name="Graphic 21" descr="Flip calendar">
              <a:extLst>
                <a:ext uri="{FF2B5EF4-FFF2-40B4-BE49-F238E27FC236}">
                  <a16:creationId xmlns:a16="http://schemas.microsoft.com/office/drawing/2014/main" id="{41DF0DE7-04CB-1840-B0DB-ABE0FEB4731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14720" y="1896707"/>
              <a:ext cx="2499716" cy="2499716"/>
            </a:xfrm>
            <a:prstGeom prst="rect">
              <a:avLst/>
            </a:prstGeom>
          </p:spPr>
        </p:pic>
        <p:sp>
          <p:nvSpPr>
            <p:cNvPr id="39" name="TextBox 38">
              <a:extLst>
                <a:ext uri="{FF2B5EF4-FFF2-40B4-BE49-F238E27FC236}">
                  <a16:creationId xmlns:a16="http://schemas.microsoft.com/office/drawing/2014/main" id="{7D55E48B-2D9B-544C-B7A8-A30FD30EE789}"/>
                </a:ext>
              </a:extLst>
            </p:cNvPr>
            <p:cNvSpPr txBox="1"/>
            <p:nvPr/>
          </p:nvSpPr>
          <p:spPr>
            <a:xfrm>
              <a:off x="5242640" y="2875002"/>
              <a:ext cx="1043876" cy="1107996"/>
            </a:xfrm>
            <a:prstGeom prst="rect">
              <a:avLst/>
            </a:prstGeom>
            <a:noFill/>
          </p:spPr>
          <p:txBody>
            <a:bodyPr wrap="none" rtlCol="0">
              <a:spAutoFit/>
            </a:bodyPr>
            <a:lstStyle/>
            <a:p>
              <a:r>
                <a:rPr lang="en-US" sz="6600" b="1" dirty="0"/>
                <a:t>31</a:t>
              </a:r>
            </a:p>
          </p:txBody>
        </p:sp>
      </p:grpSp>
      <p:sp>
        <p:nvSpPr>
          <p:cNvPr id="2" name="Slide Number Placeholder 1">
            <a:extLst>
              <a:ext uri="{FF2B5EF4-FFF2-40B4-BE49-F238E27FC236}">
                <a16:creationId xmlns:a16="http://schemas.microsoft.com/office/drawing/2014/main" id="{0546528A-5904-9C41-BE50-899546B48632}"/>
              </a:ext>
            </a:extLst>
          </p:cNvPr>
          <p:cNvSpPr>
            <a:spLocks noGrp="1"/>
          </p:cNvSpPr>
          <p:nvPr>
            <p:ph type="sldNum" sz="quarter" idx="12"/>
          </p:nvPr>
        </p:nvSpPr>
        <p:spPr/>
        <p:txBody>
          <a:bodyPr/>
          <a:lstStyle/>
          <a:p>
            <a:fld id="{D8C804A1-B6BA-5D40-98D1-9C3FE965D78F}" type="slidenum">
              <a:rPr lang="en-US" smtClean="0"/>
              <a:t>21</a:t>
            </a:fld>
            <a:endParaRPr lang="en-US"/>
          </a:p>
        </p:txBody>
      </p:sp>
    </p:spTree>
    <p:custDataLst>
      <p:tags r:id="rId1"/>
    </p:custDataLst>
    <p:extLst>
      <p:ext uri="{BB962C8B-B14F-4D97-AF65-F5344CB8AC3E}">
        <p14:creationId xmlns:p14="http://schemas.microsoft.com/office/powerpoint/2010/main" val="3661600117"/>
      </p:ext>
    </p:extLst>
  </p:cSld>
  <p:clrMapOvr>
    <a:masterClrMapping/>
  </p:clrMapOvr>
  <mc:AlternateContent xmlns:mc="http://schemas.openxmlformats.org/markup-compatibility/2006" xmlns:p14="http://schemas.microsoft.com/office/powerpoint/2010/main">
    <mc:Choice Requires="p14">
      <p:transition p14:dur="10" advClick="0" advTm="69356"/>
    </mc:Choice>
    <mc:Fallback xmlns="">
      <p:transition advClick="0" advTm="6935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6CF4-3A56-E242-BE15-EAADAED59D08}"/>
              </a:ext>
            </a:extLst>
          </p:cNvPr>
          <p:cNvSpPr>
            <a:spLocks noGrp="1"/>
          </p:cNvSpPr>
          <p:nvPr>
            <p:ph type="title"/>
          </p:nvPr>
        </p:nvSpPr>
        <p:spPr/>
        <p:txBody>
          <a:bodyPr/>
          <a:lstStyle/>
          <a:p>
            <a:r>
              <a:rPr lang="en-US" b="1" dirty="0"/>
              <a:t>Value of Models</a:t>
            </a:r>
          </a:p>
        </p:txBody>
      </p:sp>
      <p:sp>
        <p:nvSpPr>
          <p:cNvPr id="7" name="Rectangle 6">
            <a:extLst>
              <a:ext uri="{FF2B5EF4-FFF2-40B4-BE49-F238E27FC236}">
                <a16:creationId xmlns:a16="http://schemas.microsoft.com/office/drawing/2014/main" id="{10752F5A-4324-8440-829C-2C6AD960F199}"/>
              </a:ext>
            </a:extLst>
          </p:cNvPr>
          <p:cNvSpPr/>
          <p:nvPr/>
        </p:nvSpPr>
        <p:spPr>
          <a:xfrm>
            <a:off x="768893" y="2641102"/>
            <a:ext cx="6096000" cy="748988"/>
          </a:xfrm>
          <a:prstGeom prst="rect">
            <a:avLst/>
          </a:prstGeom>
        </p:spPr>
        <p:txBody>
          <a:bodyPr>
            <a:spAutoFit/>
          </a:bodyPr>
          <a:lstStyle/>
          <a:p>
            <a:pPr marL="380990" indent="-380990">
              <a:buFont typeface="Arial" panose="020B0604020202020204" pitchFamily="34" charset="0"/>
              <a:buChar char="•"/>
            </a:pPr>
            <a:r>
              <a:rPr lang="en-US" sz="4267" dirty="0">
                <a:latin typeface="Arial" panose="020B0604020202020204" pitchFamily="34" charset="0"/>
                <a:cs typeface="Arial" panose="020B0604020202020204" pitchFamily="34" charset="0"/>
              </a:rPr>
              <a:t>Learning</a:t>
            </a:r>
          </a:p>
        </p:txBody>
      </p:sp>
      <p:sp>
        <p:nvSpPr>
          <p:cNvPr id="8" name="Rectangle 7">
            <a:extLst>
              <a:ext uri="{FF2B5EF4-FFF2-40B4-BE49-F238E27FC236}">
                <a16:creationId xmlns:a16="http://schemas.microsoft.com/office/drawing/2014/main" id="{8D928CE5-A1AB-B44F-AD05-7E00605C8125}"/>
              </a:ext>
            </a:extLst>
          </p:cNvPr>
          <p:cNvSpPr/>
          <p:nvPr/>
        </p:nvSpPr>
        <p:spPr>
          <a:xfrm>
            <a:off x="747122" y="3392488"/>
            <a:ext cx="6096000" cy="748988"/>
          </a:xfrm>
          <a:prstGeom prst="rect">
            <a:avLst/>
          </a:prstGeom>
        </p:spPr>
        <p:txBody>
          <a:bodyPr>
            <a:spAutoFit/>
          </a:bodyPr>
          <a:lstStyle/>
          <a:p>
            <a:pPr marL="380990" indent="-380990">
              <a:buFont typeface="Arial" panose="020B0604020202020204" pitchFamily="34" charset="0"/>
              <a:buChar char="•"/>
            </a:pPr>
            <a:r>
              <a:rPr lang="en-US" sz="4267" dirty="0">
                <a:latin typeface="Arial" panose="020B0604020202020204" pitchFamily="34" charset="0"/>
                <a:cs typeface="Arial" panose="020B0604020202020204" pitchFamily="34" charset="0"/>
              </a:rPr>
              <a:t>Collaboration</a:t>
            </a:r>
          </a:p>
        </p:txBody>
      </p:sp>
      <p:pic>
        <p:nvPicPr>
          <p:cNvPr id="9" name="Picture 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403462" y="-225583"/>
            <a:ext cx="4630889" cy="5876819"/>
          </a:xfrm>
          <a:prstGeom prst="rect">
            <a:avLst/>
          </a:prstGeom>
        </p:spPr>
      </p:pic>
      <p:grpSp>
        <p:nvGrpSpPr>
          <p:cNvPr id="11" name="Group 10"/>
          <p:cNvGrpSpPr/>
          <p:nvPr/>
        </p:nvGrpSpPr>
        <p:grpSpPr>
          <a:xfrm>
            <a:off x="6423090" y="-175068"/>
            <a:ext cx="4591084" cy="5826304"/>
            <a:chOff x="551068" y="599003"/>
            <a:chExt cx="3443313" cy="4369728"/>
          </a:xfrm>
        </p:grpSpPr>
        <p:pic>
          <p:nvPicPr>
            <p:cNvPr id="10" name="Picture 9"/>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51068" y="599003"/>
              <a:ext cx="3443313" cy="4369728"/>
            </a:xfrm>
            <a:prstGeom prst="rect">
              <a:avLst/>
            </a:prstGeom>
          </p:spPr>
        </p:pic>
        <p:pic>
          <p:nvPicPr>
            <p:cNvPr id="3" name="Picture 2">
              <a:extLst>
                <a:ext uri="{FF2B5EF4-FFF2-40B4-BE49-F238E27FC236}">
                  <a16:creationId xmlns:a16="http://schemas.microsoft.com/office/drawing/2014/main" id="{9ACE39DE-FA51-434B-AAC8-AD4BE2B8488B}"/>
                </a:ext>
              </a:extLst>
            </p:cNvPr>
            <p:cNvPicPr>
              <a:picLocks noChangeAspect="1"/>
            </p:cNvPicPr>
            <p:nvPr/>
          </p:nvPicPr>
          <p:blipFill>
            <a:blip r:embed="rId6"/>
            <a:stretch>
              <a:fillRect/>
            </a:stretch>
          </p:blipFill>
          <p:spPr>
            <a:xfrm>
              <a:off x="1337460" y="1197637"/>
              <a:ext cx="1215260" cy="2040402"/>
            </a:xfrm>
            <a:prstGeom prst="rect">
              <a:avLst/>
            </a:prstGeom>
          </p:spPr>
        </p:pic>
      </p:grpSp>
      <p:sp>
        <p:nvSpPr>
          <p:cNvPr id="6" name="TextBox 5">
            <a:extLst>
              <a:ext uri="{FF2B5EF4-FFF2-40B4-BE49-F238E27FC236}">
                <a16:creationId xmlns:a16="http://schemas.microsoft.com/office/drawing/2014/main" id="{19A747DC-C460-CE42-B99A-D43E0C3860AA}"/>
              </a:ext>
            </a:extLst>
          </p:cNvPr>
          <p:cNvSpPr txBox="1"/>
          <p:nvPr/>
        </p:nvSpPr>
        <p:spPr>
          <a:xfrm rot="20870312">
            <a:off x="5629384" y="4487517"/>
            <a:ext cx="6519413" cy="913007"/>
          </a:xfrm>
          <a:prstGeom prst="rect">
            <a:avLst/>
          </a:prstGeom>
          <a:noFill/>
        </p:spPr>
        <p:txBody>
          <a:bodyPr wrap="none" rtlCol="0">
            <a:spAutoFit/>
          </a:bodyPr>
          <a:lstStyle/>
          <a:p>
            <a:r>
              <a:rPr lang="en-US" sz="5333" b="1" dirty="0">
                <a:ln w="9525">
                  <a:solidFill>
                    <a:schemeClr val="bg1"/>
                  </a:solidFill>
                  <a:prstDash val="solid"/>
                </a:ln>
                <a:effectLst>
                  <a:outerShdw blurRad="12700" dist="38100" dir="2700000" algn="tl" rotWithShape="0">
                    <a:schemeClr val="bg1">
                      <a:lumMod val="50000"/>
                    </a:schemeClr>
                  </a:outerShdw>
                </a:effectLst>
              </a:rPr>
              <a:t>Data can surprise you!</a:t>
            </a:r>
          </a:p>
        </p:txBody>
      </p:sp>
      <p:sp>
        <p:nvSpPr>
          <p:cNvPr id="4" name="Slide Number Placeholder 3">
            <a:extLst>
              <a:ext uri="{FF2B5EF4-FFF2-40B4-BE49-F238E27FC236}">
                <a16:creationId xmlns:a16="http://schemas.microsoft.com/office/drawing/2014/main" id="{9F89030C-3D05-7E44-BF61-8A9E0CBD8D5F}"/>
              </a:ext>
            </a:extLst>
          </p:cNvPr>
          <p:cNvSpPr>
            <a:spLocks noGrp="1"/>
          </p:cNvSpPr>
          <p:nvPr>
            <p:ph type="sldNum" sz="quarter" idx="12"/>
          </p:nvPr>
        </p:nvSpPr>
        <p:spPr/>
        <p:txBody>
          <a:bodyPr/>
          <a:lstStyle/>
          <a:p>
            <a:fld id="{D8C804A1-B6BA-5D40-98D1-9C3FE965D78F}" type="slidenum">
              <a:rPr lang="en-US" smtClean="0"/>
              <a:t>22</a:t>
            </a:fld>
            <a:endParaRPr lang="en-US"/>
          </a:p>
        </p:txBody>
      </p:sp>
      <p:sp>
        <p:nvSpPr>
          <p:cNvPr id="12" name="Rectangle 11">
            <a:extLst>
              <a:ext uri="{FF2B5EF4-FFF2-40B4-BE49-F238E27FC236}">
                <a16:creationId xmlns:a16="http://schemas.microsoft.com/office/drawing/2014/main" id="{A846D7E1-D748-DE4B-BD97-0D399485102B}"/>
              </a:ext>
            </a:extLst>
          </p:cNvPr>
          <p:cNvSpPr/>
          <p:nvPr/>
        </p:nvSpPr>
        <p:spPr>
          <a:xfrm>
            <a:off x="747122" y="1866857"/>
            <a:ext cx="6096000" cy="748988"/>
          </a:xfrm>
          <a:prstGeom prst="rect">
            <a:avLst/>
          </a:prstGeom>
        </p:spPr>
        <p:txBody>
          <a:bodyPr>
            <a:spAutoFit/>
          </a:bodyPr>
          <a:lstStyle/>
          <a:p>
            <a:pPr marL="380990" indent="-380990">
              <a:buFont typeface="Arial" panose="020B0604020202020204" pitchFamily="34" charset="0"/>
              <a:buChar char="•"/>
            </a:pPr>
            <a:r>
              <a:rPr lang="en-US" sz="4267" dirty="0">
                <a:latin typeface="Arial" panose="020B0604020202020204" pitchFamily="34" charset="0"/>
                <a:cs typeface="Arial" panose="020B0604020202020204" pitchFamily="34" charset="0"/>
              </a:rPr>
              <a:t>Consistent Analysis</a:t>
            </a:r>
          </a:p>
        </p:txBody>
      </p:sp>
    </p:spTree>
    <p:custDataLst>
      <p:tags r:id="rId1"/>
    </p:custDataLst>
    <p:extLst>
      <p:ext uri="{BB962C8B-B14F-4D97-AF65-F5344CB8AC3E}">
        <p14:creationId xmlns:p14="http://schemas.microsoft.com/office/powerpoint/2010/main" val="2875483543"/>
      </p:ext>
    </p:extLst>
  </p:cSld>
  <p:clrMapOvr>
    <a:masterClrMapping/>
  </p:clrMapOvr>
  <mc:AlternateContent xmlns:mc="http://schemas.openxmlformats.org/markup-compatibility/2006" xmlns:p14="http://schemas.microsoft.com/office/powerpoint/2010/main">
    <mc:Choice Requires="p14">
      <p:transition p14:dur="10" advClick="0" advTm="136447"/>
    </mc:Choice>
    <mc:Fallback xmlns="">
      <p:transition advClick="0" advTm="1364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rgbClr val="E5E5E5"/>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rgbClr val="E5E5E5"/>
                                      </p:to>
                                    </p:animClr>
                                  </p:sub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0" end="0"/>
                                            </p:txEl>
                                          </p:spTgt>
                                        </p:tgtEl>
                                        <p:attrNameLst>
                                          <p:attrName>ppt_c</p:attrName>
                                        </p:attrNameLst>
                                      </p:cBhvr>
                                      <p:to>
                                        <a:srgbClr val="E4E4E4"/>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uiExpand="1" build="p"/>
      <p:bldP spid="6"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C3FB-D3BA-7243-9775-0EB8DC5F4529}"/>
              </a:ext>
            </a:extLst>
          </p:cNvPr>
          <p:cNvSpPr>
            <a:spLocks noGrp="1"/>
          </p:cNvSpPr>
          <p:nvPr>
            <p:ph type="title"/>
          </p:nvPr>
        </p:nvSpPr>
        <p:spPr/>
        <p:txBody>
          <a:bodyPr/>
          <a:lstStyle/>
          <a:p>
            <a:r>
              <a:rPr lang="en-US" b="1" dirty="0"/>
              <a:t>Ignoring Uncertainty</a:t>
            </a:r>
          </a:p>
        </p:txBody>
      </p:sp>
      <p:sp>
        <p:nvSpPr>
          <p:cNvPr id="3" name="Text Placeholder 2">
            <a:extLst>
              <a:ext uri="{FF2B5EF4-FFF2-40B4-BE49-F238E27FC236}">
                <a16:creationId xmlns:a16="http://schemas.microsoft.com/office/drawing/2014/main" id="{76417C71-C0FA-334A-84F6-01819FFBF48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AF9C778-3726-6745-83EF-6D611E84AD1F}"/>
              </a:ext>
            </a:extLst>
          </p:cNvPr>
          <p:cNvSpPr>
            <a:spLocks noGrp="1"/>
          </p:cNvSpPr>
          <p:nvPr>
            <p:ph type="sldNum" sz="quarter" idx="12"/>
          </p:nvPr>
        </p:nvSpPr>
        <p:spPr/>
        <p:txBody>
          <a:bodyPr/>
          <a:lstStyle/>
          <a:p>
            <a:fld id="{D8C804A1-B6BA-5D40-98D1-9C3FE965D78F}" type="slidenum">
              <a:rPr lang="en-US" smtClean="0"/>
              <a:t>23</a:t>
            </a:fld>
            <a:endParaRPr lang="en-US"/>
          </a:p>
        </p:txBody>
      </p:sp>
    </p:spTree>
    <p:extLst>
      <p:ext uri="{BB962C8B-B14F-4D97-AF65-F5344CB8AC3E}">
        <p14:creationId xmlns:p14="http://schemas.microsoft.com/office/powerpoint/2010/main" val="2895425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B75D-AA7C-8544-9694-76509A492B94}"/>
              </a:ext>
            </a:extLst>
          </p:cNvPr>
          <p:cNvSpPr>
            <a:spLocks noGrp="1"/>
          </p:cNvSpPr>
          <p:nvPr>
            <p:ph type="title"/>
          </p:nvPr>
        </p:nvSpPr>
        <p:spPr/>
        <p:txBody>
          <a:bodyPr/>
          <a:lstStyle/>
          <a:p>
            <a:r>
              <a:rPr lang="en-US" b="1" dirty="0"/>
              <a:t>Ignoring Uncertainty</a:t>
            </a:r>
          </a:p>
        </p:txBody>
      </p:sp>
      <p:pic>
        <p:nvPicPr>
          <p:cNvPr id="6" name="Picture 5">
            <a:extLst>
              <a:ext uri="{FF2B5EF4-FFF2-40B4-BE49-F238E27FC236}">
                <a16:creationId xmlns:a16="http://schemas.microsoft.com/office/drawing/2014/main" id="{C21BC575-A7AA-4442-A1B3-AC3852D1158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8200" y="1702569"/>
            <a:ext cx="10828566" cy="3198537"/>
          </a:xfrm>
          <a:prstGeom prst="rect">
            <a:avLst/>
          </a:prstGeom>
        </p:spPr>
      </p:pic>
      <p:sp>
        <p:nvSpPr>
          <p:cNvPr id="3" name="TextBox 2">
            <a:extLst>
              <a:ext uri="{FF2B5EF4-FFF2-40B4-BE49-F238E27FC236}">
                <a16:creationId xmlns:a16="http://schemas.microsoft.com/office/drawing/2014/main" id="{1E9870A6-1225-0342-910F-FB92221CC371}"/>
              </a:ext>
            </a:extLst>
          </p:cNvPr>
          <p:cNvSpPr txBox="1"/>
          <p:nvPr/>
        </p:nvSpPr>
        <p:spPr>
          <a:xfrm>
            <a:off x="838200" y="5345243"/>
            <a:ext cx="8908336" cy="523220"/>
          </a:xfrm>
          <a:prstGeom prst="rect">
            <a:avLst/>
          </a:prstGeom>
          <a:noFill/>
        </p:spPr>
        <p:txBody>
          <a:bodyPr wrap="none" rtlCol="0">
            <a:spAutoFit/>
          </a:bodyPr>
          <a:lstStyle/>
          <a:p>
            <a:r>
              <a:rPr lang="en-US" sz="2800" dirty="0"/>
              <a:t>A typical risk matrix, all the analyst has to do is to pick a bin.</a:t>
            </a:r>
          </a:p>
        </p:txBody>
      </p:sp>
      <p:sp>
        <p:nvSpPr>
          <p:cNvPr id="4" name="Slide Number Placeholder 3">
            <a:extLst>
              <a:ext uri="{FF2B5EF4-FFF2-40B4-BE49-F238E27FC236}">
                <a16:creationId xmlns:a16="http://schemas.microsoft.com/office/drawing/2014/main" id="{3A2341BF-8CCD-1F45-B374-A17AEDE446D2}"/>
              </a:ext>
            </a:extLst>
          </p:cNvPr>
          <p:cNvSpPr>
            <a:spLocks noGrp="1"/>
          </p:cNvSpPr>
          <p:nvPr>
            <p:ph type="sldNum" sz="quarter" idx="12"/>
          </p:nvPr>
        </p:nvSpPr>
        <p:spPr/>
        <p:txBody>
          <a:bodyPr/>
          <a:lstStyle/>
          <a:p>
            <a:fld id="{D8C804A1-B6BA-5D40-98D1-9C3FE965D78F}" type="slidenum">
              <a:rPr lang="en-US" smtClean="0"/>
              <a:t>24</a:t>
            </a:fld>
            <a:endParaRPr lang="en-US"/>
          </a:p>
        </p:txBody>
      </p:sp>
    </p:spTree>
    <p:extLst>
      <p:ext uri="{BB962C8B-B14F-4D97-AF65-F5344CB8AC3E}">
        <p14:creationId xmlns:p14="http://schemas.microsoft.com/office/powerpoint/2010/main" val="2792626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B75D-AA7C-8544-9694-76509A492B94}"/>
              </a:ext>
            </a:extLst>
          </p:cNvPr>
          <p:cNvSpPr>
            <a:spLocks noGrp="1"/>
          </p:cNvSpPr>
          <p:nvPr>
            <p:ph type="title"/>
          </p:nvPr>
        </p:nvSpPr>
        <p:spPr/>
        <p:txBody>
          <a:bodyPr/>
          <a:lstStyle/>
          <a:p>
            <a:r>
              <a:rPr lang="en-US" b="1" dirty="0"/>
              <a:t>Ignoring Uncertainty</a:t>
            </a:r>
          </a:p>
        </p:txBody>
      </p:sp>
      <p:sp>
        <p:nvSpPr>
          <p:cNvPr id="9" name="Content Placeholder 8">
            <a:extLst>
              <a:ext uri="{FF2B5EF4-FFF2-40B4-BE49-F238E27FC236}">
                <a16:creationId xmlns:a16="http://schemas.microsoft.com/office/drawing/2014/main" id="{0281EBE6-A888-D24C-A1A7-E52CE839EEA5}"/>
              </a:ext>
            </a:extLst>
          </p:cNvPr>
          <p:cNvSpPr>
            <a:spLocks noGrp="1"/>
          </p:cNvSpPr>
          <p:nvPr>
            <p:ph idx="1"/>
          </p:nvPr>
        </p:nvSpPr>
        <p:spPr/>
        <p:txBody>
          <a:bodyPr>
            <a:normAutofit/>
          </a:bodyPr>
          <a:lstStyle/>
          <a:p>
            <a:r>
              <a:rPr lang="en-US" dirty="0"/>
              <a:t>When we place a dot in one of the squares we express a single loss event. </a:t>
            </a:r>
          </a:p>
          <a:p>
            <a:r>
              <a:rPr lang="en-US" dirty="0"/>
              <a:t>Does that dot express the worst case, most likely or best case scenario.</a:t>
            </a:r>
          </a:p>
          <a:p>
            <a:r>
              <a:rPr lang="en-US" dirty="0"/>
              <a:t>Even if there is a understanding what the dot expresses, for example the most likely scenario, is it wise to simply ignore the rest of the possible scenarios?</a:t>
            </a:r>
          </a:p>
          <a:p>
            <a:endParaRPr lang="en-US" dirty="0"/>
          </a:p>
        </p:txBody>
      </p:sp>
      <p:sp>
        <p:nvSpPr>
          <p:cNvPr id="3" name="Slide Number Placeholder 2">
            <a:extLst>
              <a:ext uri="{FF2B5EF4-FFF2-40B4-BE49-F238E27FC236}">
                <a16:creationId xmlns:a16="http://schemas.microsoft.com/office/drawing/2014/main" id="{F84D5AA4-C53E-484E-929D-5804F675D3E7}"/>
              </a:ext>
            </a:extLst>
          </p:cNvPr>
          <p:cNvSpPr>
            <a:spLocks noGrp="1"/>
          </p:cNvSpPr>
          <p:nvPr>
            <p:ph type="sldNum" sz="quarter" idx="12"/>
          </p:nvPr>
        </p:nvSpPr>
        <p:spPr/>
        <p:txBody>
          <a:bodyPr/>
          <a:lstStyle/>
          <a:p>
            <a:fld id="{D8C804A1-B6BA-5D40-98D1-9C3FE965D78F}" type="slidenum">
              <a:rPr lang="en-US" smtClean="0"/>
              <a:t>25</a:t>
            </a:fld>
            <a:endParaRPr lang="en-US"/>
          </a:p>
        </p:txBody>
      </p:sp>
    </p:spTree>
    <p:extLst>
      <p:ext uri="{BB962C8B-B14F-4D97-AF65-F5344CB8AC3E}">
        <p14:creationId xmlns:p14="http://schemas.microsoft.com/office/powerpoint/2010/main" val="1004412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B75D-AA7C-8544-9694-76509A492B94}"/>
              </a:ext>
            </a:extLst>
          </p:cNvPr>
          <p:cNvSpPr>
            <a:spLocks noGrp="1"/>
          </p:cNvSpPr>
          <p:nvPr>
            <p:ph type="title"/>
          </p:nvPr>
        </p:nvSpPr>
        <p:spPr/>
        <p:txBody>
          <a:bodyPr/>
          <a:lstStyle/>
          <a:p>
            <a:r>
              <a:rPr lang="en-US" b="1" dirty="0"/>
              <a:t>Ignoring Uncertainty</a:t>
            </a:r>
          </a:p>
        </p:txBody>
      </p:sp>
      <p:sp>
        <p:nvSpPr>
          <p:cNvPr id="9" name="Content Placeholder 8">
            <a:extLst>
              <a:ext uri="{FF2B5EF4-FFF2-40B4-BE49-F238E27FC236}">
                <a16:creationId xmlns:a16="http://schemas.microsoft.com/office/drawing/2014/main" id="{0281EBE6-A888-D24C-A1A7-E52CE839EEA5}"/>
              </a:ext>
            </a:extLst>
          </p:cNvPr>
          <p:cNvSpPr>
            <a:spLocks noGrp="1"/>
          </p:cNvSpPr>
          <p:nvPr>
            <p:ph idx="1"/>
          </p:nvPr>
        </p:nvSpPr>
        <p:spPr/>
        <p:txBody>
          <a:bodyPr>
            <a:normAutofit/>
          </a:bodyPr>
          <a:lstStyle/>
          <a:p>
            <a:r>
              <a:rPr lang="en-US" dirty="0"/>
              <a:t>When we choose a bin, how do we express how certain or confident we are in the allocation?</a:t>
            </a:r>
          </a:p>
          <a:p>
            <a:r>
              <a:rPr lang="en-US" dirty="0"/>
              <a:t>Even when you are unsure, you are forced to select a bin and no one asks you about how confident you are.</a:t>
            </a:r>
          </a:p>
          <a:p>
            <a:r>
              <a:rPr lang="en-US" dirty="0"/>
              <a:t>When you believe it could fall in one or the other bins, or somewhere in-between you are still forced to pick one bin and no one asks you about how confident you are in that selection.</a:t>
            </a:r>
          </a:p>
          <a:p>
            <a:r>
              <a:rPr lang="en-US" dirty="0"/>
              <a:t>When you make a selection everyone assumes that the analyst is pretty sure they selected the correct bin.</a:t>
            </a:r>
          </a:p>
          <a:p>
            <a:r>
              <a:rPr lang="en-US" dirty="0"/>
              <a:t>There is no inclusion of the risk analysts confidence level in the risk calculation, it’s simply ignored as if it doesn’t matter.</a:t>
            </a:r>
          </a:p>
          <a:p>
            <a:endParaRPr lang="en-US" dirty="0"/>
          </a:p>
          <a:p>
            <a:endParaRPr lang="en-US" dirty="0"/>
          </a:p>
        </p:txBody>
      </p:sp>
      <p:sp>
        <p:nvSpPr>
          <p:cNvPr id="3" name="Slide Number Placeholder 2">
            <a:extLst>
              <a:ext uri="{FF2B5EF4-FFF2-40B4-BE49-F238E27FC236}">
                <a16:creationId xmlns:a16="http://schemas.microsoft.com/office/drawing/2014/main" id="{807AC99E-0690-C343-87A7-2A1BE1B6F7C1}"/>
              </a:ext>
            </a:extLst>
          </p:cNvPr>
          <p:cNvSpPr>
            <a:spLocks noGrp="1"/>
          </p:cNvSpPr>
          <p:nvPr>
            <p:ph type="sldNum" sz="quarter" idx="12"/>
          </p:nvPr>
        </p:nvSpPr>
        <p:spPr/>
        <p:txBody>
          <a:bodyPr/>
          <a:lstStyle/>
          <a:p>
            <a:fld id="{D8C804A1-B6BA-5D40-98D1-9C3FE965D78F}" type="slidenum">
              <a:rPr lang="en-US" smtClean="0"/>
              <a:t>26</a:t>
            </a:fld>
            <a:endParaRPr lang="en-US"/>
          </a:p>
        </p:txBody>
      </p:sp>
    </p:spTree>
    <p:extLst>
      <p:ext uri="{BB962C8B-B14F-4D97-AF65-F5344CB8AC3E}">
        <p14:creationId xmlns:p14="http://schemas.microsoft.com/office/powerpoint/2010/main" val="2536077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41D4-CDB8-0C40-A42E-B3E73632BDBB}"/>
              </a:ext>
            </a:extLst>
          </p:cNvPr>
          <p:cNvSpPr>
            <a:spLocks noGrp="1"/>
          </p:cNvSpPr>
          <p:nvPr>
            <p:ph type="title"/>
          </p:nvPr>
        </p:nvSpPr>
        <p:spPr/>
        <p:txBody>
          <a:bodyPr/>
          <a:lstStyle/>
          <a:p>
            <a:r>
              <a:rPr lang="en-US" b="1" dirty="0"/>
              <a:t>Ignoring Uncertainty</a:t>
            </a:r>
          </a:p>
        </p:txBody>
      </p:sp>
      <p:sp>
        <p:nvSpPr>
          <p:cNvPr id="3" name="Content Placeholder 2">
            <a:extLst>
              <a:ext uri="{FF2B5EF4-FFF2-40B4-BE49-F238E27FC236}">
                <a16:creationId xmlns:a16="http://schemas.microsoft.com/office/drawing/2014/main" id="{9A25DB31-7853-C344-AE1B-0066CDC78042}"/>
              </a:ext>
            </a:extLst>
          </p:cNvPr>
          <p:cNvSpPr>
            <a:spLocks noGrp="1"/>
          </p:cNvSpPr>
          <p:nvPr>
            <p:ph idx="1"/>
          </p:nvPr>
        </p:nvSpPr>
        <p:spPr>
          <a:xfrm>
            <a:off x="838200" y="1330859"/>
            <a:ext cx="10515600" cy="2390909"/>
          </a:xfrm>
        </p:spPr>
        <p:txBody>
          <a:bodyPr/>
          <a:lstStyle/>
          <a:p>
            <a:r>
              <a:rPr lang="en-US" dirty="0"/>
              <a:t>The reason is not that this approach makes sense or is somehow defensible but that a tool is proposed that supposedly is </a:t>
            </a:r>
            <a:r>
              <a:rPr lang="en-US" b="1" dirty="0"/>
              <a:t>“simple” </a:t>
            </a:r>
            <a:r>
              <a:rPr lang="en-US" dirty="0"/>
              <a:t>but in reality is </a:t>
            </a:r>
            <a:r>
              <a:rPr lang="en-US" b="1" dirty="0"/>
              <a:t>“simplistic.”</a:t>
            </a:r>
          </a:p>
          <a:p>
            <a:r>
              <a:rPr lang="en-US" dirty="0"/>
              <a:t>The heat map just cannot deal with uncertainty or the reality that there is a range of probable future events.</a:t>
            </a:r>
          </a:p>
          <a:p>
            <a:endParaRPr lang="en-US" dirty="0"/>
          </a:p>
        </p:txBody>
      </p:sp>
      <p:sp>
        <p:nvSpPr>
          <p:cNvPr id="4" name="Slide Number Placeholder 3">
            <a:extLst>
              <a:ext uri="{FF2B5EF4-FFF2-40B4-BE49-F238E27FC236}">
                <a16:creationId xmlns:a16="http://schemas.microsoft.com/office/drawing/2014/main" id="{340B9F2A-F76C-E64C-9CAE-D839D2D7BAB7}"/>
              </a:ext>
            </a:extLst>
          </p:cNvPr>
          <p:cNvSpPr>
            <a:spLocks noGrp="1"/>
          </p:cNvSpPr>
          <p:nvPr>
            <p:ph type="sldNum" sz="quarter" idx="12"/>
          </p:nvPr>
        </p:nvSpPr>
        <p:spPr/>
        <p:txBody>
          <a:bodyPr/>
          <a:lstStyle/>
          <a:p>
            <a:fld id="{D8C804A1-B6BA-5D40-98D1-9C3FE965D78F}" type="slidenum">
              <a:rPr lang="en-US" smtClean="0"/>
              <a:t>27</a:t>
            </a:fld>
            <a:endParaRPr lang="en-US"/>
          </a:p>
        </p:txBody>
      </p:sp>
      <p:sp>
        <p:nvSpPr>
          <p:cNvPr id="6" name="Rectangle 5">
            <a:extLst>
              <a:ext uri="{FF2B5EF4-FFF2-40B4-BE49-F238E27FC236}">
                <a16:creationId xmlns:a16="http://schemas.microsoft.com/office/drawing/2014/main" id="{B6450A95-F046-CD44-A07D-6CA76E96ABFE}"/>
              </a:ext>
            </a:extLst>
          </p:cNvPr>
          <p:cNvSpPr/>
          <p:nvPr/>
        </p:nvSpPr>
        <p:spPr>
          <a:xfrm>
            <a:off x="381000" y="3562409"/>
            <a:ext cx="11430000" cy="2972792"/>
          </a:xfrm>
          <a:prstGeom prst="rect">
            <a:avLst/>
          </a:prstGeom>
          <a:solidFill>
            <a:srgbClr val="28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11901" defTabSz="609585"/>
            <a:endParaRPr lang="en-US" sz="3200" i="1" dirty="0">
              <a:solidFill>
                <a:schemeClr val="bg1"/>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250D5176-0163-3347-9A99-A537D734E0C4}"/>
              </a:ext>
            </a:extLst>
          </p:cNvPr>
          <p:cNvSpPr/>
          <p:nvPr/>
        </p:nvSpPr>
        <p:spPr>
          <a:xfrm>
            <a:off x="713447" y="3772428"/>
            <a:ext cx="2464376" cy="246437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A032393A-7F63-3441-A6E1-0EB6D3433806}"/>
              </a:ext>
            </a:extLst>
          </p:cNvPr>
          <p:cNvSpPr/>
          <p:nvPr/>
        </p:nvSpPr>
        <p:spPr>
          <a:xfrm>
            <a:off x="487143" y="10928685"/>
            <a:ext cx="6160661" cy="913199"/>
          </a:xfrm>
          <a:prstGeom prst="rect">
            <a:avLst/>
          </a:prstGeom>
        </p:spPr>
        <p:txBody>
          <a:bodyPr wrap="none">
            <a:spAutoFit/>
          </a:bodyPr>
          <a:lstStyle/>
          <a:p>
            <a:r>
              <a:rPr lang="en-US" sz="2667" i="1" dirty="0">
                <a:solidFill>
                  <a:schemeClr val="bg1"/>
                </a:solidFill>
                <a:latin typeface="Arial" panose="020B0604020202020204" pitchFamily="34" charset="0"/>
                <a:cs typeface="Arial" panose="020B0604020202020204" pitchFamily="34" charset="0"/>
              </a:rPr>
              <a:t>- Bertrand Russell</a:t>
            </a:r>
          </a:p>
          <a:p>
            <a:r>
              <a:rPr lang="en-US" sz="2667" i="1" dirty="0">
                <a:solidFill>
                  <a:schemeClr val="bg1"/>
                </a:solidFill>
                <a:latin typeface="Arial" panose="020B0604020202020204" pitchFamily="34" charset="0"/>
                <a:cs typeface="Arial" panose="020B0604020202020204" pitchFamily="34" charset="0"/>
              </a:rPr>
              <a:t>English mathematician and philosopher</a:t>
            </a:r>
          </a:p>
        </p:txBody>
      </p:sp>
      <p:sp>
        <p:nvSpPr>
          <p:cNvPr id="10" name="Isosceles Triangle 8">
            <a:extLst>
              <a:ext uri="{FF2B5EF4-FFF2-40B4-BE49-F238E27FC236}">
                <a16:creationId xmlns:a16="http://schemas.microsoft.com/office/drawing/2014/main" id="{B12328B7-A50E-D64C-824B-50F3061E2B3F}"/>
              </a:ext>
            </a:extLst>
          </p:cNvPr>
          <p:cNvSpPr/>
          <p:nvPr/>
        </p:nvSpPr>
        <p:spPr>
          <a:xfrm rot="5400000">
            <a:off x="3077784" y="4658220"/>
            <a:ext cx="441235" cy="499292"/>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AD30AB4-6F71-214F-A383-9AEFAE6CAAB9}"/>
              </a:ext>
            </a:extLst>
          </p:cNvPr>
          <p:cNvSpPr txBox="1"/>
          <p:nvPr/>
        </p:nvSpPr>
        <p:spPr>
          <a:xfrm>
            <a:off x="3759770" y="4118810"/>
            <a:ext cx="7921663" cy="2800767"/>
          </a:xfrm>
          <a:prstGeom prst="rect">
            <a:avLst/>
          </a:prstGeom>
          <a:noFill/>
        </p:spPr>
        <p:txBody>
          <a:bodyPr wrap="square" rtlCol="0">
            <a:spAutoFit/>
          </a:bodyPr>
          <a:lstStyle/>
          <a:p>
            <a:r>
              <a:rPr lang="en-US" sz="4400" dirty="0">
                <a:solidFill>
                  <a:schemeClr val="bg1"/>
                </a:solidFill>
              </a:rPr>
              <a:t>Everything should be made as simple as possible, but not simpler.</a:t>
            </a:r>
          </a:p>
          <a:p>
            <a:endParaRPr lang="en-US" sz="4400" dirty="0">
              <a:solidFill>
                <a:schemeClr val="bg1"/>
              </a:solidFill>
              <a:latin typeface="Arial" panose="020B0604020202020204" pitchFamily="34" charset="0"/>
              <a:cs typeface="Arial" panose="020B0604020202020204" pitchFamily="34" charset="0"/>
            </a:endParaRPr>
          </a:p>
        </p:txBody>
      </p:sp>
      <p:sp>
        <p:nvSpPr>
          <p:cNvPr id="12" name="Slide Number Placeholder 2">
            <a:extLst>
              <a:ext uri="{FF2B5EF4-FFF2-40B4-BE49-F238E27FC236}">
                <a16:creationId xmlns:a16="http://schemas.microsoft.com/office/drawing/2014/main" id="{12B6C735-03B7-E643-B3B8-660D1B502CEC}"/>
              </a:ext>
            </a:extLst>
          </p:cNvPr>
          <p:cNvSpPr txBox="1">
            <a:spLocks/>
          </p:cNvSpPr>
          <p:nvPr/>
        </p:nvSpPr>
        <p:spPr>
          <a:xfrm>
            <a:off x="8498305" y="1248443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804A1-B6BA-5D40-98D1-9C3FE965D78F}" type="slidenum">
              <a:rPr lang="en-US" smtClean="0"/>
              <a:pPr/>
              <a:t>27</a:t>
            </a:fld>
            <a:endParaRPr lang="en-US"/>
          </a:p>
        </p:txBody>
      </p:sp>
      <p:grpSp>
        <p:nvGrpSpPr>
          <p:cNvPr id="13" name="Group 12">
            <a:extLst>
              <a:ext uri="{FF2B5EF4-FFF2-40B4-BE49-F238E27FC236}">
                <a16:creationId xmlns:a16="http://schemas.microsoft.com/office/drawing/2014/main" id="{54CDE492-C7A7-3849-A1E4-A6B5A7F98810}"/>
              </a:ext>
            </a:extLst>
          </p:cNvPr>
          <p:cNvGrpSpPr/>
          <p:nvPr/>
        </p:nvGrpSpPr>
        <p:grpSpPr>
          <a:xfrm>
            <a:off x="3348898" y="3679613"/>
            <a:ext cx="1552343" cy="1623420"/>
            <a:chOff x="11965504" y="2541179"/>
            <a:chExt cx="2381150" cy="2342175"/>
          </a:xfrm>
        </p:grpSpPr>
        <p:sp>
          <p:nvSpPr>
            <p:cNvPr id="14" name="Freeform: Shape 2">
              <a:extLst>
                <a:ext uri="{FF2B5EF4-FFF2-40B4-BE49-F238E27FC236}">
                  <a16:creationId xmlns:a16="http://schemas.microsoft.com/office/drawing/2014/main" id="{0CC7D1CF-A771-7A4C-B3D7-4058AE39E3F6}"/>
                </a:ext>
              </a:extLst>
            </p:cNvPr>
            <p:cNvSpPr/>
            <p:nvPr/>
          </p:nvSpPr>
          <p:spPr>
            <a:xfrm>
              <a:off x="13287286" y="2560994"/>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latin typeface="Arial" panose="020B0604020202020204" pitchFamily="34" charset="0"/>
                <a:cs typeface="Arial" panose="020B0604020202020204" pitchFamily="34" charset="0"/>
              </a:endParaRPr>
            </a:p>
          </p:txBody>
        </p:sp>
        <p:sp>
          <p:nvSpPr>
            <p:cNvPr id="15" name="Freeform: Shape 2">
              <a:extLst>
                <a:ext uri="{FF2B5EF4-FFF2-40B4-BE49-F238E27FC236}">
                  <a16:creationId xmlns:a16="http://schemas.microsoft.com/office/drawing/2014/main" id="{E3254604-632D-6346-967E-38641DC2837A}"/>
                </a:ext>
              </a:extLst>
            </p:cNvPr>
            <p:cNvSpPr/>
            <p:nvPr/>
          </p:nvSpPr>
          <p:spPr>
            <a:xfrm>
              <a:off x="11965504" y="2541179"/>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97F754CD-CF6A-674F-93FA-B4E5EB21A39A}"/>
              </a:ext>
            </a:extLst>
          </p:cNvPr>
          <p:cNvGrpSpPr/>
          <p:nvPr/>
        </p:nvGrpSpPr>
        <p:grpSpPr>
          <a:xfrm rot="10800000">
            <a:off x="9799870" y="4707483"/>
            <a:ext cx="1552343" cy="1623420"/>
            <a:chOff x="11965504" y="2541179"/>
            <a:chExt cx="2381150" cy="2342175"/>
          </a:xfrm>
        </p:grpSpPr>
        <p:sp>
          <p:nvSpPr>
            <p:cNvPr id="17" name="Freeform: Shape 2">
              <a:extLst>
                <a:ext uri="{FF2B5EF4-FFF2-40B4-BE49-F238E27FC236}">
                  <a16:creationId xmlns:a16="http://schemas.microsoft.com/office/drawing/2014/main" id="{44ACB058-B590-9F43-BE52-0C1891B18595}"/>
                </a:ext>
              </a:extLst>
            </p:cNvPr>
            <p:cNvSpPr/>
            <p:nvPr/>
          </p:nvSpPr>
          <p:spPr>
            <a:xfrm>
              <a:off x="13287286" y="2560994"/>
              <a:ext cx="1059368" cy="2322360"/>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latin typeface="Arial" panose="020B0604020202020204" pitchFamily="34" charset="0"/>
                <a:cs typeface="Arial" panose="020B0604020202020204" pitchFamily="34" charset="0"/>
              </a:endParaRPr>
            </a:p>
          </p:txBody>
        </p:sp>
        <p:sp>
          <p:nvSpPr>
            <p:cNvPr id="18" name="Freeform: Shape 2">
              <a:extLst>
                <a:ext uri="{FF2B5EF4-FFF2-40B4-BE49-F238E27FC236}">
                  <a16:creationId xmlns:a16="http://schemas.microsoft.com/office/drawing/2014/main" id="{9472C6A9-A5E5-5D42-BB81-D119B8636650}"/>
                </a:ext>
              </a:extLst>
            </p:cNvPr>
            <p:cNvSpPr/>
            <p:nvPr/>
          </p:nvSpPr>
          <p:spPr>
            <a:xfrm>
              <a:off x="11965504" y="2541179"/>
              <a:ext cx="1059368" cy="2322359"/>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2400" dirty="0">
                <a:solidFill>
                  <a:schemeClr val="bg1"/>
                </a:solidFill>
                <a:latin typeface="Arial" panose="020B0604020202020204" pitchFamily="34" charset="0"/>
                <a:cs typeface="Arial" panose="020B0604020202020204" pitchFamily="34" charset="0"/>
              </a:endParaRPr>
            </a:p>
          </p:txBody>
        </p:sp>
      </p:grpSp>
      <p:pic>
        <p:nvPicPr>
          <p:cNvPr id="20" name="Picture 19">
            <a:extLst>
              <a:ext uri="{FF2B5EF4-FFF2-40B4-BE49-F238E27FC236}">
                <a16:creationId xmlns:a16="http://schemas.microsoft.com/office/drawing/2014/main" id="{FFC5800C-EDA6-0E4B-9E47-C9396DF4FBE5}"/>
              </a:ext>
            </a:extLst>
          </p:cNvPr>
          <p:cNvPicPr>
            <a:picLocks noChangeAspect="1"/>
          </p:cNvPicPr>
          <p:nvPr/>
        </p:nvPicPr>
        <p:blipFill>
          <a:blip r:embed="rId2"/>
          <a:stretch>
            <a:fillRect/>
          </a:stretch>
        </p:blipFill>
        <p:spPr>
          <a:xfrm>
            <a:off x="908779" y="3967760"/>
            <a:ext cx="2073713" cy="2073713"/>
          </a:xfrm>
          <a:prstGeom prst="rect">
            <a:avLst/>
          </a:prstGeom>
        </p:spPr>
      </p:pic>
    </p:spTree>
    <p:extLst>
      <p:ext uri="{BB962C8B-B14F-4D97-AF65-F5344CB8AC3E}">
        <p14:creationId xmlns:p14="http://schemas.microsoft.com/office/powerpoint/2010/main" val="216029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B1A1-8E4B-EB46-8CBF-9A2EA88FE468}"/>
              </a:ext>
            </a:extLst>
          </p:cNvPr>
          <p:cNvSpPr>
            <a:spLocks noGrp="1"/>
          </p:cNvSpPr>
          <p:nvPr>
            <p:ph type="title"/>
          </p:nvPr>
        </p:nvSpPr>
        <p:spPr/>
        <p:txBody>
          <a:bodyPr/>
          <a:lstStyle/>
          <a:p>
            <a:r>
              <a:rPr lang="en-US" b="1" dirty="0"/>
              <a:t>Expert Judgement</a:t>
            </a:r>
          </a:p>
        </p:txBody>
      </p:sp>
      <p:sp>
        <p:nvSpPr>
          <p:cNvPr id="3" name="Text Placeholder 2">
            <a:extLst>
              <a:ext uri="{FF2B5EF4-FFF2-40B4-BE49-F238E27FC236}">
                <a16:creationId xmlns:a16="http://schemas.microsoft.com/office/drawing/2014/main" id="{783BA2EE-C215-A04C-9255-BB1CD6377F1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865DD6E-3BB5-9249-8B6A-C0832E327979}"/>
              </a:ext>
            </a:extLst>
          </p:cNvPr>
          <p:cNvSpPr>
            <a:spLocks noGrp="1"/>
          </p:cNvSpPr>
          <p:nvPr>
            <p:ph type="sldNum" sz="quarter" idx="12"/>
          </p:nvPr>
        </p:nvSpPr>
        <p:spPr/>
        <p:txBody>
          <a:bodyPr/>
          <a:lstStyle/>
          <a:p>
            <a:fld id="{D8C804A1-B6BA-5D40-98D1-9C3FE965D78F}" type="slidenum">
              <a:rPr lang="en-US" smtClean="0"/>
              <a:t>28</a:t>
            </a:fld>
            <a:endParaRPr lang="en-US"/>
          </a:p>
        </p:txBody>
      </p:sp>
    </p:spTree>
    <p:extLst>
      <p:ext uri="{BB962C8B-B14F-4D97-AF65-F5344CB8AC3E}">
        <p14:creationId xmlns:p14="http://schemas.microsoft.com/office/powerpoint/2010/main" val="2843842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0939-14F7-9D41-A724-9325E4061664}"/>
              </a:ext>
            </a:extLst>
          </p:cNvPr>
          <p:cNvSpPr>
            <a:spLocks noGrp="1"/>
          </p:cNvSpPr>
          <p:nvPr>
            <p:ph type="title"/>
          </p:nvPr>
        </p:nvSpPr>
        <p:spPr/>
        <p:txBody>
          <a:bodyPr/>
          <a:lstStyle/>
          <a:p>
            <a:r>
              <a:rPr lang="en-US" b="1" dirty="0"/>
              <a:t>Expert Judgement</a:t>
            </a:r>
          </a:p>
        </p:txBody>
      </p:sp>
      <p:sp>
        <p:nvSpPr>
          <p:cNvPr id="3" name="Content Placeholder 2">
            <a:extLst>
              <a:ext uri="{FF2B5EF4-FFF2-40B4-BE49-F238E27FC236}">
                <a16:creationId xmlns:a16="http://schemas.microsoft.com/office/drawing/2014/main" id="{B861FD73-2AD6-D94B-8A65-FA7346F785A5}"/>
              </a:ext>
            </a:extLst>
          </p:cNvPr>
          <p:cNvSpPr>
            <a:spLocks noGrp="1"/>
          </p:cNvSpPr>
          <p:nvPr>
            <p:ph idx="1"/>
          </p:nvPr>
        </p:nvSpPr>
        <p:spPr/>
        <p:txBody>
          <a:bodyPr/>
          <a:lstStyle/>
          <a:p>
            <a:r>
              <a:rPr lang="en-US" dirty="0"/>
              <a:t>Qualitative as well as quantitative risk management depends heavily on input from subject matter experts.</a:t>
            </a:r>
          </a:p>
          <a:p>
            <a:r>
              <a:rPr lang="en-US" dirty="0"/>
              <a:t>Quantitative risk management acknowledges that experts are not perfect and introduces methods to make expert judgement more reliable.</a:t>
            </a:r>
          </a:p>
        </p:txBody>
      </p:sp>
      <p:sp>
        <p:nvSpPr>
          <p:cNvPr id="4" name="Slide Number Placeholder 3">
            <a:extLst>
              <a:ext uri="{FF2B5EF4-FFF2-40B4-BE49-F238E27FC236}">
                <a16:creationId xmlns:a16="http://schemas.microsoft.com/office/drawing/2014/main" id="{1D844714-9625-3E4A-B09B-EAFBBD9ABF36}"/>
              </a:ext>
            </a:extLst>
          </p:cNvPr>
          <p:cNvSpPr>
            <a:spLocks noGrp="1"/>
          </p:cNvSpPr>
          <p:nvPr>
            <p:ph type="sldNum" sz="quarter" idx="12"/>
          </p:nvPr>
        </p:nvSpPr>
        <p:spPr/>
        <p:txBody>
          <a:bodyPr/>
          <a:lstStyle/>
          <a:p>
            <a:fld id="{D8C804A1-B6BA-5D40-98D1-9C3FE965D78F}" type="slidenum">
              <a:rPr lang="en-US" smtClean="0"/>
              <a:t>29</a:t>
            </a:fld>
            <a:endParaRPr lang="en-US"/>
          </a:p>
        </p:txBody>
      </p:sp>
    </p:spTree>
    <p:extLst>
      <p:ext uri="{BB962C8B-B14F-4D97-AF65-F5344CB8AC3E}">
        <p14:creationId xmlns:p14="http://schemas.microsoft.com/office/powerpoint/2010/main" val="219912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2B6E-9ED5-6945-B158-9D4DEFE32321}"/>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8D3364BB-241A-7E43-A13E-8C8655C73AA5}"/>
              </a:ext>
            </a:extLst>
          </p:cNvPr>
          <p:cNvSpPr>
            <a:spLocks noGrp="1"/>
          </p:cNvSpPr>
          <p:nvPr>
            <p:ph idx="1"/>
          </p:nvPr>
        </p:nvSpPr>
        <p:spPr/>
        <p:txBody>
          <a:bodyPr/>
          <a:lstStyle/>
          <a:p>
            <a:r>
              <a:rPr lang="en-US" dirty="0"/>
              <a:t>I would like to thank and acknowledge the following people for their valuable contributions to this course material:</a:t>
            </a:r>
          </a:p>
          <a:p>
            <a:r>
              <a:rPr lang="en-US" dirty="0">
                <a:solidFill>
                  <a:srgbClr val="FF0000"/>
                </a:solidFill>
              </a:rPr>
              <a:t>Have your name and effort acknowledged here!!!</a:t>
            </a:r>
          </a:p>
        </p:txBody>
      </p:sp>
      <p:sp>
        <p:nvSpPr>
          <p:cNvPr id="4" name="Slide Number Placeholder 3">
            <a:extLst>
              <a:ext uri="{FF2B5EF4-FFF2-40B4-BE49-F238E27FC236}">
                <a16:creationId xmlns:a16="http://schemas.microsoft.com/office/drawing/2014/main" id="{8FC3F400-45C9-0C4F-BA4F-A752342C910C}"/>
              </a:ext>
            </a:extLst>
          </p:cNvPr>
          <p:cNvSpPr>
            <a:spLocks noGrp="1"/>
          </p:cNvSpPr>
          <p:nvPr>
            <p:ph type="sldNum" sz="quarter" idx="12"/>
          </p:nvPr>
        </p:nvSpPr>
        <p:spPr/>
        <p:txBody>
          <a:bodyPr/>
          <a:lstStyle/>
          <a:p>
            <a:fld id="{D8C804A1-B6BA-5D40-98D1-9C3FE965D78F}" type="slidenum">
              <a:rPr lang="en-US" smtClean="0"/>
              <a:t>3</a:t>
            </a:fld>
            <a:endParaRPr lang="en-US"/>
          </a:p>
        </p:txBody>
      </p:sp>
    </p:spTree>
    <p:extLst>
      <p:ext uri="{BB962C8B-B14F-4D97-AF65-F5344CB8AC3E}">
        <p14:creationId xmlns:p14="http://schemas.microsoft.com/office/powerpoint/2010/main" val="1120705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6F18D-607B-4F4C-AB14-43BEEC800199}"/>
              </a:ext>
            </a:extLst>
          </p:cNvPr>
          <p:cNvSpPr>
            <a:spLocks noGrp="1"/>
          </p:cNvSpPr>
          <p:nvPr>
            <p:ph type="title"/>
          </p:nvPr>
        </p:nvSpPr>
        <p:spPr/>
        <p:txBody>
          <a:bodyPr/>
          <a:lstStyle/>
          <a:p>
            <a:r>
              <a:rPr lang="en-US" b="1" dirty="0"/>
              <a:t>Expert Judgement</a:t>
            </a:r>
          </a:p>
        </p:txBody>
      </p:sp>
      <p:sp>
        <p:nvSpPr>
          <p:cNvPr id="3" name="Content Placeholder 2">
            <a:extLst>
              <a:ext uri="{FF2B5EF4-FFF2-40B4-BE49-F238E27FC236}">
                <a16:creationId xmlns:a16="http://schemas.microsoft.com/office/drawing/2014/main" id="{E19A086D-144B-FE4E-9298-5E2B0AA41EED}"/>
              </a:ext>
            </a:extLst>
          </p:cNvPr>
          <p:cNvSpPr>
            <a:spLocks noGrp="1"/>
          </p:cNvSpPr>
          <p:nvPr>
            <p:ph idx="1"/>
          </p:nvPr>
        </p:nvSpPr>
        <p:spPr>
          <a:xfrm>
            <a:off x="838200" y="1330859"/>
            <a:ext cx="4883331" cy="4846104"/>
          </a:xfrm>
        </p:spPr>
        <p:txBody>
          <a:bodyPr/>
          <a:lstStyle/>
          <a:p>
            <a:r>
              <a:rPr lang="en-US" dirty="0"/>
              <a:t>Not surprisingly to anyone, </a:t>
            </a:r>
            <a:r>
              <a:rPr lang="en-US" b="1" dirty="0"/>
              <a:t>experts don’t always agree with each other</a:t>
            </a:r>
            <a:r>
              <a:rPr lang="en-US" dirty="0"/>
              <a:t>. They have different opinions. Consensus among experts varies.</a:t>
            </a:r>
          </a:p>
          <a:p>
            <a:r>
              <a:rPr lang="en-US" dirty="0"/>
              <a:t>Research has shown that </a:t>
            </a:r>
            <a:r>
              <a:rPr lang="en-US" b="1" dirty="0"/>
              <a:t>experts change their judgement</a:t>
            </a:r>
            <a:r>
              <a:rPr lang="en-US" dirty="0"/>
              <a:t>. Basically they give different answers to the same question.</a:t>
            </a:r>
          </a:p>
        </p:txBody>
      </p:sp>
      <p:pic>
        <p:nvPicPr>
          <p:cNvPr id="4" name="Content Placeholder 3">
            <a:extLst>
              <a:ext uri="{FF2B5EF4-FFF2-40B4-BE49-F238E27FC236}">
                <a16:creationId xmlns:a16="http://schemas.microsoft.com/office/drawing/2014/main" id="{0F181C39-90D6-E549-A0F9-C41B91DA6DE4}"/>
              </a:ext>
            </a:extLst>
          </p:cNvPr>
          <p:cNvPicPr>
            <a:picLocks noChangeAspect="1"/>
          </p:cNvPicPr>
          <p:nvPr/>
        </p:nvPicPr>
        <p:blipFill>
          <a:blip r:embed="rId3"/>
          <a:stretch>
            <a:fillRect/>
          </a:stretch>
        </p:blipFill>
        <p:spPr>
          <a:xfrm>
            <a:off x="5979051" y="1187940"/>
            <a:ext cx="5646892" cy="4775612"/>
          </a:xfrm>
          <a:prstGeom prst="rect">
            <a:avLst/>
          </a:prstGeom>
        </p:spPr>
      </p:pic>
      <p:sp>
        <p:nvSpPr>
          <p:cNvPr id="5" name="Rectangle 4">
            <a:extLst>
              <a:ext uri="{FF2B5EF4-FFF2-40B4-BE49-F238E27FC236}">
                <a16:creationId xmlns:a16="http://schemas.microsoft.com/office/drawing/2014/main" id="{0615F3C2-B429-2742-B1C3-B46722055677}"/>
              </a:ext>
            </a:extLst>
          </p:cNvPr>
          <p:cNvSpPr/>
          <p:nvPr/>
        </p:nvSpPr>
        <p:spPr>
          <a:xfrm>
            <a:off x="4545359" y="6035979"/>
            <a:ext cx="7080584" cy="300082"/>
          </a:xfrm>
          <a:prstGeom prst="rect">
            <a:avLst/>
          </a:prstGeom>
        </p:spPr>
        <p:txBody>
          <a:bodyPr wrap="square">
            <a:spAutoFit/>
          </a:bodyPr>
          <a:lstStyle/>
          <a:p>
            <a:r>
              <a:rPr lang="en-US" sz="1350" dirty="0"/>
              <a:t>Source: Douglas W. Hubbard and Richard </a:t>
            </a:r>
            <a:r>
              <a:rPr lang="en-US" sz="1350" dirty="0" err="1"/>
              <a:t>Seiersen</a:t>
            </a:r>
            <a:r>
              <a:rPr lang="en-US" sz="1350" dirty="0"/>
              <a:t>: How to Measure Anything in Cybersecurity Risk</a:t>
            </a:r>
          </a:p>
        </p:txBody>
      </p:sp>
      <p:sp>
        <p:nvSpPr>
          <p:cNvPr id="6" name="Slide Number Placeholder 5">
            <a:extLst>
              <a:ext uri="{FF2B5EF4-FFF2-40B4-BE49-F238E27FC236}">
                <a16:creationId xmlns:a16="http://schemas.microsoft.com/office/drawing/2014/main" id="{CEAA01BC-0992-BA4D-B953-F4D7FC62BB28}"/>
              </a:ext>
            </a:extLst>
          </p:cNvPr>
          <p:cNvSpPr>
            <a:spLocks noGrp="1"/>
          </p:cNvSpPr>
          <p:nvPr>
            <p:ph type="sldNum" sz="quarter" idx="12"/>
          </p:nvPr>
        </p:nvSpPr>
        <p:spPr/>
        <p:txBody>
          <a:bodyPr/>
          <a:lstStyle/>
          <a:p>
            <a:fld id="{D8C804A1-B6BA-5D40-98D1-9C3FE965D78F}" type="slidenum">
              <a:rPr lang="en-US" smtClean="0"/>
              <a:t>30</a:t>
            </a:fld>
            <a:endParaRPr lang="en-US"/>
          </a:p>
        </p:txBody>
      </p:sp>
    </p:spTree>
    <p:extLst>
      <p:ext uri="{BB962C8B-B14F-4D97-AF65-F5344CB8AC3E}">
        <p14:creationId xmlns:p14="http://schemas.microsoft.com/office/powerpoint/2010/main" val="1171272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0565F-A22A-1E49-9B6B-E29A4A559A99}"/>
              </a:ext>
            </a:extLst>
          </p:cNvPr>
          <p:cNvSpPr>
            <a:spLocks noGrp="1"/>
          </p:cNvSpPr>
          <p:nvPr>
            <p:ph type="title"/>
          </p:nvPr>
        </p:nvSpPr>
        <p:spPr>
          <a:xfrm>
            <a:off x="838200" y="377651"/>
            <a:ext cx="10515600" cy="893307"/>
          </a:xfrm>
        </p:spPr>
        <p:txBody>
          <a:bodyPr/>
          <a:lstStyle/>
          <a:p>
            <a:r>
              <a:rPr lang="en-US" b="1" dirty="0"/>
              <a:t>Expert Judgement – Calibration Training</a:t>
            </a:r>
          </a:p>
        </p:txBody>
      </p:sp>
      <p:sp>
        <p:nvSpPr>
          <p:cNvPr id="3" name="Content Placeholder 2">
            <a:extLst>
              <a:ext uri="{FF2B5EF4-FFF2-40B4-BE49-F238E27FC236}">
                <a16:creationId xmlns:a16="http://schemas.microsoft.com/office/drawing/2014/main" id="{577FAD44-E60C-264A-9A52-AE01D4602B25}"/>
              </a:ext>
            </a:extLst>
          </p:cNvPr>
          <p:cNvSpPr>
            <a:spLocks noGrp="1"/>
          </p:cNvSpPr>
          <p:nvPr>
            <p:ph idx="1"/>
          </p:nvPr>
        </p:nvSpPr>
        <p:spPr>
          <a:xfrm>
            <a:off x="838200" y="1330859"/>
            <a:ext cx="5105400" cy="4846104"/>
          </a:xfrm>
        </p:spPr>
        <p:txBody>
          <a:bodyPr>
            <a:normAutofit lnSpcReduction="10000"/>
          </a:bodyPr>
          <a:lstStyle/>
          <a:p>
            <a:r>
              <a:rPr lang="en-US" dirty="0"/>
              <a:t>In quantitative risk management we try our best to use data whenever we can. However historic data is not necessarily a good indicator of future performance and thus we need expert judgement.</a:t>
            </a:r>
          </a:p>
          <a:p>
            <a:r>
              <a:rPr lang="en-US" dirty="0"/>
              <a:t>Calibration Training is one proven method to help experts make better judgements by embracing uncertainty and calibrating for over or under-confidence.</a:t>
            </a:r>
          </a:p>
        </p:txBody>
      </p:sp>
      <p:grpSp>
        <p:nvGrpSpPr>
          <p:cNvPr id="4" name="Group 3">
            <a:extLst>
              <a:ext uri="{FF2B5EF4-FFF2-40B4-BE49-F238E27FC236}">
                <a16:creationId xmlns:a16="http://schemas.microsoft.com/office/drawing/2014/main" id="{9A921D1D-126E-2F45-B547-3B0D989F6CA5}"/>
              </a:ext>
            </a:extLst>
          </p:cNvPr>
          <p:cNvGrpSpPr/>
          <p:nvPr/>
        </p:nvGrpSpPr>
        <p:grpSpPr>
          <a:xfrm>
            <a:off x="6017623" y="1258432"/>
            <a:ext cx="6371064" cy="3699572"/>
            <a:chOff x="1950217" y="2593975"/>
            <a:chExt cx="5937114" cy="2940784"/>
          </a:xfrm>
        </p:grpSpPr>
        <p:sp>
          <p:nvSpPr>
            <p:cNvPr id="5" name="Freeform 4">
              <a:extLst>
                <a:ext uri="{FF2B5EF4-FFF2-40B4-BE49-F238E27FC236}">
                  <a16:creationId xmlns:a16="http://schemas.microsoft.com/office/drawing/2014/main" id="{F68A057D-2461-C349-A2FA-8A5BEA4F0568}"/>
                </a:ext>
              </a:extLst>
            </p:cNvPr>
            <p:cNvSpPr/>
            <p:nvPr/>
          </p:nvSpPr>
          <p:spPr>
            <a:xfrm>
              <a:off x="2681288" y="2838450"/>
              <a:ext cx="3414712" cy="2362200"/>
            </a:xfrm>
            <a:custGeom>
              <a:avLst/>
              <a:gdLst>
                <a:gd name="connsiteX0" fmla="*/ 5076423 w 5286778"/>
                <a:gd name="connsiteY0" fmla="*/ 1356575 h 4237150"/>
                <a:gd name="connsiteX1" fmla="*/ 4548389 w 5286778"/>
                <a:gd name="connsiteY1" fmla="*/ 339144 h 4237150"/>
                <a:gd name="connsiteX2" fmla="*/ 646090 w 5286778"/>
                <a:gd name="connsiteY2" fmla="*/ 3391437 h 4237150"/>
                <a:gd name="connsiteX3" fmla="*/ 671848 w 5286778"/>
                <a:gd name="connsiteY3" fmla="*/ 4202806 h 4237150"/>
                <a:gd name="connsiteX4" fmla="*/ 3955961 w 5286778"/>
                <a:gd name="connsiteY4" fmla="*/ 3597499 h 4237150"/>
                <a:gd name="connsiteX5" fmla="*/ 5076423 w 5286778"/>
                <a:gd name="connsiteY5" fmla="*/ 1356575 h 4237150"/>
                <a:gd name="connsiteX0" fmla="*/ 5076423 w 5076423"/>
                <a:gd name="connsiteY0" fmla="*/ 1017431 h 3898006"/>
                <a:gd name="connsiteX1" fmla="*/ 4548389 w 5076423"/>
                <a:gd name="connsiteY1" fmla="*/ 0 h 3898006"/>
                <a:gd name="connsiteX2" fmla="*/ 646090 w 5076423"/>
                <a:gd name="connsiteY2" fmla="*/ 3052293 h 3898006"/>
                <a:gd name="connsiteX3" fmla="*/ 671848 w 5076423"/>
                <a:gd name="connsiteY3" fmla="*/ 3863662 h 3898006"/>
                <a:gd name="connsiteX4" fmla="*/ 3955961 w 5076423"/>
                <a:gd name="connsiteY4" fmla="*/ 3258355 h 3898006"/>
                <a:gd name="connsiteX5" fmla="*/ 5076423 w 5076423"/>
                <a:gd name="connsiteY5" fmla="*/ 1017431 h 3898006"/>
                <a:gd name="connsiteX0" fmla="*/ 4430333 w 4430333"/>
                <a:gd name="connsiteY0" fmla="*/ 1017431 h 3898006"/>
                <a:gd name="connsiteX1" fmla="*/ 3902299 w 4430333"/>
                <a:gd name="connsiteY1" fmla="*/ 0 h 3898006"/>
                <a:gd name="connsiteX2" fmla="*/ 0 w 4430333"/>
                <a:gd name="connsiteY2" fmla="*/ 3052293 h 3898006"/>
                <a:gd name="connsiteX3" fmla="*/ 25758 w 4430333"/>
                <a:gd name="connsiteY3" fmla="*/ 3863662 h 3898006"/>
                <a:gd name="connsiteX4" fmla="*/ 3309871 w 4430333"/>
                <a:gd name="connsiteY4" fmla="*/ 3258355 h 3898006"/>
                <a:gd name="connsiteX5" fmla="*/ 4430333 w 4430333"/>
                <a:gd name="connsiteY5" fmla="*/ 1017431 h 3898006"/>
                <a:gd name="connsiteX0" fmla="*/ 4430333 w 4430333"/>
                <a:gd name="connsiteY0" fmla="*/ 1017431 h 3898006"/>
                <a:gd name="connsiteX1" fmla="*/ 3902299 w 4430333"/>
                <a:gd name="connsiteY1" fmla="*/ 0 h 3898006"/>
                <a:gd name="connsiteX2" fmla="*/ 1983348 w 4430333"/>
                <a:gd name="connsiteY2" fmla="*/ 1815921 h 3898006"/>
                <a:gd name="connsiteX3" fmla="*/ 0 w 4430333"/>
                <a:gd name="connsiteY3" fmla="*/ 3052293 h 3898006"/>
                <a:gd name="connsiteX4" fmla="*/ 25758 w 4430333"/>
                <a:gd name="connsiteY4" fmla="*/ 3863662 h 3898006"/>
                <a:gd name="connsiteX5" fmla="*/ 3309871 w 4430333"/>
                <a:gd name="connsiteY5" fmla="*/ 3258355 h 3898006"/>
                <a:gd name="connsiteX6" fmla="*/ 4430333 w 4430333"/>
                <a:gd name="connsiteY6" fmla="*/ 1017431 h 3898006"/>
                <a:gd name="connsiteX0" fmla="*/ 4430333 w 4430333"/>
                <a:gd name="connsiteY0" fmla="*/ 1017431 h 3898006"/>
                <a:gd name="connsiteX1" fmla="*/ 3902299 w 4430333"/>
                <a:gd name="connsiteY1" fmla="*/ 0 h 3898006"/>
                <a:gd name="connsiteX2" fmla="*/ 1983348 w 4430333"/>
                <a:gd name="connsiteY2" fmla="*/ 3013656 h 3898006"/>
                <a:gd name="connsiteX3" fmla="*/ 0 w 4430333"/>
                <a:gd name="connsiteY3" fmla="*/ 3052293 h 3898006"/>
                <a:gd name="connsiteX4" fmla="*/ 25758 w 4430333"/>
                <a:gd name="connsiteY4" fmla="*/ 3863662 h 3898006"/>
                <a:gd name="connsiteX5" fmla="*/ 3309871 w 4430333"/>
                <a:gd name="connsiteY5" fmla="*/ 3258355 h 3898006"/>
                <a:gd name="connsiteX6" fmla="*/ 4430333 w 4430333"/>
                <a:gd name="connsiteY6" fmla="*/ 1017431 h 3898006"/>
                <a:gd name="connsiteX0" fmla="*/ 4430333 w 4430333"/>
                <a:gd name="connsiteY0" fmla="*/ 0 h 2880575"/>
                <a:gd name="connsiteX1" fmla="*/ 3322750 w 4430333"/>
                <a:gd name="connsiteY1" fmla="*/ 1558344 h 2880575"/>
                <a:gd name="connsiteX2" fmla="*/ 1983348 w 4430333"/>
                <a:gd name="connsiteY2" fmla="*/ 1996225 h 2880575"/>
                <a:gd name="connsiteX3" fmla="*/ 0 w 4430333"/>
                <a:gd name="connsiteY3" fmla="*/ 2034862 h 2880575"/>
                <a:gd name="connsiteX4" fmla="*/ 25758 w 4430333"/>
                <a:gd name="connsiteY4" fmla="*/ 2846231 h 2880575"/>
                <a:gd name="connsiteX5" fmla="*/ 3309871 w 4430333"/>
                <a:gd name="connsiteY5" fmla="*/ 2240924 h 2880575"/>
                <a:gd name="connsiteX6" fmla="*/ 4430333 w 4430333"/>
                <a:gd name="connsiteY6" fmla="*/ 0 h 2880575"/>
                <a:gd name="connsiteX0" fmla="*/ 4430333 w 4430333"/>
                <a:gd name="connsiteY0" fmla="*/ 0 h 3198253"/>
                <a:gd name="connsiteX1" fmla="*/ 3322750 w 4430333"/>
                <a:gd name="connsiteY1" fmla="*/ 1558344 h 3198253"/>
                <a:gd name="connsiteX2" fmla="*/ 1983348 w 4430333"/>
                <a:gd name="connsiteY2" fmla="*/ 1996225 h 3198253"/>
                <a:gd name="connsiteX3" fmla="*/ 0 w 4430333"/>
                <a:gd name="connsiteY3" fmla="*/ 2034862 h 3198253"/>
                <a:gd name="connsiteX4" fmla="*/ 25758 w 4430333"/>
                <a:gd name="connsiteY4" fmla="*/ 2846231 h 3198253"/>
                <a:gd name="connsiteX5" fmla="*/ 1970468 w 4430333"/>
                <a:gd name="connsiteY5" fmla="*/ 2717442 h 3198253"/>
                <a:gd name="connsiteX6" fmla="*/ 4430333 w 4430333"/>
                <a:gd name="connsiteY6" fmla="*/ 0 h 3198253"/>
                <a:gd name="connsiteX0" fmla="*/ 4430333 w 4430333"/>
                <a:gd name="connsiteY0" fmla="*/ 0 h 3198253"/>
                <a:gd name="connsiteX1" fmla="*/ 3322750 w 4430333"/>
                <a:gd name="connsiteY1" fmla="*/ 1558344 h 3198253"/>
                <a:gd name="connsiteX2" fmla="*/ 1983348 w 4430333"/>
                <a:gd name="connsiteY2" fmla="*/ 1996225 h 3198253"/>
                <a:gd name="connsiteX3" fmla="*/ 0 w 4430333"/>
                <a:gd name="connsiteY3" fmla="*/ 2034862 h 3198253"/>
                <a:gd name="connsiteX4" fmla="*/ 25758 w 4430333"/>
                <a:gd name="connsiteY4" fmla="*/ 2846231 h 3198253"/>
                <a:gd name="connsiteX5" fmla="*/ 1970468 w 4430333"/>
                <a:gd name="connsiteY5" fmla="*/ 2717442 h 3198253"/>
                <a:gd name="connsiteX6" fmla="*/ 4430333 w 4430333"/>
                <a:gd name="connsiteY6" fmla="*/ 0 h 3198253"/>
                <a:gd name="connsiteX0" fmla="*/ 3374265 w 3374265"/>
                <a:gd name="connsiteY0" fmla="*/ 540913 h 1639909"/>
                <a:gd name="connsiteX1" fmla="*/ 3322750 w 3374265"/>
                <a:gd name="connsiteY1" fmla="*/ 0 h 1639909"/>
                <a:gd name="connsiteX2" fmla="*/ 1983348 w 3374265"/>
                <a:gd name="connsiteY2" fmla="*/ 437881 h 1639909"/>
                <a:gd name="connsiteX3" fmla="*/ 0 w 3374265"/>
                <a:gd name="connsiteY3" fmla="*/ 476518 h 1639909"/>
                <a:gd name="connsiteX4" fmla="*/ 25758 w 3374265"/>
                <a:gd name="connsiteY4" fmla="*/ 1287887 h 1639909"/>
                <a:gd name="connsiteX5" fmla="*/ 1970468 w 3374265"/>
                <a:gd name="connsiteY5" fmla="*/ 1159098 h 1639909"/>
                <a:gd name="connsiteX6" fmla="*/ 3374265 w 3374265"/>
                <a:gd name="connsiteY6" fmla="*/ 540913 h 1639909"/>
                <a:gd name="connsiteX0" fmla="*/ 3374265 w 3374265"/>
                <a:gd name="connsiteY0" fmla="*/ 540913 h 1639909"/>
                <a:gd name="connsiteX1" fmla="*/ 3322750 w 3374265"/>
                <a:gd name="connsiteY1" fmla="*/ 0 h 1639909"/>
                <a:gd name="connsiteX2" fmla="*/ 1983348 w 3374265"/>
                <a:gd name="connsiteY2" fmla="*/ 437881 h 1639909"/>
                <a:gd name="connsiteX3" fmla="*/ 0 w 3374265"/>
                <a:gd name="connsiteY3" fmla="*/ 476518 h 1639909"/>
                <a:gd name="connsiteX4" fmla="*/ 25758 w 3374265"/>
                <a:gd name="connsiteY4" fmla="*/ 1287887 h 1639909"/>
                <a:gd name="connsiteX5" fmla="*/ 1970468 w 3374265"/>
                <a:gd name="connsiteY5" fmla="*/ 1159098 h 1639909"/>
                <a:gd name="connsiteX6" fmla="*/ 3374265 w 3374265"/>
                <a:gd name="connsiteY6" fmla="*/ 540913 h 1639909"/>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1970468 w 3374265"/>
                <a:gd name="connsiteY5" fmla="*/ 1159098 h 1287887"/>
                <a:gd name="connsiteX6" fmla="*/ 3374265 w 3374265"/>
                <a:gd name="connsiteY6"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1970468 w 3374265"/>
                <a:gd name="connsiteY5" fmla="*/ 1159098 h 1287887"/>
                <a:gd name="connsiteX6" fmla="*/ 3374265 w 3374265"/>
                <a:gd name="connsiteY6"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1970468 w 3374265"/>
                <a:gd name="connsiteY5" fmla="*/ 1159098 h 1287887"/>
                <a:gd name="connsiteX6" fmla="*/ 3374265 w 3374265"/>
                <a:gd name="connsiteY6"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1970468 w 3374265"/>
                <a:gd name="connsiteY5" fmla="*/ 1159098 h 1287887"/>
                <a:gd name="connsiteX6" fmla="*/ 3374265 w 3374265"/>
                <a:gd name="connsiteY6"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708340 w 3374265"/>
                <a:gd name="connsiteY5" fmla="*/ 1068947 h 1287887"/>
                <a:gd name="connsiteX6" fmla="*/ 1970468 w 3374265"/>
                <a:gd name="connsiteY6" fmla="*/ 1159098 h 1287887"/>
                <a:gd name="connsiteX7" fmla="*/ 3374265 w 3374265"/>
                <a:gd name="connsiteY7"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708340 w 3374265"/>
                <a:gd name="connsiteY5" fmla="*/ 1068947 h 1287887"/>
                <a:gd name="connsiteX6" fmla="*/ 1970468 w 3374265"/>
                <a:gd name="connsiteY6" fmla="*/ 1159098 h 1287887"/>
                <a:gd name="connsiteX7" fmla="*/ 2897749 w 3374265"/>
                <a:gd name="connsiteY7" fmla="*/ 1043189 h 1287887"/>
                <a:gd name="connsiteX8" fmla="*/ 3374265 w 3374265"/>
                <a:gd name="connsiteY8"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708340 w 3374265"/>
                <a:gd name="connsiteY5" fmla="*/ 1068947 h 1287887"/>
                <a:gd name="connsiteX6" fmla="*/ 1970468 w 3374265"/>
                <a:gd name="connsiteY6" fmla="*/ 1159098 h 1287887"/>
                <a:gd name="connsiteX7" fmla="*/ 2897749 w 3374265"/>
                <a:gd name="connsiteY7" fmla="*/ 1043189 h 1287887"/>
                <a:gd name="connsiteX8" fmla="*/ 3374265 w 3374265"/>
                <a:gd name="connsiteY8"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708340 w 3374265"/>
                <a:gd name="connsiteY5" fmla="*/ 1068947 h 1287887"/>
                <a:gd name="connsiteX6" fmla="*/ 1970468 w 3374265"/>
                <a:gd name="connsiteY6" fmla="*/ 1159098 h 1287887"/>
                <a:gd name="connsiteX7" fmla="*/ 2897749 w 3374265"/>
                <a:gd name="connsiteY7" fmla="*/ 888642 h 1287887"/>
                <a:gd name="connsiteX8" fmla="*/ 3374265 w 3374265"/>
                <a:gd name="connsiteY8" fmla="*/ 540913 h 1287887"/>
                <a:gd name="connsiteX0" fmla="*/ 3374265 w 3374265"/>
                <a:gd name="connsiteY0" fmla="*/ 695459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708340 w 3374265"/>
                <a:gd name="connsiteY5" fmla="*/ 1068947 h 1287887"/>
                <a:gd name="connsiteX6" fmla="*/ 1970468 w 3374265"/>
                <a:gd name="connsiteY6" fmla="*/ 1159098 h 1287887"/>
                <a:gd name="connsiteX7" fmla="*/ 2897749 w 3374265"/>
                <a:gd name="connsiteY7" fmla="*/ 888642 h 1287887"/>
                <a:gd name="connsiteX8" fmla="*/ 3374265 w 3374265"/>
                <a:gd name="connsiteY8" fmla="*/ 695459 h 1287887"/>
                <a:gd name="connsiteX0" fmla="*/ 3374265 w 3490176"/>
                <a:gd name="connsiteY0" fmla="*/ 695459 h 1287887"/>
                <a:gd name="connsiteX1" fmla="*/ 3490176 w 3490176"/>
                <a:gd name="connsiteY1" fmla="*/ 0 h 1287887"/>
                <a:gd name="connsiteX2" fmla="*/ 1983348 w 3490176"/>
                <a:gd name="connsiteY2" fmla="*/ 437881 h 1287887"/>
                <a:gd name="connsiteX3" fmla="*/ 0 w 3490176"/>
                <a:gd name="connsiteY3" fmla="*/ 476518 h 1287887"/>
                <a:gd name="connsiteX4" fmla="*/ 25758 w 3490176"/>
                <a:gd name="connsiteY4" fmla="*/ 1287887 h 1287887"/>
                <a:gd name="connsiteX5" fmla="*/ 708340 w 3490176"/>
                <a:gd name="connsiteY5" fmla="*/ 1068947 h 1287887"/>
                <a:gd name="connsiteX6" fmla="*/ 1970468 w 3490176"/>
                <a:gd name="connsiteY6" fmla="*/ 1159098 h 1287887"/>
                <a:gd name="connsiteX7" fmla="*/ 2897749 w 3490176"/>
                <a:gd name="connsiteY7" fmla="*/ 888642 h 1287887"/>
                <a:gd name="connsiteX8" fmla="*/ 3374265 w 3490176"/>
                <a:gd name="connsiteY8" fmla="*/ 695459 h 1287887"/>
                <a:gd name="connsiteX0" fmla="*/ 3528811 w 3528811"/>
                <a:gd name="connsiteY0" fmla="*/ 695459 h 1287887"/>
                <a:gd name="connsiteX1" fmla="*/ 3490176 w 3528811"/>
                <a:gd name="connsiteY1" fmla="*/ 0 h 1287887"/>
                <a:gd name="connsiteX2" fmla="*/ 1983348 w 3528811"/>
                <a:gd name="connsiteY2" fmla="*/ 437881 h 1287887"/>
                <a:gd name="connsiteX3" fmla="*/ 0 w 3528811"/>
                <a:gd name="connsiteY3" fmla="*/ 476518 h 1287887"/>
                <a:gd name="connsiteX4" fmla="*/ 25758 w 3528811"/>
                <a:gd name="connsiteY4" fmla="*/ 1287887 h 1287887"/>
                <a:gd name="connsiteX5" fmla="*/ 708340 w 3528811"/>
                <a:gd name="connsiteY5" fmla="*/ 1068947 h 1287887"/>
                <a:gd name="connsiteX6" fmla="*/ 1970468 w 3528811"/>
                <a:gd name="connsiteY6" fmla="*/ 1159098 h 1287887"/>
                <a:gd name="connsiteX7" fmla="*/ 2897749 w 3528811"/>
                <a:gd name="connsiteY7" fmla="*/ 888642 h 1287887"/>
                <a:gd name="connsiteX8" fmla="*/ 3528811 w 3528811"/>
                <a:gd name="connsiteY8" fmla="*/ 695459 h 1287887"/>
                <a:gd name="connsiteX0" fmla="*/ 3528811 w 3528811"/>
                <a:gd name="connsiteY0" fmla="*/ 695459 h 1287887"/>
                <a:gd name="connsiteX1" fmla="*/ 3490176 w 3528811"/>
                <a:gd name="connsiteY1" fmla="*/ 0 h 1287887"/>
                <a:gd name="connsiteX2" fmla="*/ 2741715 w 3528811"/>
                <a:gd name="connsiteY2" fmla="*/ 386366 h 1287887"/>
                <a:gd name="connsiteX3" fmla="*/ 1983348 w 3528811"/>
                <a:gd name="connsiteY3" fmla="*/ 437881 h 1287887"/>
                <a:gd name="connsiteX4" fmla="*/ 0 w 3528811"/>
                <a:gd name="connsiteY4" fmla="*/ 476518 h 1287887"/>
                <a:gd name="connsiteX5" fmla="*/ 25758 w 3528811"/>
                <a:gd name="connsiteY5" fmla="*/ 1287887 h 1287887"/>
                <a:gd name="connsiteX6" fmla="*/ 708340 w 3528811"/>
                <a:gd name="connsiteY6" fmla="*/ 1068947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386366 h 1287887"/>
                <a:gd name="connsiteX3" fmla="*/ 1983348 w 3528811"/>
                <a:gd name="connsiteY3" fmla="*/ 437881 h 1287887"/>
                <a:gd name="connsiteX4" fmla="*/ 0 w 3528811"/>
                <a:gd name="connsiteY4" fmla="*/ 47651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231820 h 1287887"/>
                <a:gd name="connsiteX3" fmla="*/ 1983348 w 3528811"/>
                <a:gd name="connsiteY3" fmla="*/ 437881 h 1287887"/>
                <a:gd name="connsiteX4" fmla="*/ 0 w 3528811"/>
                <a:gd name="connsiteY4" fmla="*/ 47651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231820 h 1287887"/>
                <a:gd name="connsiteX3" fmla="*/ 1983348 w 3528811"/>
                <a:gd name="connsiteY3" fmla="*/ 437881 h 1287887"/>
                <a:gd name="connsiteX4" fmla="*/ 0 w 3528811"/>
                <a:gd name="connsiteY4" fmla="*/ 47651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231820 h 1287887"/>
                <a:gd name="connsiteX3" fmla="*/ 1983348 w 3528811"/>
                <a:gd name="connsiteY3" fmla="*/ 437881 h 1287887"/>
                <a:gd name="connsiteX4" fmla="*/ 0 w 3528811"/>
                <a:gd name="connsiteY4" fmla="*/ 47651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231820 h 1287887"/>
                <a:gd name="connsiteX3" fmla="*/ 1983348 w 3528811"/>
                <a:gd name="connsiteY3" fmla="*/ 437881 h 1287887"/>
                <a:gd name="connsiteX4" fmla="*/ 0 w 3528811"/>
                <a:gd name="connsiteY4" fmla="*/ 59820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231820 h 1287887"/>
                <a:gd name="connsiteX3" fmla="*/ 1983349 w 3528811"/>
                <a:gd name="connsiteY3" fmla="*/ 560229 h 1287887"/>
                <a:gd name="connsiteX4" fmla="*/ 0 w 3528811"/>
                <a:gd name="connsiteY4" fmla="*/ 59820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323581 h 1287887"/>
                <a:gd name="connsiteX3" fmla="*/ 1983349 w 3528811"/>
                <a:gd name="connsiteY3" fmla="*/ 560229 h 1287887"/>
                <a:gd name="connsiteX4" fmla="*/ 0 w 3528811"/>
                <a:gd name="connsiteY4" fmla="*/ 59820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323581 h 1287887"/>
                <a:gd name="connsiteX3" fmla="*/ 1983349 w 3528811"/>
                <a:gd name="connsiteY3" fmla="*/ 560229 h 1287887"/>
                <a:gd name="connsiteX4" fmla="*/ 1382790 w 3528811"/>
                <a:gd name="connsiteY4" fmla="*/ 711149 h 1287887"/>
                <a:gd name="connsiteX5" fmla="*/ 0 w 3528811"/>
                <a:gd name="connsiteY5" fmla="*/ 598208 h 1287887"/>
                <a:gd name="connsiteX6" fmla="*/ 25758 w 3528811"/>
                <a:gd name="connsiteY6" fmla="*/ 1287887 h 1287887"/>
                <a:gd name="connsiteX7" fmla="*/ 708341 w 3528811"/>
                <a:gd name="connsiteY7" fmla="*/ 1223494 h 1287887"/>
                <a:gd name="connsiteX8" fmla="*/ 1970468 w 3528811"/>
                <a:gd name="connsiteY8" fmla="*/ 1159098 h 1287887"/>
                <a:gd name="connsiteX9" fmla="*/ 2897749 w 3528811"/>
                <a:gd name="connsiteY9" fmla="*/ 888642 h 1287887"/>
                <a:gd name="connsiteX10" fmla="*/ 3528811 w 3528811"/>
                <a:gd name="connsiteY10" fmla="*/ 695459 h 1287887"/>
                <a:gd name="connsiteX0" fmla="*/ 3528811 w 3528811"/>
                <a:gd name="connsiteY0" fmla="*/ 695459 h 1287887"/>
                <a:gd name="connsiteX1" fmla="*/ 3490176 w 3528811"/>
                <a:gd name="connsiteY1" fmla="*/ 0 h 1287887"/>
                <a:gd name="connsiteX2" fmla="*/ 2741715 w 3528811"/>
                <a:gd name="connsiteY2" fmla="*/ 323581 h 1287887"/>
                <a:gd name="connsiteX3" fmla="*/ 1983349 w 3528811"/>
                <a:gd name="connsiteY3" fmla="*/ 560229 h 1287887"/>
                <a:gd name="connsiteX4" fmla="*/ 1382790 w 3528811"/>
                <a:gd name="connsiteY4" fmla="*/ 711149 h 1287887"/>
                <a:gd name="connsiteX5" fmla="*/ 0 w 3528811"/>
                <a:gd name="connsiteY5" fmla="*/ 712909 h 1287887"/>
                <a:gd name="connsiteX6" fmla="*/ 25758 w 3528811"/>
                <a:gd name="connsiteY6" fmla="*/ 1287887 h 1287887"/>
                <a:gd name="connsiteX7" fmla="*/ 708341 w 3528811"/>
                <a:gd name="connsiteY7" fmla="*/ 1223494 h 1287887"/>
                <a:gd name="connsiteX8" fmla="*/ 1970468 w 3528811"/>
                <a:gd name="connsiteY8" fmla="*/ 1159098 h 1287887"/>
                <a:gd name="connsiteX9" fmla="*/ 2897749 w 3528811"/>
                <a:gd name="connsiteY9" fmla="*/ 888642 h 1287887"/>
                <a:gd name="connsiteX10" fmla="*/ 3528811 w 3528811"/>
                <a:gd name="connsiteY10" fmla="*/ 695459 h 1287887"/>
                <a:gd name="connsiteX0" fmla="*/ 3528811 w 3528811"/>
                <a:gd name="connsiteY0" fmla="*/ 695459 h 1287887"/>
                <a:gd name="connsiteX1" fmla="*/ 3490176 w 3528811"/>
                <a:gd name="connsiteY1" fmla="*/ 0 h 1287887"/>
                <a:gd name="connsiteX2" fmla="*/ 2741715 w 3528811"/>
                <a:gd name="connsiteY2" fmla="*/ 323581 h 1287887"/>
                <a:gd name="connsiteX3" fmla="*/ 1983349 w 3528811"/>
                <a:gd name="connsiteY3" fmla="*/ 560229 h 1287887"/>
                <a:gd name="connsiteX4" fmla="*/ 1382790 w 3528811"/>
                <a:gd name="connsiteY4" fmla="*/ 711149 h 1287887"/>
                <a:gd name="connsiteX5" fmla="*/ 0 w 3528811"/>
                <a:gd name="connsiteY5" fmla="*/ 712909 h 1287887"/>
                <a:gd name="connsiteX6" fmla="*/ 25758 w 3528811"/>
                <a:gd name="connsiteY6" fmla="*/ 1287887 h 1287887"/>
                <a:gd name="connsiteX7" fmla="*/ 708341 w 3528811"/>
                <a:gd name="connsiteY7" fmla="*/ 1223494 h 1287887"/>
                <a:gd name="connsiteX8" fmla="*/ 1970468 w 3528811"/>
                <a:gd name="connsiteY8" fmla="*/ 1159098 h 1287887"/>
                <a:gd name="connsiteX9" fmla="*/ 2897749 w 3528811"/>
                <a:gd name="connsiteY9" fmla="*/ 888642 h 1287887"/>
                <a:gd name="connsiteX10" fmla="*/ 3528811 w 3528811"/>
                <a:gd name="connsiteY10" fmla="*/ 695459 h 1287887"/>
                <a:gd name="connsiteX0" fmla="*/ 3528811 w 3528811"/>
                <a:gd name="connsiteY0" fmla="*/ 695459 h 1223494"/>
                <a:gd name="connsiteX1" fmla="*/ 3490176 w 3528811"/>
                <a:gd name="connsiteY1" fmla="*/ 0 h 1223494"/>
                <a:gd name="connsiteX2" fmla="*/ 2741715 w 3528811"/>
                <a:gd name="connsiteY2" fmla="*/ 323581 h 1223494"/>
                <a:gd name="connsiteX3" fmla="*/ 1983349 w 3528811"/>
                <a:gd name="connsiteY3" fmla="*/ 560229 h 1223494"/>
                <a:gd name="connsiteX4" fmla="*/ 1382790 w 3528811"/>
                <a:gd name="connsiteY4" fmla="*/ 711149 h 1223494"/>
                <a:gd name="connsiteX5" fmla="*/ 0 w 3528811"/>
                <a:gd name="connsiteY5" fmla="*/ 712909 h 1223494"/>
                <a:gd name="connsiteX6" fmla="*/ 25758 w 3528811"/>
                <a:gd name="connsiteY6" fmla="*/ 1134952 h 1223494"/>
                <a:gd name="connsiteX7" fmla="*/ 708341 w 3528811"/>
                <a:gd name="connsiteY7" fmla="*/ 1223494 h 1223494"/>
                <a:gd name="connsiteX8" fmla="*/ 1970468 w 3528811"/>
                <a:gd name="connsiteY8" fmla="*/ 1159098 h 1223494"/>
                <a:gd name="connsiteX9" fmla="*/ 2897749 w 3528811"/>
                <a:gd name="connsiteY9" fmla="*/ 888642 h 1223494"/>
                <a:gd name="connsiteX10" fmla="*/ 3528811 w 3528811"/>
                <a:gd name="connsiteY10" fmla="*/ 695459 h 1223494"/>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708341 w 3528811"/>
                <a:gd name="connsiteY7" fmla="*/ 1223494 h 1242007"/>
                <a:gd name="connsiteX8" fmla="*/ 1970468 w 3528811"/>
                <a:gd name="connsiteY8" fmla="*/ 1159098 h 1242007"/>
                <a:gd name="connsiteX9" fmla="*/ 2897749 w 3528811"/>
                <a:gd name="connsiteY9" fmla="*/ 888642 h 1242007"/>
                <a:gd name="connsiteX10" fmla="*/ 3528811 w 3528811"/>
                <a:gd name="connsiteY10" fmla="*/ 695459 h 1242007"/>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708341 w 3528811"/>
                <a:gd name="connsiteY7" fmla="*/ 1223494 h 1242007"/>
                <a:gd name="connsiteX8" fmla="*/ 2117456 w 3528811"/>
                <a:gd name="connsiteY8" fmla="*/ 1159098 h 1242007"/>
                <a:gd name="connsiteX9" fmla="*/ 2897749 w 3528811"/>
                <a:gd name="connsiteY9" fmla="*/ 888642 h 1242007"/>
                <a:gd name="connsiteX10" fmla="*/ 3528811 w 3528811"/>
                <a:gd name="connsiteY10" fmla="*/ 695459 h 1242007"/>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708341 w 3528811"/>
                <a:gd name="connsiteY7" fmla="*/ 1223494 h 1242007"/>
                <a:gd name="connsiteX8" fmla="*/ 2117456 w 3528811"/>
                <a:gd name="connsiteY8" fmla="*/ 1159098 h 1242007"/>
                <a:gd name="connsiteX9" fmla="*/ 2897749 w 3528811"/>
                <a:gd name="connsiteY9" fmla="*/ 1095105 h 1242007"/>
                <a:gd name="connsiteX10" fmla="*/ 3528811 w 3528811"/>
                <a:gd name="connsiteY10" fmla="*/ 695459 h 1242007"/>
                <a:gd name="connsiteX0" fmla="*/ 3528811 w 3528811"/>
                <a:gd name="connsiteY0" fmla="*/ 695459 h 1523324"/>
                <a:gd name="connsiteX1" fmla="*/ 3490176 w 3528811"/>
                <a:gd name="connsiteY1" fmla="*/ 0 h 1523324"/>
                <a:gd name="connsiteX2" fmla="*/ 2741715 w 3528811"/>
                <a:gd name="connsiteY2" fmla="*/ 323581 h 1523324"/>
                <a:gd name="connsiteX3" fmla="*/ 1983349 w 3528811"/>
                <a:gd name="connsiteY3" fmla="*/ 560229 h 1523324"/>
                <a:gd name="connsiteX4" fmla="*/ 1382790 w 3528811"/>
                <a:gd name="connsiteY4" fmla="*/ 711149 h 1523324"/>
                <a:gd name="connsiteX5" fmla="*/ 0 w 3528811"/>
                <a:gd name="connsiteY5" fmla="*/ 712909 h 1523324"/>
                <a:gd name="connsiteX6" fmla="*/ 25758 w 3528811"/>
                <a:gd name="connsiteY6" fmla="*/ 1242007 h 1523324"/>
                <a:gd name="connsiteX7" fmla="*/ 708341 w 3528811"/>
                <a:gd name="connsiteY7" fmla="*/ 1223494 h 1523324"/>
                <a:gd name="connsiteX8" fmla="*/ 2117456 w 3528811"/>
                <a:gd name="connsiteY8" fmla="*/ 1159098 h 1523324"/>
                <a:gd name="connsiteX9" fmla="*/ 2642970 w 3528811"/>
                <a:gd name="connsiteY9" fmla="*/ 1523324 h 1523324"/>
                <a:gd name="connsiteX10" fmla="*/ 3528811 w 3528811"/>
                <a:gd name="connsiteY10" fmla="*/ 695459 h 1523324"/>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708341 w 3528811"/>
                <a:gd name="connsiteY7" fmla="*/ 1223494 h 1242007"/>
                <a:gd name="connsiteX8" fmla="*/ 2117456 w 3528811"/>
                <a:gd name="connsiteY8" fmla="*/ 1159098 h 1242007"/>
                <a:gd name="connsiteX9" fmla="*/ 2819355 w 3528811"/>
                <a:gd name="connsiteY9" fmla="*/ 1140986 h 1242007"/>
                <a:gd name="connsiteX10" fmla="*/ 3528811 w 3528811"/>
                <a:gd name="connsiteY10" fmla="*/ 695459 h 1242007"/>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708341 w 3528811"/>
                <a:gd name="connsiteY7" fmla="*/ 1223494 h 1242007"/>
                <a:gd name="connsiteX8" fmla="*/ 2819355 w 3528811"/>
                <a:gd name="connsiteY8" fmla="*/ 1140986 h 1242007"/>
                <a:gd name="connsiteX9" fmla="*/ 3528811 w 3528811"/>
                <a:gd name="connsiteY9" fmla="*/ 695459 h 1242007"/>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2819355 w 3528811"/>
                <a:gd name="connsiteY7" fmla="*/ 1140986 h 1242007"/>
                <a:gd name="connsiteX8" fmla="*/ 3528811 w 3528811"/>
                <a:gd name="connsiteY8" fmla="*/ 695459 h 1242007"/>
                <a:gd name="connsiteX0" fmla="*/ 3959975 w 3959975"/>
                <a:gd name="connsiteY0" fmla="*/ 1177205 h 1242007"/>
                <a:gd name="connsiteX1" fmla="*/ 3490176 w 3959975"/>
                <a:gd name="connsiteY1" fmla="*/ 0 h 1242007"/>
                <a:gd name="connsiteX2" fmla="*/ 2741715 w 3959975"/>
                <a:gd name="connsiteY2" fmla="*/ 323581 h 1242007"/>
                <a:gd name="connsiteX3" fmla="*/ 1983349 w 3959975"/>
                <a:gd name="connsiteY3" fmla="*/ 560229 h 1242007"/>
                <a:gd name="connsiteX4" fmla="*/ 1382790 w 3959975"/>
                <a:gd name="connsiteY4" fmla="*/ 711149 h 1242007"/>
                <a:gd name="connsiteX5" fmla="*/ 0 w 3959975"/>
                <a:gd name="connsiteY5" fmla="*/ 712909 h 1242007"/>
                <a:gd name="connsiteX6" fmla="*/ 25758 w 3959975"/>
                <a:gd name="connsiteY6" fmla="*/ 1242007 h 1242007"/>
                <a:gd name="connsiteX7" fmla="*/ 2819355 w 3959975"/>
                <a:gd name="connsiteY7" fmla="*/ 1140986 h 1242007"/>
                <a:gd name="connsiteX8" fmla="*/ 3959975 w 3959975"/>
                <a:gd name="connsiteY8" fmla="*/ 1177205 h 1242007"/>
                <a:gd name="connsiteX0" fmla="*/ 3499413 w 3499413"/>
                <a:gd name="connsiteY0" fmla="*/ 580757 h 1242007"/>
                <a:gd name="connsiteX1" fmla="*/ 3490176 w 3499413"/>
                <a:gd name="connsiteY1" fmla="*/ 0 h 1242007"/>
                <a:gd name="connsiteX2" fmla="*/ 2741715 w 3499413"/>
                <a:gd name="connsiteY2" fmla="*/ 323581 h 1242007"/>
                <a:gd name="connsiteX3" fmla="*/ 1983349 w 3499413"/>
                <a:gd name="connsiteY3" fmla="*/ 560229 h 1242007"/>
                <a:gd name="connsiteX4" fmla="*/ 1382790 w 3499413"/>
                <a:gd name="connsiteY4" fmla="*/ 711149 h 1242007"/>
                <a:gd name="connsiteX5" fmla="*/ 0 w 3499413"/>
                <a:gd name="connsiteY5" fmla="*/ 712909 h 1242007"/>
                <a:gd name="connsiteX6" fmla="*/ 25758 w 3499413"/>
                <a:gd name="connsiteY6" fmla="*/ 1242007 h 1242007"/>
                <a:gd name="connsiteX7" fmla="*/ 2819355 w 3499413"/>
                <a:gd name="connsiteY7" fmla="*/ 1140986 h 1242007"/>
                <a:gd name="connsiteX8" fmla="*/ 3499413 w 3499413"/>
                <a:gd name="connsiteY8" fmla="*/ 580757 h 1242007"/>
                <a:gd name="connsiteX0" fmla="*/ 3499413 w 3499413"/>
                <a:gd name="connsiteY0" fmla="*/ 580757 h 1242007"/>
                <a:gd name="connsiteX1" fmla="*/ 3490176 w 3499413"/>
                <a:gd name="connsiteY1" fmla="*/ 0 h 1242007"/>
                <a:gd name="connsiteX2" fmla="*/ 2741715 w 3499413"/>
                <a:gd name="connsiteY2" fmla="*/ 323581 h 1242007"/>
                <a:gd name="connsiteX3" fmla="*/ 1983349 w 3499413"/>
                <a:gd name="connsiteY3" fmla="*/ 560229 h 1242007"/>
                <a:gd name="connsiteX4" fmla="*/ 1382790 w 3499413"/>
                <a:gd name="connsiteY4" fmla="*/ 711149 h 1242007"/>
                <a:gd name="connsiteX5" fmla="*/ 0 w 3499413"/>
                <a:gd name="connsiteY5" fmla="*/ 712909 h 1242007"/>
                <a:gd name="connsiteX6" fmla="*/ 25758 w 3499413"/>
                <a:gd name="connsiteY6" fmla="*/ 1242007 h 1242007"/>
                <a:gd name="connsiteX7" fmla="*/ 2819355 w 3499413"/>
                <a:gd name="connsiteY7" fmla="*/ 1033932 h 1242007"/>
                <a:gd name="connsiteX8" fmla="*/ 3499413 w 3499413"/>
                <a:gd name="connsiteY8" fmla="*/ 580757 h 1242007"/>
                <a:gd name="connsiteX0" fmla="*/ 3499413 w 3499413"/>
                <a:gd name="connsiteY0" fmla="*/ 580757 h 1242007"/>
                <a:gd name="connsiteX1" fmla="*/ 3490176 w 3499413"/>
                <a:gd name="connsiteY1" fmla="*/ 0 h 1242007"/>
                <a:gd name="connsiteX2" fmla="*/ 2741715 w 3499413"/>
                <a:gd name="connsiteY2" fmla="*/ 323581 h 1242007"/>
                <a:gd name="connsiteX3" fmla="*/ 1983349 w 3499413"/>
                <a:gd name="connsiteY3" fmla="*/ 560229 h 1242007"/>
                <a:gd name="connsiteX4" fmla="*/ 1382790 w 3499413"/>
                <a:gd name="connsiteY4" fmla="*/ 711149 h 1242007"/>
                <a:gd name="connsiteX5" fmla="*/ 0 w 3499413"/>
                <a:gd name="connsiteY5" fmla="*/ 712909 h 1242007"/>
                <a:gd name="connsiteX6" fmla="*/ 25758 w 3499413"/>
                <a:gd name="connsiteY6" fmla="*/ 1242007 h 1242007"/>
                <a:gd name="connsiteX7" fmla="*/ 2819355 w 3499413"/>
                <a:gd name="connsiteY7" fmla="*/ 1033932 h 1242007"/>
                <a:gd name="connsiteX8" fmla="*/ 3499413 w 3499413"/>
                <a:gd name="connsiteY8" fmla="*/ 580757 h 1242007"/>
                <a:gd name="connsiteX0" fmla="*/ 3499413 w 3499413"/>
                <a:gd name="connsiteY0" fmla="*/ 580757 h 1295511"/>
                <a:gd name="connsiteX1" fmla="*/ 3490176 w 3499413"/>
                <a:gd name="connsiteY1" fmla="*/ 0 h 1295511"/>
                <a:gd name="connsiteX2" fmla="*/ 2741715 w 3499413"/>
                <a:gd name="connsiteY2" fmla="*/ 323581 h 1295511"/>
                <a:gd name="connsiteX3" fmla="*/ 1983349 w 3499413"/>
                <a:gd name="connsiteY3" fmla="*/ 560229 h 1295511"/>
                <a:gd name="connsiteX4" fmla="*/ 1382790 w 3499413"/>
                <a:gd name="connsiteY4" fmla="*/ 711149 h 1295511"/>
                <a:gd name="connsiteX5" fmla="*/ 0 w 3499413"/>
                <a:gd name="connsiteY5" fmla="*/ 712909 h 1295511"/>
                <a:gd name="connsiteX6" fmla="*/ 25758 w 3499413"/>
                <a:gd name="connsiteY6" fmla="*/ 1242007 h 1295511"/>
                <a:gd name="connsiteX7" fmla="*/ 2819355 w 3499413"/>
                <a:gd name="connsiteY7" fmla="*/ 1033932 h 1295511"/>
                <a:gd name="connsiteX8" fmla="*/ 3499413 w 3499413"/>
                <a:gd name="connsiteY8" fmla="*/ 580757 h 1295511"/>
                <a:gd name="connsiteX0" fmla="*/ 3499413 w 3499413"/>
                <a:gd name="connsiteY0" fmla="*/ 580757 h 1295511"/>
                <a:gd name="connsiteX1" fmla="*/ 3490176 w 3499413"/>
                <a:gd name="connsiteY1" fmla="*/ 0 h 1295511"/>
                <a:gd name="connsiteX2" fmla="*/ 2741715 w 3499413"/>
                <a:gd name="connsiteY2" fmla="*/ 323581 h 1295511"/>
                <a:gd name="connsiteX3" fmla="*/ 1983349 w 3499413"/>
                <a:gd name="connsiteY3" fmla="*/ 560229 h 1295511"/>
                <a:gd name="connsiteX4" fmla="*/ 1382790 w 3499413"/>
                <a:gd name="connsiteY4" fmla="*/ 711149 h 1295511"/>
                <a:gd name="connsiteX5" fmla="*/ 0 w 3499413"/>
                <a:gd name="connsiteY5" fmla="*/ 712909 h 1295511"/>
                <a:gd name="connsiteX6" fmla="*/ 25758 w 3499413"/>
                <a:gd name="connsiteY6" fmla="*/ 1242007 h 1295511"/>
                <a:gd name="connsiteX7" fmla="*/ 2309797 w 3499413"/>
                <a:gd name="connsiteY7" fmla="*/ 1033932 h 1295511"/>
                <a:gd name="connsiteX8" fmla="*/ 3499413 w 3499413"/>
                <a:gd name="connsiteY8" fmla="*/ 580757 h 1295511"/>
                <a:gd name="connsiteX0" fmla="*/ 4140000 w 4140000"/>
                <a:gd name="connsiteY0" fmla="*/ 580757 h 1731376"/>
                <a:gd name="connsiteX1" fmla="*/ 4130763 w 4140000"/>
                <a:gd name="connsiteY1" fmla="*/ 0 h 1731376"/>
                <a:gd name="connsiteX2" fmla="*/ 3382302 w 4140000"/>
                <a:gd name="connsiteY2" fmla="*/ 323581 h 1731376"/>
                <a:gd name="connsiteX3" fmla="*/ 2623936 w 4140000"/>
                <a:gd name="connsiteY3" fmla="*/ 560229 h 1731376"/>
                <a:gd name="connsiteX4" fmla="*/ 2023377 w 4140000"/>
                <a:gd name="connsiteY4" fmla="*/ 711149 h 1731376"/>
                <a:gd name="connsiteX5" fmla="*/ 640587 w 4140000"/>
                <a:gd name="connsiteY5" fmla="*/ 712909 h 1731376"/>
                <a:gd name="connsiteX6" fmla="*/ 0 w 4140000"/>
                <a:gd name="connsiteY6" fmla="*/ 1677872 h 1731376"/>
                <a:gd name="connsiteX7" fmla="*/ 2950384 w 4140000"/>
                <a:gd name="connsiteY7" fmla="*/ 1033932 h 1731376"/>
                <a:gd name="connsiteX8" fmla="*/ 4140000 w 4140000"/>
                <a:gd name="connsiteY8" fmla="*/ 580757 h 1731376"/>
                <a:gd name="connsiteX0" fmla="*/ 3512852 w 3512852"/>
                <a:gd name="connsiteY0" fmla="*/ 580757 h 1280217"/>
                <a:gd name="connsiteX1" fmla="*/ 3503615 w 3512852"/>
                <a:gd name="connsiteY1" fmla="*/ 0 h 1280217"/>
                <a:gd name="connsiteX2" fmla="*/ 2755154 w 3512852"/>
                <a:gd name="connsiteY2" fmla="*/ 323581 h 1280217"/>
                <a:gd name="connsiteX3" fmla="*/ 1996788 w 3512852"/>
                <a:gd name="connsiteY3" fmla="*/ 560229 h 1280217"/>
                <a:gd name="connsiteX4" fmla="*/ 1396229 w 3512852"/>
                <a:gd name="connsiteY4" fmla="*/ 711149 h 1280217"/>
                <a:gd name="connsiteX5" fmla="*/ 13439 w 3512852"/>
                <a:gd name="connsiteY5" fmla="*/ 712909 h 1280217"/>
                <a:gd name="connsiteX6" fmla="*/ 0 w 3512852"/>
                <a:gd name="connsiteY6" fmla="*/ 1226713 h 1280217"/>
                <a:gd name="connsiteX7" fmla="*/ 2323236 w 3512852"/>
                <a:gd name="connsiteY7" fmla="*/ 1033932 h 1280217"/>
                <a:gd name="connsiteX8" fmla="*/ 3512852 w 3512852"/>
                <a:gd name="connsiteY8" fmla="*/ 580757 h 1280217"/>
                <a:gd name="connsiteX0" fmla="*/ 3512852 w 3512852"/>
                <a:gd name="connsiteY0" fmla="*/ 580757 h 1226713"/>
                <a:gd name="connsiteX1" fmla="*/ 3503615 w 3512852"/>
                <a:gd name="connsiteY1" fmla="*/ 0 h 1226713"/>
                <a:gd name="connsiteX2" fmla="*/ 2755154 w 3512852"/>
                <a:gd name="connsiteY2" fmla="*/ 323581 h 1226713"/>
                <a:gd name="connsiteX3" fmla="*/ 1996788 w 3512852"/>
                <a:gd name="connsiteY3" fmla="*/ 560229 h 1226713"/>
                <a:gd name="connsiteX4" fmla="*/ 1396229 w 3512852"/>
                <a:gd name="connsiteY4" fmla="*/ 711149 h 1226713"/>
                <a:gd name="connsiteX5" fmla="*/ 13439 w 3512852"/>
                <a:gd name="connsiteY5" fmla="*/ 712909 h 1226713"/>
                <a:gd name="connsiteX6" fmla="*/ 0 w 3512852"/>
                <a:gd name="connsiteY6" fmla="*/ 1226713 h 1226713"/>
                <a:gd name="connsiteX7" fmla="*/ 2323236 w 3512852"/>
                <a:gd name="connsiteY7" fmla="*/ 1033932 h 1226713"/>
                <a:gd name="connsiteX8" fmla="*/ 3512852 w 3512852"/>
                <a:gd name="connsiteY8" fmla="*/ 580757 h 1226713"/>
                <a:gd name="connsiteX0" fmla="*/ 3512852 w 3512852"/>
                <a:gd name="connsiteY0" fmla="*/ 580757 h 1226713"/>
                <a:gd name="connsiteX1" fmla="*/ 3503615 w 3512852"/>
                <a:gd name="connsiteY1" fmla="*/ 0 h 1226713"/>
                <a:gd name="connsiteX2" fmla="*/ 2755154 w 3512852"/>
                <a:gd name="connsiteY2" fmla="*/ 323581 h 1226713"/>
                <a:gd name="connsiteX3" fmla="*/ 2369157 w 3512852"/>
                <a:gd name="connsiteY3" fmla="*/ 927274 h 1226713"/>
                <a:gd name="connsiteX4" fmla="*/ 1396229 w 3512852"/>
                <a:gd name="connsiteY4" fmla="*/ 711149 h 1226713"/>
                <a:gd name="connsiteX5" fmla="*/ 13439 w 3512852"/>
                <a:gd name="connsiteY5" fmla="*/ 712909 h 1226713"/>
                <a:gd name="connsiteX6" fmla="*/ 0 w 3512852"/>
                <a:gd name="connsiteY6" fmla="*/ 1226713 h 1226713"/>
                <a:gd name="connsiteX7" fmla="*/ 2323236 w 3512852"/>
                <a:gd name="connsiteY7" fmla="*/ 1033932 h 1226713"/>
                <a:gd name="connsiteX8" fmla="*/ 3512852 w 3512852"/>
                <a:gd name="connsiteY8" fmla="*/ 580757 h 1226713"/>
                <a:gd name="connsiteX0" fmla="*/ 3512852 w 3512852"/>
                <a:gd name="connsiteY0" fmla="*/ 580757 h 1226713"/>
                <a:gd name="connsiteX1" fmla="*/ 3503615 w 3512852"/>
                <a:gd name="connsiteY1" fmla="*/ 0 h 1226713"/>
                <a:gd name="connsiteX2" fmla="*/ 2755154 w 3512852"/>
                <a:gd name="connsiteY2" fmla="*/ 323581 h 1226713"/>
                <a:gd name="connsiteX3" fmla="*/ 2114379 w 3512852"/>
                <a:gd name="connsiteY3" fmla="*/ 606110 h 1226713"/>
                <a:gd name="connsiteX4" fmla="*/ 1396229 w 3512852"/>
                <a:gd name="connsiteY4" fmla="*/ 711149 h 1226713"/>
                <a:gd name="connsiteX5" fmla="*/ 13439 w 3512852"/>
                <a:gd name="connsiteY5" fmla="*/ 712909 h 1226713"/>
                <a:gd name="connsiteX6" fmla="*/ 0 w 3512852"/>
                <a:gd name="connsiteY6" fmla="*/ 1226713 h 1226713"/>
                <a:gd name="connsiteX7" fmla="*/ 2323236 w 3512852"/>
                <a:gd name="connsiteY7" fmla="*/ 1033932 h 1226713"/>
                <a:gd name="connsiteX8" fmla="*/ 3512852 w 3512852"/>
                <a:gd name="connsiteY8" fmla="*/ 580757 h 1226713"/>
                <a:gd name="connsiteX0" fmla="*/ 3512852 w 3512852"/>
                <a:gd name="connsiteY0" fmla="*/ 580757 h 1241193"/>
                <a:gd name="connsiteX1" fmla="*/ 3503615 w 3512852"/>
                <a:gd name="connsiteY1" fmla="*/ 0 h 1241193"/>
                <a:gd name="connsiteX2" fmla="*/ 3117724 w 3512852"/>
                <a:gd name="connsiteY2" fmla="*/ 1241193 h 1241193"/>
                <a:gd name="connsiteX3" fmla="*/ 2114379 w 3512852"/>
                <a:gd name="connsiteY3" fmla="*/ 606110 h 1241193"/>
                <a:gd name="connsiteX4" fmla="*/ 1396229 w 3512852"/>
                <a:gd name="connsiteY4" fmla="*/ 711149 h 1241193"/>
                <a:gd name="connsiteX5" fmla="*/ 13439 w 3512852"/>
                <a:gd name="connsiteY5" fmla="*/ 712909 h 1241193"/>
                <a:gd name="connsiteX6" fmla="*/ 0 w 3512852"/>
                <a:gd name="connsiteY6" fmla="*/ 1226713 h 1241193"/>
                <a:gd name="connsiteX7" fmla="*/ 2323236 w 3512852"/>
                <a:gd name="connsiteY7" fmla="*/ 1033932 h 1241193"/>
                <a:gd name="connsiteX8" fmla="*/ 3512852 w 3512852"/>
                <a:gd name="connsiteY8" fmla="*/ 580757 h 1241193"/>
                <a:gd name="connsiteX0" fmla="*/ 3512852 w 3512852"/>
                <a:gd name="connsiteY0" fmla="*/ 580757 h 1226713"/>
                <a:gd name="connsiteX1" fmla="*/ 3503615 w 3512852"/>
                <a:gd name="connsiteY1" fmla="*/ 0 h 1226713"/>
                <a:gd name="connsiteX2" fmla="*/ 2843347 w 3512852"/>
                <a:gd name="connsiteY2" fmla="*/ 193586 h 1226713"/>
                <a:gd name="connsiteX3" fmla="*/ 2114379 w 3512852"/>
                <a:gd name="connsiteY3" fmla="*/ 606110 h 1226713"/>
                <a:gd name="connsiteX4" fmla="*/ 1396229 w 3512852"/>
                <a:gd name="connsiteY4" fmla="*/ 711149 h 1226713"/>
                <a:gd name="connsiteX5" fmla="*/ 13439 w 3512852"/>
                <a:gd name="connsiteY5" fmla="*/ 712909 h 1226713"/>
                <a:gd name="connsiteX6" fmla="*/ 0 w 3512852"/>
                <a:gd name="connsiteY6" fmla="*/ 1226713 h 1226713"/>
                <a:gd name="connsiteX7" fmla="*/ 2323236 w 3512852"/>
                <a:gd name="connsiteY7" fmla="*/ 1033932 h 1226713"/>
                <a:gd name="connsiteX8" fmla="*/ 3512852 w 3512852"/>
                <a:gd name="connsiteY8" fmla="*/ 580757 h 1226713"/>
                <a:gd name="connsiteX0" fmla="*/ 3512852 w 3606924"/>
                <a:gd name="connsiteY0" fmla="*/ 580757 h 1226713"/>
                <a:gd name="connsiteX1" fmla="*/ 3503615 w 3606924"/>
                <a:gd name="connsiteY1" fmla="*/ 0 h 1226713"/>
                <a:gd name="connsiteX2" fmla="*/ 2843347 w 3606924"/>
                <a:gd name="connsiteY2" fmla="*/ 193586 h 1226713"/>
                <a:gd name="connsiteX3" fmla="*/ 2114379 w 3606924"/>
                <a:gd name="connsiteY3" fmla="*/ 606110 h 1226713"/>
                <a:gd name="connsiteX4" fmla="*/ 1396229 w 3606924"/>
                <a:gd name="connsiteY4" fmla="*/ 711149 h 1226713"/>
                <a:gd name="connsiteX5" fmla="*/ 13439 w 3606924"/>
                <a:gd name="connsiteY5" fmla="*/ 712909 h 1226713"/>
                <a:gd name="connsiteX6" fmla="*/ 0 w 3606924"/>
                <a:gd name="connsiteY6" fmla="*/ 1226713 h 1226713"/>
                <a:gd name="connsiteX7" fmla="*/ 2323236 w 3606924"/>
                <a:gd name="connsiteY7" fmla="*/ 1033932 h 1226713"/>
                <a:gd name="connsiteX8" fmla="*/ 3606924 w 3606924"/>
                <a:gd name="connsiteY8" fmla="*/ 654166 h 1226713"/>
                <a:gd name="connsiteX0" fmla="*/ 3503615 w 3606924"/>
                <a:gd name="connsiteY0" fmla="*/ 0 h 1226713"/>
                <a:gd name="connsiteX1" fmla="*/ 2843347 w 3606924"/>
                <a:gd name="connsiteY1" fmla="*/ 193586 h 1226713"/>
                <a:gd name="connsiteX2" fmla="*/ 2114379 w 3606924"/>
                <a:gd name="connsiteY2" fmla="*/ 606110 h 1226713"/>
                <a:gd name="connsiteX3" fmla="*/ 1396229 w 3606924"/>
                <a:gd name="connsiteY3" fmla="*/ 711149 h 1226713"/>
                <a:gd name="connsiteX4" fmla="*/ 13439 w 3606924"/>
                <a:gd name="connsiteY4" fmla="*/ 712909 h 1226713"/>
                <a:gd name="connsiteX5" fmla="*/ 0 w 3606924"/>
                <a:gd name="connsiteY5" fmla="*/ 1226713 h 1226713"/>
                <a:gd name="connsiteX6" fmla="*/ 2323236 w 3606924"/>
                <a:gd name="connsiteY6" fmla="*/ 1033932 h 1226713"/>
                <a:gd name="connsiteX7" fmla="*/ 3606924 w 3606924"/>
                <a:gd name="connsiteY7" fmla="*/ 654166 h 1226713"/>
                <a:gd name="connsiteX0" fmla="*/ 3503615 w 3606924"/>
                <a:gd name="connsiteY0" fmla="*/ 0 h 1226713"/>
                <a:gd name="connsiteX1" fmla="*/ 2114379 w 3606924"/>
                <a:gd name="connsiteY1" fmla="*/ 606110 h 1226713"/>
                <a:gd name="connsiteX2" fmla="*/ 1396229 w 3606924"/>
                <a:gd name="connsiteY2" fmla="*/ 711149 h 1226713"/>
                <a:gd name="connsiteX3" fmla="*/ 13439 w 3606924"/>
                <a:gd name="connsiteY3" fmla="*/ 712909 h 1226713"/>
                <a:gd name="connsiteX4" fmla="*/ 0 w 3606924"/>
                <a:gd name="connsiteY4" fmla="*/ 1226713 h 1226713"/>
                <a:gd name="connsiteX5" fmla="*/ 2323236 w 3606924"/>
                <a:gd name="connsiteY5" fmla="*/ 1033932 h 1226713"/>
                <a:gd name="connsiteX6" fmla="*/ 3606924 w 3606924"/>
                <a:gd name="connsiteY6" fmla="*/ 654166 h 1226713"/>
                <a:gd name="connsiteX0" fmla="*/ 3503615 w 3606924"/>
                <a:gd name="connsiteY0" fmla="*/ 0 h 1226713"/>
                <a:gd name="connsiteX1" fmla="*/ 1396229 w 3606924"/>
                <a:gd name="connsiteY1" fmla="*/ 711149 h 1226713"/>
                <a:gd name="connsiteX2" fmla="*/ 13439 w 3606924"/>
                <a:gd name="connsiteY2" fmla="*/ 712909 h 1226713"/>
                <a:gd name="connsiteX3" fmla="*/ 0 w 3606924"/>
                <a:gd name="connsiteY3" fmla="*/ 1226713 h 1226713"/>
                <a:gd name="connsiteX4" fmla="*/ 2323236 w 3606924"/>
                <a:gd name="connsiteY4" fmla="*/ 1033932 h 1226713"/>
                <a:gd name="connsiteX5" fmla="*/ 3606924 w 3606924"/>
                <a:gd name="connsiteY5" fmla="*/ 654166 h 1226713"/>
                <a:gd name="connsiteX0" fmla="*/ 3503615 w 3606924"/>
                <a:gd name="connsiteY0" fmla="*/ 0 h 1226713"/>
                <a:gd name="connsiteX1" fmla="*/ 1396229 w 3606924"/>
                <a:gd name="connsiteY1" fmla="*/ 711149 h 1226713"/>
                <a:gd name="connsiteX2" fmla="*/ 13439 w 3606924"/>
                <a:gd name="connsiteY2" fmla="*/ 712909 h 1226713"/>
                <a:gd name="connsiteX3" fmla="*/ 0 w 3606924"/>
                <a:gd name="connsiteY3" fmla="*/ 1226713 h 1226713"/>
                <a:gd name="connsiteX4" fmla="*/ 3606924 w 3606924"/>
                <a:gd name="connsiteY4" fmla="*/ 654166 h 1226713"/>
                <a:gd name="connsiteX0" fmla="*/ 3490176 w 3593485"/>
                <a:gd name="connsiteY0" fmla="*/ 0 h 2924295"/>
                <a:gd name="connsiteX1" fmla="*/ 1382790 w 3593485"/>
                <a:gd name="connsiteY1" fmla="*/ 711149 h 2924295"/>
                <a:gd name="connsiteX2" fmla="*/ 0 w 3593485"/>
                <a:gd name="connsiteY2" fmla="*/ 712909 h 2924295"/>
                <a:gd name="connsiteX3" fmla="*/ 750897 w 3593485"/>
                <a:gd name="connsiteY3" fmla="*/ 2924295 h 2924295"/>
                <a:gd name="connsiteX4" fmla="*/ 3593485 w 3593485"/>
                <a:gd name="connsiteY4" fmla="*/ 654166 h 2924295"/>
                <a:gd name="connsiteX0" fmla="*/ 2739279 w 2842588"/>
                <a:gd name="connsiteY0" fmla="*/ 0 h 2924295"/>
                <a:gd name="connsiteX1" fmla="*/ 631893 w 2842588"/>
                <a:gd name="connsiteY1" fmla="*/ 711149 h 2924295"/>
                <a:gd name="connsiteX2" fmla="*/ 13439 w 2842588"/>
                <a:gd name="connsiteY2" fmla="*/ 2372257 h 2924295"/>
                <a:gd name="connsiteX3" fmla="*/ 0 w 2842588"/>
                <a:gd name="connsiteY3" fmla="*/ 2924295 h 2924295"/>
                <a:gd name="connsiteX4" fmla="*/ 2842588 w 2842588"/>
                <a:gd name="connsiteY4" fmla="*/ 654166 h 2924295"/>
                <a:gd name="connsiteX0" fmla="*/ 2739279 w 2842588"/>
                <a:gd name="connsiteY0" fmla="*/ 0 h 2924295"/>
                <a:gd name="connsiteX1" fmla="*/ 631893 w 2842588"/>
                <a:gd name="connsiteY1" fmla="*/ 2309323 h 2924295"/>
                <a:gd name="connsiteX2" fmla="*/ 13439 w 2842588"/>
                <a:gd name="connsiteY2" fmla="*/ 2372257 h 2924295"/>
                <a:gd name="connsiteX3" fmla="*/ 0 w 2842588"/>
                <a:gd name="connsiteY3" fmla="*/ 2924295 h 2924295"/>
                <a:gd name="connsiteX4" fmla="*/ 2842588 w 2842588"/>
                <a:gd name="connsiteY4" fmla="*/ 654166 h 2924295"/>
                <a:gd name="connsiteX0" fmla="*/ 2739279 w 2842588"/>
                <a:gd name="connsiteY0" fmla="*/ 0 h 2924295"/>
                <a:gd name="connsiteX1" fmla="*/ 631893 w 2842588"/>
                <a:gd name="connsiteY1" fmla="*/ 2309323 h 2924295"/>
                <a:gd name="connsiteX2" fmla="*/ 13439 w 2842588"/>
                <a:gd name="connsiteY2" fmla="*/ 2089327 h 2924295"/>
                <a:gd name="connsiteX3" fmla="*/ 0 w 2842588"/>
                <a:gd name="connsiteY3" fmla="*/ 2924295 h 2924295"/>
                <a:gd name="connsiteX4" fmla="*/ 2842588 w 2842588"/>
                <a:gd name="connsiteY4" fmla="*/ 654166 h 2924295"/>
                <a:gd name="connsiteX0" fmla="*/ 2739279 w 2842588"/>
                <a:gd name="connsiteY0" fmla="*/ 0 h 2924295"/>
                <a:gd name="connsiteX1" fmla="*/ 631893 w 2842588"/>
                <a:gd name="connsiteY1" fmla="*/ 2309323 h 2924295"/>
                <a:gd name="connsiteX2" fmla="*/ 13439 w 2842588"/>
                <a:gd name="connsiteY2" fmla="*/ 2326377 h 2924295"/>
                <a:gd name="connsiteX3" fmla="*/ 0 w 2842588"/>
                <a:gd name="connsiteY3" fmla="*/ 2924295 h 2924295"/>
                <a:gd name="connsiteX4" fmla="*/ 2842588 w 2842588"/>
                <a:gd name="connsiteY4" fmla="*/ 654166 h 2924295"/>
                <a:gd name="connsiteX0" fmla="*/ 2739279 w 3528531"/>
                <a:gd name="connsiteY0" fmla="*/ 0 h 2924295"/>
                <a:gd name="connsiteX1" fmla="*/ 631893 w 3528531"/>
                <a:gd name="connsiteY1" fmla="*/ 2309323 h 2924295"/>
                <a:gd name="connsiteX2" fmla="*/ 13439 w 3528531"/>
                <a:gd name="connsiteY2" fmla="*/ 2326377 h 2924295"/>
                <a:gd name="connsiteX3" fmla="*/ 0 w 3528531"/>
                <a:gd name="connsiteY3" fmla="*/ 2924295 h 2924295"/>
                <a:gd name="connsiteX4" fmla="*/ 3528531 w 3528531"/>
                <a:gd name="connsiteY4" fmla="*/ 1472370 h 2924295"/>
                <a:gd name="connsiteX0" fmla="*/ 2739279 w 3528531"/>
                <a:gd name="connsiteY0" fmla="*/ 0 h 2924295"/>
                <a:gd name="connsiteX1" fmla="*/ 631893 w 3528531"/>
                <a:gd name="connsiteY1" fmla="*/ 2309323 h 2924295"/>
                <a:gd name="connsiteX2" fmla="*/ 13439 w 3528531"/>
                <a:gd name="connsiteY2" fmla="*/ 2326377 h 2924295"/>
                <a:gd name="connsiteX3" fmla="*/ 0 w 3528531"/>
                <a:gd name="connsiteY3" fmla="*/ 2924295 h 2924295"/>
                <a:gd name="connsiteX4" fmla="*/ 3528531 w 3528531"/>
                <a:gd name="connsiteY4" fmla="*/ 1472370 h 2924295"/>
                <a:gd name="connsiteX0" fmla="*/ 2739279 w 3528531"/>
                <a:gd name="connsiteY0" fmla="*/ 0 h 2924295"/>
                <a:gd name="connsiteX1" fmla="*/ 631893 w 3528531"/>
                <a:gd name="connsiteY1" fmla="*/ 2309323 h 2924295"/>
                <a:gd name="connsiteX2" fmla="*/ 13439 w 3528531"/>
                <a:gd name="connsiteY2" fmla="*/ 2326377 h 2924295"/>
                <a:gd name="connsiteX3" fmla="*/ 0 w 3528531"/>
                <a:gd name="connsiteY3" fmla="*/ 2924295 h 2924295"/>
                <a:gd name="connsiteX4" fmla="*/ 3528531 w 3528531"/>
                <a:gd name="connsiteY4" fmla="*/ 1472370 h 2924295"/>
                <a:gd name="connsiteX0" fmla="*/ 2739279 w 3528531"/>
                <a:gd name="connsiteY0" fmla="*/ 0 h 2924295"/>
                <a:gd name="connsiteX1" fmla="*/ 631893 w 3528531"/>
                <a:gd name="connsiteY1" fmla="*/ 2309323 h 2924295"/>
                <a:gd name="connsiteX2" fmla="*/ 13439 w 3528531"/>
                <a:gd name="connsiteY2" fmla="*/ 2326377 h 2924295"/>
                <a:gd name="connsiteX3" fmla="*/ 0 w 3528531"/>
                <a:gd name="connsiteY3" fmla="*/ 2924295 h 2924295"/>
                <a:gd name="connsiteX4" fmla="*/ 4745 w 3528531"/>
                <a:gd name="connsiteY4" fmla="*/ 2913418 h 2924295"/>
                <a:gd name="connsiteX5" fmla="*/ 3528531 w 3528531"/>
                <a:gd name="connsiteY5" fmla="*/ 1472370 h 2924295"/>
                <a:gd name="connsiteX0" fmla="*/ 2739279 w 3528531"/>
                <a:gd name="connsiteY0" fmla="*/ 0 h 3693388"/>
                <a:gd name="connsiteX1" fmla="*/ 631893 w 3528531"/>
                <a:gd name="connsiteY1" fmla="*/ 2309323 h 3693388"/>
                <a:gd name="connsiteX2" fmla="*/ 13439 w 3528531"/>
                <a:gd name="connsiteY2" fmla="*/ 2326377 h 3693388"/>
                <a:gd name="connsiteX3" fmla="*/ 0 w 3528531"/>
                <a:gd name="connsiteY3" fmla="*/ 2924295 h 3693388"/>
                <a:gd name="connsiteX4" fmla="*/ 4745 w 3528531"/>
                <a:gd name="connsiteY4" fmla="*/ 3693388 h 3693388"/>
                <a:gd name="connsiteX5" fmla="*/ 3528531 w 3528531"/>
                <a:gd name="connsiteY5" fmla="*/ 1472370 h 3693388"/>
                <a:gd name="connsiteX0" fmla="*/ 2739279 w 3528531"/>
                <a:gd name="connsiteY0" fmla="*/ 0 h 3180659"/>
                <a:gd name="connsiteX1" fmla="*/ 631893 w 3528531"/>
                <a:gd name="connsiteY1" fmla="*/ 2309323 h 3180659"/>
                <a:gd name="connsiteX2" fmla="*/ 13439 w 3528531"/>
                <a:gd name="connsiteY2" fmla="*/ 2326377 h 3180659"/>
                <a:gd name="connsiteX3" fmla="*/ 0 w 3528531"/>
                <a:gd name="connsiteY3" fmla="*/ 2924295 h 3180659"/>
                <a:gd name="connsiteX4" fmla="*/ 4745 w 3528531"/>
                <a:gd name="connsiteY4" fmla="*/ 2936358 h 3180659"/>
                <a:gd name="connsiteX5" fmla="*/ 3528531 w 3528531"/>
                <a:gd name="connsiteY5" fmla="*/ 1472370 h 3180659"/>
                <a:gd name="connsiteX0" fmla="*/ 3121448 w 3528531"/>
                <a:gd name="connsiteY0" fmla="*/ 0 h 1896002"/>
                <a:gd name="connsiteX1" fmla="*/ 631893 w 3528531"/>
                <a:gd name="connsiteY1" fmla="*/ 1024666 h 1896002"/>
                <a:gd name="connsiteX2" fmla="*/ 13439 w 3528531"/>
                <a:gd name="connsiteY2" fmla="*/ 1041720 h 1896002"/>
                <a:gd name="connsiteX3" fmla="*/ 0 w 3528531"/>
                <a:gd name="connsiteY3" fmla="*/ 1639638 h 1896002"/>
                <a:gd name="connsiteX4" fmla="*/ 4745 w 3528531"/>
                <a:gd name="connsiteY4" fmla="*/ 1651701 h 1896002"/>
                <a:gd name="connsiteX5" fmla="*/ 3528531 w 3528531"/>
                <a:gd name="connsiteY5" fmla="*/ 187713 h 1896002"/>
                <a:gd name="connsiteX0" fmla="*/ 3121448 w 3528531"/>
                <a:gd name="connsiteY0" fmla="*/ 0 h 1896002"/>
                <a:gd name="connsiteX1" fmla="*/ 631894 w 3528531"/>
                <a:gd name="connsiteY1" fmla="*/ 512333 h 1896002"/>
                <a:gd name="connsiteX2" fmla="*/ 13439 w 3528531"/>
                <a:gd name="connsiteY2" fmla="*/ 1041720 h 1896002"/>
                <a:gd name="connsiteX3" fmla="*/ 0 w 3528531"/>
                <a:gd name="connsiteY3" fmla="*/ 1639638 h 1896002"/>
                <a:gd name="connsiteX4" fmla="*/ 4745 w 3528531"/>
                <a:gd name="connsiteY4" fmla="*/ 1651701 h 1896002"/>
                <a:gd name="connsiteX5" fmla="*/ 3528531 w 3528531"/>
                <a:gd name="connsiteY5" fmla="*/ 187713 h 1896002"/>
                <a:gd name="connsiteX0" fmla="*/ 3121448 w 3528531"/>
                <a:gd name="connsiteY0" fmla="*/ 0 h 1896002"/>
                <a:gd name="connsiteX1" fmla="*/ 631895 w 3528531"/>
                <a:gd name="connsiteY1" fmla="*/ 1039960 h 1896002"/>
                <a:gd name="connsiteX2" fmla="*/ 13439 w 3528531"/>
                <a:gd name="connsiteY2" fmla="*/ 1041720 h 1896002"/>
                <a:gd name="connsiteX3" fmla="*/ 0 w 3528531"/>
                <a:gd name="connsiteY3" fmla="*/ 1639638 h 1896002"/>
                <a:gd name="connsiteX4" fmla="*/ 4745 w 3528531"/>
                <a:gd name="connsiteY4" fmla="*/ 1651701 h 1896002"/>
                <a:gd name="connsiteX5" fmla="*/ 3528531 w 3528531"/>
                <a:gd name="connsiteY5" fmla="*/ 187713 h 1896002"/>
                <a:gd name="connsiteX0" fmla="*/ 3121448 w 3126764"/>
                <a:gd name="connsiteY0" fmla="*/ 0 h 1896002"/>
                <a:gd name="connsiteX1" fmla="*/ 631895 w 3126764"/>
                <a:gd name="connsiteY1" fmla="*/ 1039960 h 1896002"/>
                <a:gd name="connsiteX2" fmla="*/ 13439 w 3126764"/>
                <a:gd name="connsiteY2" fmla="*/ 1041720 h 1896002"/>
                <a:gd name="connsiteX3" fmla="*/ 0 w 3126764"/>
                <a:gd name="connsiteY3" fmla="*/ 1639638 h 1896002"/>
                <a:gd name="connsiteX4" fmla="*/ 4745 w 3126764"/>
                <a:gd name="connsiteY4" fmla="*/ 1651701 h 1896002"/>
                <a:gd name="connsiteX5" fmla="*/ 3126764 w 3126764"/>
                <a:gd name="connsiteY5" fmla="*/ 11837 h 1896002"/>
                <a:gd name="connsiteX0" fmla="*/ 3121448 w 3126764"/>
                <a:gd name="connsiteY0" fmla="*/ 0 h 1896002"/>
                <a:gd name="connsiteX1" fmla="*/ 631895 w 3126764"/>
                <a:gd name="connsiteY1" fmla="*/ 1039960 h 1896002"/>
                <a:gd name="connsiteX2" fmla="*/ 13439 w 3126764"/>
                <a:gd name="connsiteY2" fmla="*/ 1041720 h 1896002"/>
                <a:gd name="connsiteX3" fmla="*/ 0 w 3126764"/>
                <a:gd name="connsiteY3" fmla="*/ 1639638 h 1896002"/>
                <a:gd name="connsiteX4" fmla="*/ 4745 w 3126764"/>
                <a:gd name="connsiteY4" fmla="*/ 1651701 h 1896002"/>
                <a:gd name="connsiteX5" fmla="*/ 3126764 w 3126764"/>
                <a:gd name="connsiteY5" fmla="*/ 11837 h 1896002"/>
                <a:gd name="connsiteX6" fmla="*/ 3121448 w 3126764"/>
                <a:gd name="connsiteY6" fmla="*/ 0 h 1896002"/>
                <a:gd name="connsiteX0" fmla="*/ 3121448 w 3512853"/>
                <a:gd name="connsiteY0" fmla="*/ 0 h 1896002"/>
                <a:gd name="connsiteX1" fmla="*/ 631895 w 3512853"/>
                <a:gd name="connsiteY1" fmla="*/ 1039960 h 1896002"/>
                <a:gd name="connsiteX2" fmla="*/ 13439 w 3512853"/>
                <a:gd name="connsiteY2" fmla="*/ 1041720 h 1896002"/>
                <a:gd name="connsiteX3" fmla="*/ 0 w 3512853"/>
                <a:gd name="connsiteY3" fmla="*/ 1639638 h 1896002"/>
                <a:gd name="connsiteX4" fmla="*/ 4745 w 3512853"/>
                <a:gd name="connsiteY4" fmla="*/ 1651701 h 1896002"/>
                <a:gd name="connsiteX5" fmla="*/ 3512853 w 3512853"/>
                <a:gd name="connsiteY5" fmla="*/ 191169 h 1896002"/>
                <a:gd name="connsiteX6" fmla="*/ 3126764 w 3512853"/>
                <a:gd name="connsiteY6" fmla="*/ 11837 h 1896002"/>
                <a:gd name="connsiteX7" fmla="*/ 3121448 w 3512853"/>
                <a:gd name="connsiteY7" fmla="*/ 0 h 1896002"/>
                <a:gd name="connsiteX0" fmla="*/ 3121448 w 4286988"/>
                <a:gd name="connsiteY0" fmla="*/ 542920 h 2438922"/>
                <a:gd name="connsiteX1" fmla="*/ 631895 w 4286988"/>
                <a:gd name="connsiteY1" fmla="*/ 1582880 h 2438922"/>
                <a:gd name="connsiteX2" fmla="*/ 13439 w 4286988"/>
                <a:gd name="connsiteY2" fmla="*/ 1584640 h 2438922"/>
                <a:gd name="connsiteX3" fmla="*/ 0 w 4286988"/>
                <a:gd name="connsiteY3" fmla="*/ 2182558 h 2438922"/>
                <a:gd name="connsiteX4" fmla="*/ 4745 w 4286988"/>
                <a:gd name="connsiteY4" fmla="*/ 2194621 h 2438922"/>
                <a:gd name="connsiteX5" fmla="*/ 3512853 w 4286988"/>
                <a:gd name="connsiteY5" fmla="*/ 734089 h 2438922"/>
                <a:gd name="connsiteX6" fmla="*/ 4286988 w 4286988"/>
                <a:gd name="connsiteY6" fmla="*/ 0 h 2438922"/>
                <a:gd name="connsiteX7" fmla="*/ 3126764 w 4286988"/>
                <a:gd name="connsiteY7" fmla="*/ 554757 h 2438922"/>
                <a:gd name="connsiteX8" fmla="*/ 3121448 w 4286988"/>
                <a:gd name="connsiteY8" fmla="*/ 542920 h 2438922"/>
                <a:gd name="connsiteX0" fmla="*/ 3121448 w 3512853"/>
                <a:gd name="connsiteY0" fmla="*/ 0 h 1896002"/>
                <a:gd name="connsiteX1" fmla="*/ 631895 w 3512853"/>
                <a:gd name="connsiteY1" fmla="*/ 1039960 h 1896002"/>
                <a:gd name="connsiteX2" fmla="*/ 13439 w 3512853"/>
                <a:gd name="connsiteY2" fmla="*/ 1041720 h 1896002"/>
                <a:gd name="connsiteX3" fmla="*/ 0 w 3512853"/>
                <a:gd name="connsiteY3" fmla="*/ 1639638 h 1896002"/>
                <a:gd name="connsiteX4" fmla="*/ 4745 w 3512853"/>
                <a:gd name="connsiteY4" fmla="*/ 1651701 h 1896002"/>
                <a:gd name="connsiteX5" fmla="*/ 3512853 w 3512853"/>
                <a:gd name="connsiteY5" fmla="*/ 191169 h 1896002"/>
                <a:gd name="connsiteX6" fmla="*/ 3512853 w 3512853"/>
                <a:gd name="connsiteY6" fmla="*/ 22941 h 1896002"/>
                <a:gd name="connsiteX7" fmla="*/ 3126764 w 3512853"/>
                <a:gd name="connsiteY7" fmla="*/ 11837 h 1896002"/>
                <a:gd name="connsiteX8" fmla="*/ 3121448 w 3512853"/>
                <a:gd name="connsiteY8" fmla="*/ 0 h 189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2853" h="1896002">
                  <a:moveTo>
                    <a:pt x="3121448" y="0"/>
                  </a:moveTo>
                  <a:lnTo>
                    <a:pt x="631895" y="1039960"/>
                  </a:lnTo>
                  <a:lnTo>
                    <a:pt x="13439" y="1041720"/>
                  </a:lnTo>
                  <a:lnTo>
                    <a:pt x="0" y="1639638"/>
                  </a:lnTo>
                  <a:cubicBezTo>
                    <a:pt x="1582" y="1896002"/>
                    <a:pt x="3163" y="1395337"/>
                    <a:pt x="4745" y="1651701"/>
                  </a:cubicBezTo>
                  <a:lnTo>
                    <a:pt x="3512853" y="191169"/>
                  </a:lnTo>
                  <a:lnTo>
                    <a:pt x="3512853" y="22941"/>
                  </a:lnTo>
                  <a:lnTo>
                    <a:pt x="3126764" y="11837"/>
                  </a:lnTo>
                  <a:lnTo>
                    <a:pt x="3121448" y="0"/>
                  </a:lnTo>
                  <a:close/>
                </a:path>
              </a:pathLst>
            </a:custGeom>
            <a:solidFill>
              <a:schemeClr val="accent6">
                <a:lumMod val="40000"/>
                <a:lumOff val="6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latin typeface="Arial" panose="020B0604020202020204" pitchFamily="34" charset="0"/>
                <a:cs typeface="Arial" panose="020B0604020202020204" pitchFamily="34" charset="0"/>
              </a:endParaRPr>
            </a:p>
          </p:txBody>
        </p:sp>
        <p:sp>
          <p:nvSpPr>
            <p:cNvPr id="6" name="Freeform 5">
              <a:extLst>
                <a:ext uri="{FF2B5EF4-FFF2-40B4-BE49-F238E27FC236}">
                  <a16:creationId xmlns:a16="http://schemas.microsoft.com/office/drawing/2014/main" id="{2AFC1848-34C0-ED46-A30B-8791B0E4B46B}"/>
                </a:ext>
              </a:extLst>
            </p:cNvPr>
            <p:cNvSpPr/>
            <p:nvPr/>
          </p:nvSpPr>
          <p:spPr>
            <a:xfrm>
              <a:off x="2681288" y="3390900"/>
              <a:ext cx="3411537" cy="1528763"/>
            </a:xfrm>
            <a:custGeom>
              <a:avLst/>
              <a:gdLst>
                <a:gd name="connsiteX0" fmla="*/ 5076423 w 5286778"/>
                <a:gd name="connsiteY0" fmla="*/ 1356575 h 4237150"/>
                <a:gd name="connsiteX1" fmla="*/ 4548389 w 5286778"/>
                <a:gd name="connsiteY1" fmla="*/ 339144 h 4237150"/>
                <a:gd name="connsiteX2" fmla="*/ 646090 w 5286778"/>
                <a:gd name="connsiteY2" fmla="*/ 3391437 h 4237150"/>
                <a:gd name="connsiteX3" fmla="*/ 671848 w 5286778"/>
                <a:gd name="connsiteY3" fmla="*/ 4202806 h 4237150"/>
                <a:gd name="connsiteX4" fmla="*/ 3955961 w 5286778"/>
                <a:gd name="connsiteY4" fmla="*/ 3597499 h 4237150"/>
                <a:gd name="connsiteX5" fmla="*/ 5076423 w 5286778"/>
                <a:gd name="connsiteY5" fmla="*/ 1356575 h 4237150"/>
                <a:gd name="connsiteX0" fmla="*/ 5076423 w 5076423"/>
                <a:gd name="connsiteY0" fmla="*/ 1017431 h 3898006"/>
                <a:gd name="connsiteX1" fmla="*/ 4548389 w 5076423"/>
                <a:gd name="connsiteY1" fmla="*/ 0 h 3898006"/>
                <a:gd name="connsiteX2" fmla="*/ 646090 w 5076423"/>
                <a:gd name="connsiteY2" fmla="*/ 3052293 h 3898006"/>
                <a:gd name="connsiteX3" fmla="*/ 671848 w 5076423"/>
                <a:gd name="connsiteY3" fmla="*/ 3863662 h 3898006"/>
                <a:gd name="connsiteX4" fmla="*/ 3955961 w 5076423"/>
                <a:gd name="connsiteY4" fmla="*/ 3258355 h 3898006"/>
                <a:gd name="connsiteX5" fmla="*/ 5076423 w 5076423"/>
                <a:gd name="connsiteY5" fmla="*/ 1017431 h 3898006"/>
                <a:gd name="connsiteX0" fmla="*/ 4430333 w 4430333"/>
                <a:gd name="connsiteY0" fmla="*/ 1017431 h 3898006"/>
                <a:gd name="connsiteX1" fmla="*/ 3902299 w 4430333"/>
                <a:gd name="connsiteY1" fmla="*/ 0 h 3898006"/>
                <a:gd name="connsiteX2" fmla="*/ 0 w 4430333"/>
                <a:gd name="connsiteY2" fmla="*/ 3052293 h 3898006"/>
                <a:gd name="connsiteX3" fmla="*/ 25758 w 4430333"/>
                <a:gd name="connsiteY3" fmla="*/ 3863662 h 3898006"/>
                <a:gd name="connsiteX4" fmla="*/ 3309871 w 4430333"/>
                <a:gd name="connsiteY4" fmla="*/ 3258355 h 3898006"/>
                <a:gd name="connsiteX5" fmla="*/ 4430333 w 4430333"/>
                <a:gd name="connsiteY5" fmla="*/ 1017431 h 3898006"/>
                <a:gd name="connsiteX0" fmla="*/ 4430333 w 4430333"/>
                <a:gd name="connsiteY0" fmla="*/ 1017431 h 3898006"/>
                <a:gd name="connsiteX1" fmla="*/ 3902299 w 4430333"/>
                <a:gd name="connsiteY1" fmla="*/ 0 h 3898006"/>
                <a:gd name="connsiteX2" fmla="*/ 1983348 w 4430333"/>
                <a:gd name="connsiteY2" fmla="*/ 1815921 h 3898006"/>
                <a:gd name="connsiteX3" fmla="*/ 0 w 4430333"/>
                <a:gd name="connsiteY3" fmla="*/ 3052293 h 3898006"/>
                <a:gd name="connsiteX4" fmla="*/ 25758 w 4430333"/>
                <a:gd name="connsiteY4" fmla="*/ 3863662 h 3898006"/>
                <a:gd name="connsiteX5" fmla="*/ 3309871 w 4430333"/>
                <a:gd name="connsiteY5" fmla="*/ 3258355 h 3898006"/>
                <a:gd name="connsiteX6" fmla="*/ 4430333 w 4430333"/>
                <a:gd name="connsiteY6" fmla="*/ 1017431 h 3898006"/>
                <a:gd name="connsiteX0" fmla="*/ 4430333 w 4430333"/>
                <a:gd name="connsiteY0" fmla="*/ 1017431 h 3898006"/>
                <a:gd name="connsiteX1" fmla="*/ 3902299 w 4430333"/>
                <a:gd name="connsiteY1" fmla="*/ 0 h 3898006"/>
                <a:gd name="connsiteX2" fmla="*/ 1983348 w 4430333"/>
                <a:gd name="connsiteY2" fmla="*/ 3013656 h 3898006"/>
                <a:gd name="connsiteX3" fmla="*/ 0 w 4430333"/>
                <a:gd name="connsiteY3" fmla="*/ 3052293 h 3898006"/>
                <a:gd name="connsiteX4" fmla="*/ 25758 w 4430333"/>
                <a:gd name="connsiteY4" fmla="*/ 3863662 h 3898006"/>
                <a:gd name="connsiteX5" fmla="*/ 3309871 w 4430333"/>
                <a:gd name="connsiteY5" fmla="*/ 3258355 h 3898006"/>
                <a:gd name="connsiteX6" fmla="*/ 4430333 w 4430333"/>
                <a:gd name="connsiteY6" fmla="*/ 1017431 h 3898006"/>
                <a:gd name="connsiteX0" fmla="*/ 4430333 w 4430333"/>
                <a:gd name="connsiteY0" fmla="*/ 0 h 2880575"/>
                <a:gd name="connsiteX1" fmla="*/ 3322750 w 4430333"/>
                <a:gd name="connsiteY1" fmla="*/ 1558344 h 2880575"/>
                <a:gd name="connsiteX2" fmla="*/ 1983348 w 4430333"/>
                <a:gd name="connsiteY2" fmla="*/ 1996225 h 2880575"/>
                <a:gd name="connsiteX3" fmla="*/ 0 w 4430333"/>
                <a:gd name="connsiteY3" fmla="*/ 2034862 h 2880575"/>
                <a:gd name="connsiteX4" fmla="*/ 25758 w 4430333"/>
                <a:gd name="connsiteY4" fmla="*/ 2846231 h 2880575"/>
                <a:gd name="connsiteX5" fmla="*/ 3309871 w 4430333"/>
                <a:gd name="connsiteY5" fmla="*/ 2240924 h 2880575"/>
                <a:gd name="connsiteX6" fmla="*/ 4430333 w 4430333"/>
                <a:gd name="connsiteY6" fmla="*/ 0 h 2880575"/>
                <a:gd name="connsiteX0" fmla="*/ 4430333 w 4430333"/>
                <a:gd name="connsiteY0" fmla="*/ 0 h 3198253"/>
                <a:gd name="connsiteX1" fmla="*/ 3322750 w 4430333"/>
                <a:gd name="connsiteY1" fmla="*/ 1558344 h 3198253"/>
                <a:gd name="connsiteX2" fmla="*/ 1983348 w 4430333"/>
                <a:gd name="connsiteY2" fmla="*/ 1996225 h 3198253"/>
                <a:gd name="connsiteX3" fmla="*/ 0 w 4430333"/>
                <a:gd name="connsiteY3" fmla="*/ 2034862 h 3198253"/>
                <a:gd name="connsiteX4" fmla="*/ 25758 w 4430333"/>
                <a:gd name="connsiteY4" fmla="*/ 2846231 h 3198253"/>
                <a:gd name="connsiteX5" fmla="*/ 1970468 w 4430333"/>
                <a:gd name="connsiteY5" fmla="*/ 2717442 h 3198253"/>
                <a:gd name="connsiteX6" fmla="*/ 4430333 w 4430333"/>
                <a:gd name="connsiteY6" fmla="*/ 0 h 3198253"/>
                <a:gd name="connsiteX0" fmla="*/ 4430333 w 4430333"/>
                <a:gd name="connsiteY0" fmla="*/ 0 h 3198253"/>
                <a:gd name="connsiteX1" fmla="*/ 3322750 w 4430333"/>
                <a:gd name="connsiteY1" fmla="*/ 1558344 h 3198253"/>
                <a:gd name="connsiteX2" fmla="*/ 1983348 w 4430333"/>
                <a:gd name="connsiteY2" fmla="*/ 1996225 h 3198253"/>
                <a:gd name="connsiteX3" fmla="*/ 0 w 4430333"/>
                <a:gd name="connsiteY3" fmla="*/ 2034862 h 3198253"/>
                <a:gd name="connsiteX4" fmla="*/ 25758 w 4430333"/>
                <a:gd name="connsiteY4" fmla="*/ 2846231 h 3198253"/>
                <a:gd name="connsiteX5" fmla="*/ 1970468 w 4430333"/>
                <a:gd name="connsiteY5" fmla="*/ 2717442 h 3198253"/>
                <a:gd name="connsiteX6" fmla="*/ 4430333 w 4430333"/>
                <a:gd name="connsiteY6" fmla="*/ 0 h 3198253"/>
                <a:gd name="connsiteX0" fmla="*/ 3374265 w 3374265"/>
                <a:gd name="connsiteY0" fmla="*/ 540913 h 1639909"/>
                <a:gd name="connsiteX1" fmla="*/ 3322750 w 3374265"/>
                <a:gd name="connsiteY1" fmla="*/ 0 h 1639909"/>
                <a:gd name="connsiteX2" fmla="*/ 1983348 w 3374265"/>
                <a:gd name="connsiteY2" fmla="*/ 437881 h 1639909"/>
                <a:gd name="connsiteX3" fmla="*/ 0 w 3374265"/>
                <a:gd name="connsiteY3" fmla="*/ 476518 h 1639909"/>
                <a:gd name="connsiteX4" fmla="*/ 25758 w 3374265"/>
                <a:gd name="connsiteY4" fmla="*/ 1287887 h 1639909"/>
                <a:gd name="connsiteX5" fmla="*/ 1970468 w 3374265"/>
                <a:gd name="connsiteY5" fmla="*/ 1159098 h 1639909"/>
                <a:gd name="connsiteX6" fmla="*/ 3374265 w 3374265"/>
                <a:gd name="connsiteY6" fmla="*/ 540913 h 1639909"/>
                <a:gd name="connsiteX0" fmla="*/ 3374265 w 3374265"/>
                <a:gd name="connsiteY0" fmla="*/ 540913 h 1639909"/>
                <a:gd name="connsiteX1" fmla="*/ 3322750 w 3374265"/>
                <a:gd name="connsiteY1" fmla="*/ 0 h 1639909"/>
                <a:gd name="connsiteX2" fmla="*/ 1983348 w 3374265"/>
                <a:gd name="connsiteY2" fmla="*/ 437881 h 1639909"/>
                <a:gd name="connsiteX3" fmla="*/ 0 w 3374265"/>
                <a:gd name="connsiteY3" fmla="*/ 476518 h 1639909"/>
                <a:gd name="connsiteX4" fmla="*/ 25758 w 3374265"/>
                <a:gd name="connsiteY4" fmla="*/ 1287887 h 1639909"/>
                <a:gd name="connsiteX5" fmla="*/ 1970468 w 3374265"/>
                <a:gd name="connsiteY5" fmla="*/ 1159098 h 1639909"/>
                <a:gd name="connsiteX6" fmla="*/ 3374265 w 3374265"/>
                <a:gd name="connsiteY6" fmla="*/ 540913 h 1639909"/>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1970468 w 3374265"/>
                <a:gd name="connsiteY5" fmla="*/ 1159098 h 1287887"/>
                <a:gd name="connsiteX6" fmla="*/ 3374265 w 3374265"/>
                <a:gd name="connsiteY6"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1970468 w 3374265"/>
                <a:gd name="connsiteY5" fmla="*/ 1159098 h 1287887"/>
                <a:gd name="connsiteX6" fmla="*/ 3374265 w 3374265"/>
                <a:gd name="connsiteY6"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1970468 w 3374265"/>
                <a:gd name="connsiteY5" fmla="*/ 1159098 h 1287887"/>
                <a:gd name="connsiteX6" fmla="*/ 3374265 w 3374265"/>
                <a:gd name="connsiteY6"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1970468 w 3374265"/>
                <a:gd name="connsiteY5" fmla="*/ 1159098 h 1287887"/>
                <a:gd name="connsiteX6" fmla="*/ 3374265 w 3374265"/>
                <a:gd name="connsiteY6"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708340 w 3374265"/>
                <a:gd name="connsiteY5" fmla="*/ 1068947 h 1287887"/>
                <a:gd name="connsiteX6" fmla="*/ 1970468 w 3374265"/>
                <a:gd name="connsiteY6" fmla="*/ 1159098 h 1287887"/>
                <a:gd name="connsiteX7" fmla="*/ 3374265 w 3374265"/>
                <a:gd name="connsiteY7"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708340 w 3374265"/>
                <a:gd name="connsiteY5" fmla="*/ 1068947 h 1287887"/>
                <a:gd name="connsiteX6" fmla="*/ 1970468 w 3374265"/>
                <a:gd name="connsiteY6" fmla="*/ 1159098 h 1287887"/>
                <a:gd name="connsiteX7" fmla="*/ 2897749 w 3374265"/>
                <a:gd name="connsiteY7" fmla="*/ 1043189 h 1287887"/>
                <a:gd name="connsiteX8" fmla="*/ 3374265 w 3374265"/>
                <a:gd name="connsiteY8"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708340 w 3374265"/>
                <a:gd name="connsiteY5" fmla="*/ 1068947 h 1287887"/>
                <a:gd name="connsiteX6" fmla="*/ 1970468 w 3374265"/>
                <a:gd name="connsiteY6" fmla="*/ 1159098 h 1287887"/>
                <a:gd name="connsiteX7" fmla="*/ 2897749 w 3374265"/>
                <a:gd name="connsiteY7" fmla="*/ 1043189 h 1287887"/>
                <a:gd name="connsiteX8" fmla="*/ 3374265 w 3374265"/>
                <a:gd name="connsiteY8" fmla="*/ 540913 h 1287887"/>
                <a:gd name="connsiteX0" fmla="*/ 3374265 w 3374265"/>
                <a:gd name="connsiteY0" fmla="*/ 540913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708340 w 3374265"/>
                <a:gd name="connsiteY5" fmla="*/ 1068947 h 1287887"/>
                <a:gd name="connsiteX6" fmla="*/ 1970468 w 3374265"/>
                <a:gd name="connsiteY6" fmla="*/ 1159098 h 1287887"/>
                <a:gd name="connsiteX7" fmla="*/ 2897749 w 3374265"/>
                <a:gd name="connsiteY7" fmla="*/ 888642 h 1287887"/>
                <a:gd name="connsiteX8" fmla="*/ 3374265 w 3374265"/>
                <a:gd name="connsiteY8" fmla="*/ 540913 h 1287887"/>
                <a:gd name="connsiteX0" fmla="*/ 3374265 w 3374265"/>
                <a:gd name="connsiteY0" fmla="*/ 695459 h 1287887"/>
                <a:gd name="connsiteX1" fmla="*/ 3322750 w 3374265"/>
                <a:gd name="connsiteY1" fmla="*/ 0 h 1287887"/>
                <a:gd name="connsiteX2" fmla="*/ 1983348 w 3374265"/>
                <a:gd name="connsiteY2" fmla="*/ 437881 h 1287887"/>
                <a:gd name="connsiteX3" fmla="*/ 0 w 3374265"/>
                <a:gd name="connsiteY3" fmla="*/ 476518 h 1287887"/>
                <a:gd name="connsiteX4" fmla="*/ 25758 w 3374265"/>
                <a:gd name="connsiteY4" fmla="*/ 1287887 h 1287887"/>
                <a:gd name="connsiteX5" fmla="*/ 708340 w 3374265"/>
                <a:gd name="connsiteY5" fmla="*/ 1068947 h 1287887"/>
                <a:gd name="connsiteX6" fmla="*/ 1970468 w 3374265"/>
                <a:gd name="connsiteY6" fmla="*/ 1159098 h 1287887"/>
                <a:gd name="connsiteX7" fmla="*/ 2897749 w 3374265"/>
                <a:gd name="connsiteY7" fmla="*/ 888642 h 1287887"/>
                <a:gd name="connsiteX8" fmla="*/ 3374265 w 3374265"/>
                <a:gd name="connsiteY8" fmla="*/ 695459 h 1287887"/>
                <a:gd name="connsiteX0" fmla="*/ 3374265 w 3490176"/>
                <a:gd name="connsiteY0" fmla="*/ 695459 h 1287887"/>
                <a:gd name="connsiteX1" fmla="*/ 3490176 w 3490176"/>
                <a:gd name="connsiteY1" fmla="*/ 0 h 1287887"/>
                <a:gd name="connsiteX2" fmla="*/ 1983348 w 3490176"/>
                <a:gd name="connsiteY2" fmla="*/ 437881 h 1287887"/>
                <a:gd name="connsiteX3" fmla="*/ 0 w 3490176"/>
                <a:gd name="connsiteY3" fmla="*/ 476518 h 1287887"/>
                <a:gd name="connsiteX4" fmla="*/ 25758 w 3490176"/>
                <a:gd name="connsiteY4" fmla="*/ 1287887 h 1287887"/>
                <a:gd name="connsiteX5" fmla="*/ 708340 w 3490176"/>
                <a:gd name="connsiteY5" fmla="*/ 1068947 h 1287887"/>
                <a:gd name="connsiteX6" fmla="*/ 1970468 w 3490176"/>
                <a:gd name="connsiteY6" fmla="*/ 1159098 h 1287887"/>
                <a:gd name="connsiteX7" fmla="*/ 2897749 w 3490176"/>
                <a:gd name="connsiteY7" fmla="*/ 888642 h 1287887"/>
                <a:gd name="connsiteX8" fmla="*/ 3374265 w 3490176"/>
                <a:gd name="connsiteY8" fmla="*/ 695459 h 1287887"/>
                <a:gd name="connsiteX0" fmla="*/ 3528811 w 3528811"/>
                <a:gd name="connsiteY0" fmla="*/ 695459 h 1287887"/>
                <a:gd name="connsiteX1" fmla="*/ 3490176 w 3528811"/>
                <a:gd name="connsiteY1" fmla="*/ 0 h 1287887"/>
                <a:gd name="connsiteX2" fmla="*/ 1983348 w 3528811"/>
                <a:gd name="connsiteY2" fmla="*/ 437881 h 1287887"/>
                <a:gd name="connsiteX3" fmla="*/ 0 w 3528811"/>
                <a:gd name="connsiteY3" fmla="*/ 476518 h 1287887"/>
                <a:gd name="connsiteX4" fmla="*/ 25758 w 3528811"/>
                <a:gd name="connsiteY4" fmla="*/ 1287887 h 1287887"/>
                <a:gd name="connsiteX5" fmla="*/ 708340 w 3528811"/>
                <a:gd name="connsiteY5" fmla="*/ 1068947 h 1287887"/>
                <a:gd name="connsiteX6" fmla="*/ 1970468 w 3528811"/>
                <a:gd name="connsiteY6" fmla="*/ 1159098 h 1287887"/>
                <a:gd name="connsiteX7" fmla="*/ 2897749 w 3528811"/>
                <a:gd name="connsiteY7" fmla="*/ 888642 h 1287887"/>
                <a:gd name="connsiteX8" fmla="*/ 3528811 w 3528811"/>
                <a:gd name="connsiteY8" fmla="*/ 695459 h 1287887"/>
                <a:gd name="connsiteX0" fmla="*/ 3528811 w 3528811"/>
                <a:gd name="connsiteY0" fmla="*/ 695459 h 1287887"/>
                <a:gd name="connsiteX1" fmla="*/ 3490176 w 3528811"/>
                <a:gd name="connsiteY1" fmla="*/ 0 h 1287887"/>
                <a:gd name="connsiteX2" fmla="*/ 2741715 w 3528811"/>
                <a:gd name="connsiteY2" fmla="*/ 386366 h 1287887"/>
                <a:gd name="connsiteX3" fmla="*/ 1983348 w 3528811"/>
                <a:gd name="connsiteY3" fmla="*/ 437881 h 1287887"/>
                <a:gd name="connsiteX4" fmla="*/ 0 w 3528811"/>
                <a:gd name="connsiteY4" fmla="*/ 476518 h 1287887"/>
                <a:gd name="connsiteX5" fmla="*/ 25758 w 3528811"/>
                <a:gd name="connsiteY5" fmla="*/ 1287887 h 1287887"/>
                <a:gd name="connsiteX6" fmla="*/ 708340 w 3528811"/>
                <a:gd name="connsiteY6" fmla="*/ 1068947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386366 h 1287887"/>
                <a:gd name="connsiteX3" fmla="*/ 1983348 w 3528811"/>
                <a:gd name="connsiteY3" fmla="*/ 437881 h 1287887"/>
                <a:gd name="connsiteX4" fmla="*/ 0 w 3528811"/>
                <a:gd name="connsiteY4" fmla="*/ 47651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231820 h 1287887"/>
                <a:gd name="connsiteX3" fmla="*/ 1983348 w 3528811"/>
                <a:gd name="connsiteY3" fmla="*/ 437881 h 1287887"/>
                <a:gd name="connsiteX4" fmla="*/ 0 w 3528811"/>
                <a:gd name="connsiteY4" fmla="*/ 47651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231820 h 1287887"/>
                <a:gd name="connsiteX3" fmla="*/ 1983348 w 3528811"/>
                <a:gd name="connsiteY3" fmla="*/ 437881 h 1287887"/>
                <a:gd name="connsiteX4" fmla="*/ 0 w 3528811"/>
                <a:gd name="connsiteY4" fmla="*/ 47651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231820 h 1287887"/>
                <a:gd name="connsiteX3" fmla="*/ 1983348 w 3528811"/>
                <a:gd name="connsiteY3" fmla="*/ 437881 h 1287887"/>
                <a:gd name="connsiteX4" fmla="*/ 0 w 3528811"/>
                <a:gd name="connsiteY4" fmla="*/ 47651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231820 h 1287887"/>
                <a:gd name="connsiteX3" fmla="*/ 1983348 w 3528811"/>
                <a:gd name="connsiteY3" fmla="*/ 437881 h 1287887"/>
                <a:gd name="connsiteX4" fmla="*/ 0 w 3528811"/>
                <a:gd name="connsiteY4" fmla="*/ 59820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231820 h 1287887"/>
                <a:gd name="connsiteX3" fmla="*/ 1983349 w 3528811"/>
                <a:gd name="connsiteY3" fmla="*/ 560229 h 1287887"/>
                <a:gd name="connsiteX4" fmla="*/ 0 w 3528811"/>
                <a:gd name="connsiteY4" fmla="*/ 59820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323581 h 1287887"/>
                <a:gd name="connsiteX3" fmla="*/ 1983349 w 3528811"/>
                <a:gd name="connsiteY3" fmla="*/ 560229 h 1287887"/>
                <a:gd name="connsiteX4" fmla="*/ 0 w 3528811"/>
                <a:gd name="connsiteY4" fmla="*/ 598208 h 1287887"/>
                <a:gd name="connsiteX5" fmla="*/ 25758 w 3528811"/>
                <a:gd name="connsiteY5" fmla="*/ 1287887 h 1287887"/>
                <a:gd name="connsiteX6" fmla="*/ 708341 w 3528811"/>
                <a:gd name="connsiteY6" fmla="*/ 1223494 h 1287887"/>
                <a:gd name="connsiteX7" fmla="*/ 1970468 w 3528811"/>
                <a:gd name="connsiteY7" fmla="*/ 1159098 h 1287887"/>
                <a:gd name="connsiteX8" fmla="*/ 2897749 w 3528811"/>
                <a:gd name="connsiteY8" fmla="*/ 888642 h 1287887"/>
                <a:gd name="connsiteX9" fmla="*/ 3528811 w 3528811"/>
                <a:gd name="connsiteY9" fmla="*/ 695459 h 1287887"/>
                <a:gd name="connsiteX0" fmla="*/ 3528811 w 3528811"/>
                <a:gd name="connsiteY0" fmla="*/ 695459 h 1287887"/>
                <a:gd name="connsiteX1" fmla="*/ 3490176 w 3528811"/>
                <a:gd name="connsiteY1" fmla="*/ 0 h 1287887"/>
                <a:gd name="connsiteX2" fmla="*/ 2741715 w 3528811"/>
                <a:gd name="connsiteY2" fmla="*/ 323581 h 1287887"/>
                <a:gd name="connsiteX3" fmla="*/ 1983349 w 3528811"/>
                <a:gd name="connsiteY3" fmla="*/ 560229 h 1287887"/>
                <a:gd name="connsiteX4" fmla="*/ 1382790 w 3528811"/>
                <a:gd name="connsiteY4" fmla="*/ 711149 h 1287887"/>
                <a:gd name="connsiteX5" fmla="*/ 0 w 3528811"/>
                <a:gd name="connsiteY5" fmla="*/ 598208 h 1287887"/>
                <a:gd name="connsiteX6" fmla="*/ 25758 w 3528811"/>
                <a:gd name="connsiteY6" fmla="*/ 1287887 h 1287887"/>
                <a:gd name="connsiteX7" fmla="*/ 708341 w 3528811"/>
                <a:gd name="connsiteY7" fmla="*/ 1223494 h 1287887"/>
                <a:gd name="connsiteX8" fmla="*/ 1970468 w 3528811"/>
                <a:gd name="connsiteY8" fmla="*/ 1159098 h 1287887"/>
                <a:gd name="connsiteX9" fmla="*/ 2897749 w 3528811"/>
                <a:gd name="connsiteY9" fmla="*/ 888642 h 1287887"/>
                <a:gd name="connsiteX10" fmla="*/ 3528811 w 3528811"/>
                <a:gd name="connsiteY10" fmla="*/ 695459 h 1287887"/>
                <a:gd name="connsiteX0" fmla="*/ 3528811 w 3528811"/>
                <a:gd name="connsiteY0" fmla="*/ 695459 h 1287887"/>
                <a:gd name="connsiteX1" fmla="*/ 3490176 w 3528811"/>
                <a:gd name="connsiteY1" fmla="*/ 0 h 1287887"/>
                <a:gd name="connsiteX2" fmla="*/ 2741715 w 3528811"/>
                <a:gd name="connsiteY2" fmla="*/ 323581 h 1287887"/>
                <a:gd name="connsiteX3" fmla="*/ 1983349 w 3528811"/>
                <a:gd name="connsiteY3" fmla="*/ 560229 h 1287887"/>
                <a:gd name="connsiteX4" fmla="*/ 1382790 w 3528811"/>
                <a:gd name="connsiteY4" fmla="*/ 711149 h 1287887"/>
                <a:gd name="connsiteX5" fmla="*/ 0 w 3528811"/>
                <a:gd name="connsiteY5" fmla="*/ 712909 h 1287887"/>
                <a:gd name="connsiteX6" fmla="*/ 25758 w 3528811"/>
                <a:gd name="connsiteY6" fmla="*/ 1287887 h 1287887"/>
                <a:gd name="connsiteX7" fmla="*/ 708341 w 3528811"/>
                <a:gd name="connsiteY7" fmla="*/ 1223494 h 1287887"/>
                <a:gd name="connsiteX8" fmla="*/ 1970468 w 3528811"/>
                <a:gd name="connsiteY8" fmla="*/ 1159098 h 1287887"/>
                <a:gd name="connsiteX9" fmla="*/ 2897749 w 3528811"/>
                <a:gd name="connsiteY9" fmla="*/ 888642 h 1287887"/>
                <a:gd name="connsiteX10" fmla="*/ 3528811 w 3528811"/>
                <a:gd name="connsiteY10" fmla="*/ 695459 h 1287887"/>
                <a:gd name="connsiteX0" fmla="*/ 3528811 w 3528811"/>
                <a:gd name="connsiteY0" fmla="*/ 695459 h 1287887"/>
                <a:gd name="connsiteX1" fmla="*/ 3490176 w 3528811"/>
                <a:gd name="connsiteY1" fmla="*/ 0 h 1287887"/>
                <a:gd name="connsiteX2" fmla="*/ 2741715 w 3528811"/>
                <a:gd name="connsiteY2" fmla="*/ 323581 h 1287887"/>
                <a:gd name="connsiteX3" fmla="*/ 1983349 w 3528811"/>
                <a:gd name="connsiteY3" fmla="*/ 560229 h 1287887"/>
                <a:gd name="connsiteX4" fmla="*/ 1382790 w 3528811"/>
                <a:gd name="connsiteY4" fmla="*/ 711149 h 1287887"/>
                <a:gd name="connsiteX5" fmla="*/ 0 w 3528811"/>
                <a:gd name="connsiteY5" fmla="*/ 712909 h 1287887"/>
                <a:gd name="connsiteX6" fmla="*/ 25758 w 3528811"/>
                <a:gd name="connsiteY6" fmla="*/ 1287887 h 1287887"/>
                <a:gd name="connsiteX7" fmla="*/ 708341 w 3528811"/>
                <a:gd name="connsiteY7" fmla="*/ 1223494 h 1287887"/>
                <a:gd name="connsiteX8" fmla="*/ 1970468 w 3528811"/>
                <a:gd name="connsiteY8" fmla="*/ 1159098 h 1287887"/>
                <a:gd name="connsiteX9" fmla="*/ 2897749 w 3528811"/>
                <a:gd name="connsiteY9" fmla="*/ 888642 h 1287887"/>
                <a:gd name="connsiteX10" fmla="*/ 3528811 w 3528811"/>
                <a:gd name="connsiteY10" fmla="*/ 695459 h 1287887"/>
                <a:gd name="connsiteX0" fmla="*/ 3528811 w 3528811"/>
                <a:gd name="connsiteY0" fmla="*/ 695459 h 1223494"/>
                <a:gd name="connsiteX1" fmla="*/ 3490176 w 3528811"/>
                <a:gd name="connsiteY1" fmla="*/ 0 h 1223494"/>
                <a:gd name="connsiteX2" fmla="*/ 2741715 w 3528811"/>
                <a:gd name="connsiteY2" fmla="*/ 323581 h 1223494"/>
                <a:gd name="connsiteX3" fmla="*/ 1983349 w 3528811"/>
                <a:gd name="connsiteY3" fmla="*/ 560229 h 1223494"/>
                <a:gd name="connsiteX4" fmla="*/ 1382790 w 3528811"/>
                <a:gd name="connsiteY4" fmla="*/ 711149 h 1223494"/>
                <a:gd name="connsiteX5" fmla="*/ 0 w 3528811"/>
                <a:gd name="connsiteY5" fmla="*/ 712909 h 1223494"/>
                <a:gd name="connsiteX6" fmla="*/ 25758 w 3528811"/>
                <a:gd name="connsiteY6" fmla="*/ 1134952 h 1223494"/>
                <a:gd name="connsiteX7" fmla="*/ 708341 w 3528811"/>
                <a:gd name="connsiteY7" fmla="*/ 1223494 h 1223494"/>
                <a:gd name="connsiteX8" fmla="*/ 1970468 w 3528811"/>
                <a:gd name="connsiteY8" fmla="*/ 1159098 h 1223494"/>
                <a:gd name="connsiteX9" fmla="*/ 2897749 w 3528811"/>
                <a:gd name="connsiteY9" fmla="*/ 888642 h 1223494"/>
                <a:gd name="connsiteX10" fmla="*/ 3528811 w 3528811"/>
                <a:gd name="connsiteY10" fmla="*/ 695459 h 1223494"/>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708341 w 3528811"/>
                <a:gd name="connsiteY7" fmla="*/ 1223494 h 1242007"/>
                <a:gd name="connsiteX8" fmla="*/ 1970468 w 3528811"/>
                <a:gd name="connsiteY8" fmla="*/ 1159098 h 1242007"/>
                <a:gd name="connsiteX9" fmla="*/ 2897749 w 3528811"/>
                <a:gd name="connsiteY9" fmla="*/ 888642 h 1242007"/>
                <a:gd name="connsiteX10" fmla="*/ 3528811 w 3528811"/>
                <a:gd name="connsiteY10" fmla="*/ 695459 h 1242007"/>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708341 w 3528811"/>
                <a:gd name="connsiteY7" fmla="*/ 1223494 h 1242007"/>
                <a:gd name="connsiteX8" fmla="*/ 2117456 w 3528811"/>
                <a:gd name="connsiteY8" fmla="*/ 1159098 h 1242007"/>
                <a:gd name="connsiteX9" fmla="*/ 2897749 w 3528811"/>
                <a:gd name="connsiteY9" fmla="*/ 888642 h 1242007"/>
                <a:gd name="connsiteX10" fmla="*/ 3528811 w 3528811"/>
                <a:gd name="connsiteY10" fmla="*/ 695459 h 1242007"/>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708341 w 3528811"/>
                <a:gd name="connsiteY7" fmla="*/ 1223494 h 1242007"/>
                <a:gd name="connsiteX8" fmla="*/ 2117456 w 3528811"/>
                <a:gd name="connsiteY8" fmla="*/ 1159098 h 1242007"/>
                <a:gd name="connsiteX9" fmla="*/ 2897749 w 3528811"/>
                <a:gd name="connsiteY9" fmla="*/ 1095105 h 1242007"/>
                <a:gd name="connsiteX10" fmla="*/ 3528811 w 3528811"/>
                <a:gd name="connsiteY10" fmla="*/ 695459 h 1242007"/>
                <a:gd name="connsiteX0" fmla="*/ 3528811 w 3528811"/>
                <a:gd name="connsiteY0" fmla="*/ 695459 h 1523324"/>
                <a:gd name="connsiteX1" fmla="*/ 3490176 w 3528811"/>
                <a:gd name="connsiteY1" fmla="*/ 0 h 1523324"/>
                <a:gd name="connsiteX2" fmla="*/ 2741715 w 3528811"/>
                <a:gd name="connsiteY2" fmla="*/ 323581 h 1523324"/>
                <a:gd name="connsiteX3" fmla="*/ 1983349 w 3528811"/>
                <a:gd name="connsiteY3" fmla="*/ 560229 h 1523324"/>
                <a:gd name="connsiteX4" fmla="*/ 1382790 w 3528811"/>
                <a:gd name="connsiteY4" fmla="*/ 711149 h 1523324"/>
                <a:gd name="connsiteX5" fmla="*/ 0 w 3528811"/>
                <a:gd name="connsiteY5" fmla="*/ 712909 h 1523324"/>
                <a:gd name="connsiteX6" fmla="*/ 25758 w 3528811"/>
                <a:gd name="connsiteY6" fmla="*/ 1242007 h 1523324"/>
                <a:gd name="connsiteX7" fmla="*/ 708341 w 3528811"/>
                <a:gd name="connsiteY7" fmla="*/ 1223494 h 1523324"/>
                <a:gd name="connsiteX8" fmla="*/ 2117456 w 3528811"/>
                <a:gd name="connsiteY8" fmla="*/ 1159098 h 1523324"/>
                <a:gd name="connsiteX9" fmla="*/ 2642970 w 3528811"/>
                <a:gd name="connsiteY9" fmla="*/ 1523324 h 1523324"/>
                <a:gd name="connsiteX10" fmla="*/ 3528811 w 3528811"/>
                <a:gd name="connsiteY10" fmla="*/ 695459 h 1523324"/>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708341 w 3528811"/>
                <a:gd name="connsiteY7" fmla="*/ 1223494 h 1242007"/>
                <a:gd name="connsiteX8" fmla="*/ 2117456 w 3528811"/>
                <a:gd name="connsiteY8" fmla="*/ 1159098 h 1242007"/>
                <a:gd name="connsiteX9" fmla="*/ 2819355 w 3528811"/>
                <a:gd name="connsiteY9" fmla="*/ 1140986 h 1242007"/>
                <a:gd name="connsiteX10" fmla="*/ 3528811 w 3528811"/>
                <a:gd name="connsiteY10" fmla="*/ 695459 h 1242007"/>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708341 w 3528811"/>
                <a:gd name="connsiteY7" fmla="*/ 1223494 h 1242007"/>
                <a:gd name="connsiteX8" fmla="*/ 2819355 w 3528811"/>
                <a:gd name="connsiteY8" fmla="*/ 1140986 h 1242007"/>
                <a:gd name="connsiteX9" fmla="*/ 3528811 w 3528811"/>
                <a:gd name="connsiteY9" fmla="*/ 695459 h 1242007"/>
                <a:gd name="connsiteX0" fmla="*/ 3528811 w 3528811"/>
                <a:gd name="connsiteY0" fmla="*/ 695459 h 1242007"/>
                <a:gd name="connsiteX1" fmla="*/ 3490176 w 3528811"/>
                <a:gd name="connsiteY1" fmla="*/ 0 h 1242007"/>
                <a:gd name="connsiteX2" fmla="*/ 2741715 w 3528811"/>
                <a:gd name="connsiteY2" fmla="*/ 323581 h 1242007"/>
                <a:gd name="connsiteX3" fmla="*/ 1983349 w 3528811"/>
                <a:gd name="connsiteY3" fmla="*/ 560229 h 1242007"/>
                <a:gd name="connsiteX4" fmla="*/ 1382790 w 3528811"/>
                <a:gd name="connsiteY4" fmla="*/ 711149 h 1242007"/>
                <a:gd name="connsiteX5" fmla="*/ 0 w 3528811"/>
                <a:gd name="connsiteY5" fmla="*/ 712909 h 1242007"/>
                <a:gd name="connsiteX6" fmla="*/ 25758 w 3528811"/>
                <a:gd name="connsiteY6" fmla="*/ 1242007 h 1242007"/>
                <a:gd name="connsiteX7" fmla="*/ 2819355 w 3528811"/>
                <a:gd name="connsiteY7" fmla="*/ 1140986 h 1242007"/>
                <a:gd name="connsiteX8" fmla="*/ 3528811 w 3528811"/>
                <a:gd name="connsiteY8" fmla="*/ 695459 h 1242007"/>
                <a:gd name="connsiteX0" fmla="*/ 3959975 w 3959975"/>
                <a:gd name="connsiteY0" fmla="*/ 1177205 h 1242007"/>
                <a:gd name="connsiteX1" fmla="*/ 3490176 w 3959975"/>
                <a:gd name="connsiteY1" fmla="*/ 0 h 1242007"/>
                <a:gd name="connsiteX2" fmla="*/ 2741715 w 3959975"/>
                <a:gd name="connsiteY2" fmla="*/ 323581 h 1242007"/>
                <a:gd name="connsiteX3" fmla="*/ 1983349 w 3959975"/>
                <a:gd name="connsiteY3" fmla="*/ 560229 h 1242007"/>
                <a:gd name="connsiteX4" fmla="*/ 1382790 w 3959975"/>
                <a:gd name="connsiteY4" fmla="*/ 711149 h 1242007"/>
                <a:gd name="connsiteX5" fmla="*/ 0 w 3959975"/>
                <a:gd name="connsiteY5" fmla="*/ 712909 h 1242007"/>
                <a:gd name="connsiteX6" fmla="*/ 25758 w 3959975"/>
                <a:gd name="connsiteY6" fmla="*/ 1242007 h 1242007"/>
                <a:gd name="connsiteX7" fmla="*/ 2819355 w 3959975"/>
                <a:gd name="connsiteY7" fmla="*/ 1140986 h 1242007"/>
                <a:gd name="connsiteX8" fmla="*/ 3959975 w 3959975"/>
                <a:gd name="connsiteY8" fmla="*/ 1177205 h 1242007"/>
                <a:gd name="connsiteX0" fmla="*/ 3499413 w 3499413"/>
                <a:gd name="connsiteY0" fmla="*/ 580757 h 1242007"/>
                <a:gd name="connsiteX1" fmla="*/ 3490176 w 3499413"/>
                <a:gd name="connsiteY1" fmla="*/ 0 h 1242007"/>
                <a:gd name="connsiteX2" fmla="*/ 2741715 w 3499413"/>
                <a:gd name="connsiteY2" fmla="*/ 323581 h 1242007"/>
                <a:gd name="connsiteX3" fmla="*/ 1983349 w 3499413"/>
                <a:gd name="connsiteY3" fmla="*/ 560229 h 1242007"/>
                <a:gd name="connsiteX4" fmla="*/ 1382790 w 3499413"/>
                <a:gd name="connsiteY4" fmla="*/ 711149 h 1242007"/>
                <a:gd name="connsiteX5" fmla="*/ 0 w 3499413"/>
                <a:gd name="connsiteY5" fmla="*/ 712909 h 1242007"/>
                <a:gd name="connsiteX6" fmla="*/ 25758 w 3499413"/>
                <a:gd name="connsiteY6" fmla="*/ 1242007 h 1242007"/>
                <a:gd name="connsiteX7" fmla="*/ 2819355 w 3499413"/>
                <a:gd name="connsiteY7" fmla="*/ 1140986 h 1242007"/>
                <a:gd name="connsiteX8" fmla="*/ 3499413 w 3499413"/>
                <a:gd name="connsiteY8" fmla="*/ 580757 h 1242007"/>
                <a:gd name="connsiteX0" fmla="*/ 3499413 w 3499413"/>
                <a:gd name="connsiteY0" fmla="*/ 580757 h 1242007"/>
                <a:gd name="connsiteX1" fmla="*/ 3490176 w 3499413"/>
                <a:gd name="connsiteY1" fmla="*/ 0 h 1242007"/>
                <a:gd name="connsiteX2" fmla="*/ 2741715 w 3499413"/>
                <a:gd name="connsiteY2" fmla="*/ 323581 h 1242007"/>
                <a:gd name="connsiteX3" fmla="*/ 1983349 w 3499413"/>
                <a:gd name="connsiteY3" fmla="*/ 560229 h 1242007"/>
                <a:gd name="connsiteX4" fmla="*/ 1382790 w 3499413"/>
                <a:gd name="connsiteY4" fmla="*/ 711149 h 1242007"/>
                <a:gd name="connsiteX5" fmla="*/ 0 w 3499413"/>
                <a:gd name="connsiteY5" fmla="*/ 712909 h 1242007"/>
                <a:gd name="connsiteX6" fmla="*/ 25758 w 3499413"/>
                <a:gd name="connsiteY6" fmla="*/ 1242007 h 1242007"/>
                <a:gd name="connsiteX7" fmla="*/ 2819355 w 3499413"/>
                <a:gd name="connsiteY7" fmla="*/ 1033932 h 1242007"/>
                <a:gd name="connsiteX8" fmla="*/ 3499413 w 3499413"/>
                <a:gd name="connsiteY8" fmla="*/ 580757 h 1242007"/>
                <a:gd name="connsiteX0" fmla="*/ 3499413 w 3499413"/>
                <a:gd name="connsiteY0" fmla="*/ 580757 h 1242007"/>
                <a:gd name="connsiteX1" fmla="*/ 3490176 w 3499413"/>
                <a:gd name="connsiteY1" fmla="*/ 0 h 1242007"/>
                <a:gd name="connsiteX2" fmla="*/ 2741715 w 3499413"/>
                <a:gd name="connsiteY2" fmla="*/ 323581 h 1242007"/>
                <a:gd name="connsiteX3" fmla="*/ 1983349 w 3499413"/>
                <a:gd name="connsiteY3" fmla="*/ 560229 h 1242007"/>
                <a:gd name="connsiteX4" fmla="*/ 1382790 w 3499413"/>
                <a:gd name="connsiteY4" fmla="*/ 711149 h 1242007"/>
                <a:gd name="connsiteX5" fmla="*/ 0 w 3499413"/>
                <a:gd name="connsiteY5" fmla="*/ 712909 h 1242007"/>
                <a:gd name="connsiteX6" fmla="*/ 25758 w 3499413"/>
                <a:gd name="connsiteY6" fmla="*/ 1242007 h 1242007"/>
                <a:gd name="connsiteX7" fmla="*/ 2819355 w 3499413"/>
                <a:gd name="connsiteY7" fmla="*/ 1033932 h 1242007"/>
                <a:gd name="connsiteX8" fmla="*/ 3499413 w 3499413"/>
                <a:gd name="connsiteY8" fmla="*/ 580757 h 1242007"/>
                <a:gd name="connsiteX0" fmla="*/ 3499413 w 3499413"/>
                <a:gd name="connsiteY0" fmla="*/ 580757 h 1295511"/>
                <a:gd name="connsiteX1" fmla="*/ 3490176 w 3499413"/>
                <a:gd name="connsiteY1" fmla="*/ 0 h 1295511"/>
                <a:gd name="connsiteX2" fmla="*/ 2741715 w 3499413"/>
                <a:gd name="connsiteY2" fmla="*/ 323581 h 1295511"/>
                <a:gd name="connsiteX3" fmla="*/ 1983349 w 3499413"/>
                <a:gd name="connsiteY3" fmla="*/ 560229 h 1295511"/>
                <a:gd name="connsiteX4" fmla="*/ 1382790 w 3499413"/>
                <a:gd name="connsiteY4" fmla="*/ 711149 h 1295511"/>
                <a:gd name="connsiteX5" fmla="*/ 0 w 3499413"/>
                <a:gd name="connsiteY5" fmla="*/ 712909 h 1295511"/>
                <a:gd name="connsiteX6" fmla="*/ 25758 w 3499413"/>
                <a:gd name="connsiteY6" fmla="*/ 1242007 h 1295511"/>
                <a:gd name="connsiteX7" fmla="*/ 2819355 w 3499413"/>
                <a:gd name="connsiteY7" fmla="*/ 1033932 h 1295511"/>
                <a:gd name="connsiteX8" fmla="*/ 3499413 w 3499413"/>
                <a:gd name="connsiteY8" fmla="*/ 580757 h 1295511"/>
                <a:gd name="connsiteX0" fmla="*/ 3499413 w 3499413"/>
                <a:gd name="connsiteY0" fmla="*/ 580757 h 1295511"/>
                <a:gd name="connsiteX1" fmla="*/ 3490176 w 3499413"/>
                <a:gd name="connsiteY1" fmla="*/ 0 h 1295511"/>
                <a:gd name="connsiteX2" fmla="*/ 2741715 w 3499413"/>
                <a:gd name="connsiteY2" fmla="*/ 323581 h 1295511"/>
                <a:gd name="connsiteX3" fmla="*/ 1983349 w 3499413"/>
                <a:gd name="connsiteY3" fmla="*/ 560229 h 1295511"/>
                <a:gd name="connsiteX4" fmla="*/ 1382790 w 3499413"/>
                <a:gd name="connsiteY4" fmla="*/ 711149 h 1295511"/>
                <a:gd name="connsiteX5" fmla="*/ 0 w 3499413"/>
                <a:gd name="connsiteY5" fmla="*/ 712909 h 1295511"/>
                <a:gd name="connsiteX6" fmla="*/ 25758 w 3499413"/>
                <a:gd name="connsiteY6" fmla="*/ 1242007 h 1295511"/>
                <a:gd name="connsiteX7" fmla="*/ 2309797 w 3499413"/>
                <a:gd name="connsiteY7" fmla="*/ 1033932 h 1295511"/>
                <a:gd name="connsiteX8" fmla="*/ 3499413 w 3499413"/>
                <a:gd name="connsiteY8" fmla="*/ 580757 h 1295511"/>
                <a:gd name="connsiteX0" fmla="*/ 4140000 w 4140000"/>
                <a:gd name="connsiteY0" fmla="*/ 580757 h 1731376"/>
                <a:gd name="connsiteX1" fmla="*/ 4130763 w 4140000"/>
                <a:gd name="connsiteY1" fmla="*/ 0 h 1731376"/>
                <a:gd name="connsiteX2" fmla="*/ 3382302 w 4140000"/>
                <a:gd name="connsiteY2" fmla="*/ 323581 h 1731376"/>
                <a:gd name="connsiteX3" fmla="*/ 2623936 w 4140000"/>
                <a:gd name="connsiteY3" fmla="*/ 560229 h 1731376"/>
                <a:gd name="connsiteX4" fmla="*/ 2023377 w 4140000"/>
                <a:gd name="connsiteY4" fmla="*/ 711149 h 1731376"/>
                <a:gd name="connsiteX5" fmla="*/ 640587 w 4140000"/>
                <a:gd name="connsiteY5" fmla="*/ 712909 h 1731376"/>
                <a:gd name="connsiteX6" fmla="*/ 0 w 4140000"/>
                <a:gd name="connsiteY6" fmla="*/ 1677872 h 1731376"/>
                <a:gd name="connsiteX7" fmla="*/ 2950384 w 4140000"/>
                <a:gd name="connsiteY7" fmla="*/ 1033932 h 1731376"/>
                <a:gd name="connsiteX8" fmla="*/ 4140000 w 4140000"/>
                <a:gd name="connsiteY8" fmla="*/ 580757 h 1731376"/>
                <a:gd name="connsiteX0" fmla="*/ 3512852 w 3512852"/>
                <a:gd name="connsiteY0" fmla="*/ 580757 h 1280217"/>
                <a:gd name="connsiteX1" fmla="*/ 3503615 w 3512852"/>
                <a:gd name="connsiteY1" fmla="*/ 0 h 1280217"/>
                <a:gd name="connsiteX2" fmla="*/ 2755154 w 3512852"/>
                <a:gd name="connsiteY2" fmla="*/ 323581 h 1280217"/>
                <a:gd name="connsiteX3" fmla="*/ 1996788 w 3512852"/>
                <a:gd name="connsiteY3" fmla="*/ 560229 h 1280217"/>
                <a:gd name="connsiteX4" fmla="*/ 1396229 w 3512852"/>
                <a:gd name="connsiteY4" fmla="*/ 711149 h 1280217"/>
                <a:gd name="connsiteX5" fmla="*/ 13439 w 3512852"/>
                <a:gd name="connsiteY5" fmla="*/ 712909 h 1280217"/>
                <a:gd name="connsiteX6" fmla="*/ 0 w 3512852"/>
                <a:gd name="connsiteY6" fmla="*/ 1226713 h 1280217"/>
                <a:gd name="connsiteX7" fmla="*/ 2323236 w 3512852"/>
                <a:gd name="connsiteY7" fmla="*/ 1033932 h 1280217"/>
                <a:gd name="connsiteX8" fmla="*/ 3512852 w 3512852"/>
                <a:gd name="connsiteY8" fmla="*/ 580757 h 1280217"/>
                <a:gd name="connsiteX0" fmla="*/ 3512852 w 3512852"/>
                <a:gd name="connsiteY0" fmla="*/ 580757 h 1226713"/>
                <a:gd name="connsiteX1" fmla="*/ 3503615 w 3512852"/>
                <a:gd name="connsiteY1" fmla="*/ 0 h 1226713"/>
                <a:gd name="connsiteX2" fmla="*/ 2755154 w 3512852"/>
                <a:gd name="connsiteY2" fmla="*/ 323581 h 1226713"/>
                <a:gd name="connsiteX3" fmla="*/ 1996788 w 3512852"/>
                <a:gd name="connsiteY3" fmla="*/ 560229 h 1226713"/>
                <a:gd name="connsiteX4" fmla="*/ 1396229 w 3512852"/>
                <a:gd name="connsiteY4" fmla="*/ 711149 h 1226713"/>
                <a:gd name="connsiteX5" fmla="*/ 13439 w 3512852"/>
                <a:gd name="connsiteY5" fmla="*/ 712909 h 1226713"/>
                <a:gd name="connsiteX6" fmla="*/ 0 w 3512852"/>
                <a:gd name="connsiteY6" fmla="*/ 1226713 h 1226713"/>
                <a:gd name="connsiteX7" fmla="*/ 2323236 w 3512852"/>
                <a:gd name="connsiteY7" fmla="*/ 1033932 h 1226713"/>
                <a:gd name="connsiteX8" fmla="*/ 3512852 w 3512852"/>
                <a:gd name="connsiteY8" fmla="*/ 580757 h 1226713"/>
                <a:gd name="connsiteX0" fmla="*/ 3512852 w 3512852"/>
                <a:gd name="connsiteY0" fmla="*/ 580757 h 1226713"/>
                <a:gd name="connsiteX1" fmla="*/ 3503615 w 3512852"/>
                <a:gd name="connsiteY1" fmla="*/ 0 h 1226713"/>
                <a:gd name="connsiteX2" fmla="*/ 2755154 w 3512852"/>
                <a:gd name="connsiteY2" fmla="*/ 323581 h 1226713"/>
                <a:gd name="connsiteX3" fmla="*/ 2369157 w 3512852"/>
                <a:gd name="connsiteY3" fmla="*/ 927274 h 1226713"/>
                <a:gd name="connsiteX4" fmla="*/ 1396229 w 3512852"/>
                <a:gd name="connsiteY4" fmla="*/ 711149 h 1226713"/>
                <a:gd name="connsiteX5" fmla="*/ 13439 w 3512852"/>
                <a:gd name="connsiteY5" fmla="*/ 712909 h 1226713"/>
                <a:gd name="connsiteX6" fmla="*/ 0 w 3512852"/>
                <a:gd name="connsiteY6" fmla="*/ 1226713 h 1226713"/>
                <a:gd name="connsiteX7" fmla="*/ 2323236 w 3512852"/>
                <a:gd name="connsiteY7" fmla="*/ 1033932 h 1226713"/>
                <a:gd name="connsiteX8" fmla="*/ 3512852 w 3512852"/>
                <a:gd name="connsiteY8" fmla="*/ 580757 h 1226713"/>
                <a:gd name="connsiteX0" fmla="*/ 3512852 w 3512852"/>
                <a:gd name="connsiteY0" fmla="*/ 580757 h 1226713"/>
                <a:gd name="connsiteX1" fmla="*/ 3503615 w 3512852"/>
                <a:gd name="connsiteY1" fmla="*/ 0 h 1226713"/>
                <a:gd name="connsiteX2" fmla="*/ 2755154 w 3512852"/>
                <a:gd name="connsiteY2" fmla="*/ 323581 h 1226713"/>
                <a:gd name="connsiteX3" fmla="*/ 2114379 w 3512852"/>
                <a:gd name="connsiteY3" fmla="*/ 606110 h 1226713"/>
                <a:gd name="connsiteX4" fmla="*/ 1396229 w 3512852"/>
                <a:gd name="connsiteY4" fmla="*/ 711149 h 1226713"/>
                <a:gd name="connsiteX5" fmla="*/ 13439 w 3512852"/>
                <a:gd name="connsiteY5" fmla="*/ 712909 h 1226713"/>
                <a:gd name="connsiteX6" fmla="*/ 0 w 3512852"/>
                <a:gd name="connsiteY6" fmla="*/ 1226713 h 1226713"/>
                <a:gd name="connsiteX7" fmla="*/ 2323236 w 3512852"/>
                <a:gd name="connsiteY7" fmla="*/ 1033932 h 1226713"/>
                <a:gd name="connsiteX8" fmla="*/ 3512852 w 3512852"/>
                <a:gd name="connsiteY8" fmla="*/ 580757 h 1226713"/>
                <a:gd name="connsiteX0" fmla="*/ 3512852 w 3512852"/>
                <a:gd name="connsiteY0" fmla="*/ 580757 h 1241193"/>
                <a:gd name="connsiteX1" fmla="*/ 3503615 w 3512852"/>
                <a:gd name="connsiteY1" fmla="*/ 0 h 1241193"/>
                <a:gd name="connsiteX2" fmla="*/ 3117724 w 3512852"/>
                <a:gd name="connsiteY2" fmla="*/ 1241193 h 1241193"/>
                <a:gd name="connsiteX3" fmla="*/ 2114379 w 3512852"/>
                <a:gd name="connsiteY3" fmla="*/ 606110 h 1241193"/>
                <a:gd name="connsiteX4" fmla="*/ 1396229 w 3512852"/>
                <a:gd name="connsiteY4" fmla="*/ 711149 h 1241193"/>
                <a:gd name="connsiteX5" fmla="*/ 13439 w 3512852"/>
                <a:gd name="connsiteY5" fmla="*/ 712909 h 1241193"/>
                <a:gd name="connsiteX6" fmla="*/ 0 w 3512852"/>
                <a:gd name="connsiteY6" fmla="*/ 1226713 h 1241193"/>
                <a:gd name="connsiteX7" fmla="*/ 2323236 w 3512852"/>
                <a:gd name="connsiteY7" fmla="*/ 1033932 h 1241193"/>
                <a:gd name="connsiteX8" fmla="*/ 3512852 w 3512852"/>
                <a:gd name="connsiteY8" fmla="*/ 580757 h 1241193"/>
                <a:gd name="connsiteX0" fmla="*/ 3512852 w 3512852"/>
                <a:gd name="connsiteY0" fmla="*/ 580757 h 1226713"/>
                <a:gd name="connsiteX1" fmla="*/ 3503615 w 3512852"/>
                <a:gd name="connsiteY1" fmla="*/ 0 h 1226713"/>
                <a:gd name="connsiteX2" fmla="*/ 2843347 w 3512852"/>
                <a:gd name="connsiteY2" fmla="*/ 193586 h 1226713"/>
                <a:gd name="connsiteX3" fmla="*/ 2114379 w 3512852"/>
                <a:gd name="connsiteY3" fmla="*/ 606110 h 1226713"/>
                <a:gd name="connsiteX4" fmla="*/ 1396229 w 3512852"/>
                <a:gd name="connsiteY4" fmla="*/ 711149 h 1226713"/>
                <a:gd name="connsiteX5" fmla="*/ 13439 w 3512852"/>
                <a:gd name="connsiteY5" fmla="*/ 712909 h 1226713"/>
                <a:gd name="connsiteX6" fmla="*/ 0 w 3512852"/>
                <a:gd name="connsiteY6" fmla="*/ 1226713 h 1226713"/>
                <a:gd name="connsiteX7" fmla="*/ 2323236 w 3512852"/>
                <a:gd name="connsiteY7" fmla="*/ 1033932 h 1226713"/>
                <a:gd name="connsiteX8" fmla="*/ 3512852 w 3512852"/>
                <a:gd name="connsiteY8" fmla="*/ 580757 h 1226713"/>
                <a:gd name="connsiteX0" fmla="*/ 3512852 w 3606924"/>
                <a:gd name="connsiteY0" fmla="*/ 580757 h 1226713"/>
                <a:gd name="connsiteX1" fmla="*/ 3503615 w 3606924"/>
                <a:gd name="connsiteY1" fmla="*/ 0 h 1226713"/>
                <a:gd name="connsiteX2" fmla="*/ 2843347 w 3606924"/>
                <a:gd name="connsiteY2" fmla="*/ 193586 h 1226713"/>
                <a:gd name="connsiteX3" fmla="*/ 2114379 w 3606924"/>
                <a:gd name="connsiteY3" fmla="*/ 606110 h 1226713"/>
                <a:gd name="connsiteX4" fmla="*/ 1396229 w 3606924"/>
                <a:gd name="connsiteY4" fmla="*/ 711149 h 1226713"/>
                <a:gd name="connsiteX5" fmla="*/ 13439 w 3606924"/>
                <a:gd name="connsiteY5" fmla="*/ 712909 h 1226713"/>
                <a:gd name="connsiteX6" fmla="*/ 0 w 3606924"/>
                <a:gd name="connsiteY6" fmla="*/ 1226713 h 1226713"/>
                <a:gd name="connsiteX7" fmla="*/ 2323236 w 3606924"/>
                <a:gd name="connsiteY7" fmla="*/ 1033932 h 1226713"/>
                <a:gd name="connsiteX8" fmla="*/ 3606924 w 3606924"/>
                <a:gd name="connsiteY8" fmla="*/ 654166 h 1226713"/>
                <a:gd name="connsiteX0" fmla="*/ 3503615 w 3606924"/>
                <a:gd name="connsiteY0" fmla="*/ 0 h 1226713"/>
                <a:gd name="connsiteX1" fmla="*/ 2843347 w 3606924"/>
                <a:gd name="connsiteY1" fmla="*/ 193586 h 1226713"/>
                <a:gd name="connsiteX2" fmla="*/ 2114379 w 3606924"/>
                <a:gd name="connsiteY2" fmla="*/ 606110 h 1226713"/>
                <a:gd name="connsiteX3" fmla="*/ 1396229 w 3606924"/>
                <a:gd name="connsiteY3" fmla="*/ 711149 h 1226713"/>
                <a:gd name="connsiteX4" fmla="*/ 13439 w 3606924"/>
                <a:gd name="connsiteY4" fmla="*/ 712909 h 1226713"/>
                <a:gd name="connsiteX5" fmla="*/ 0 w 3606924"/>
                <a:gd name="connsiteY5" fmla="*/ 1226713 h 1226713"/>
                <a:gd name="connsiteX6" fmla="*/ 2323236 w 3606924"/>
                <a:gd name="connsiteY6" fmla="*/ 1033932 h 1226713"/>
                <a:gd name="connsiteX7" fmla="*/ 3606924 w 3606924"/>
                <a:gd name="connsiteY7" fmla="*/ 654166 h 1226713"/>
                <a:gd name="connsiteX0" fmla="*/ 3503615 w 3606924"/>
                <a:gd name="connsiteY0" fmla="*/ 0 h 1372467"/>
                <a:gd name="connsiteX1" fmla="*/ 2843347 w 3606924"/>
                <a:gd name="connsiteY1" fmla="*/ 193586 h 1372467"/>
                <a:gd name="connsiteX2" fmla="*/ 2114379 w 3606924"/>
                <a:gd name="connsiteY2" fmla="*/ 606110 h 1372467"/>
                <a:gd name="connsiteX3" fmla="*/ 1396229 w 3606924"/>
                <a:gd name="connsiteY3" fmla="*/ 711149 h 1372467"/>
                <a:gd name="connsiteX4" fmla="*/ 13439 w 3606924"/>
                <a:gd name="connsiteY4" fmla="*/ 712909 h 1372467"/>
                <a:gd name="connsiteX5" fmla="*/ 0 w 3606924"/>
                <a:gd name="connsiteY5" fmla="*/ 1226713 h 1372467"/>
                <a:gd name="connsiteX6" fmla="*/ 2323236 w 3606924"/>
                <a:gd name="connsiteY6" fmla="*/ 1033932 h 1372467"/>
                <a:gd name="connsiteX7" fmla="*/ 3606924 w 3606924"/>
                <a:gd name="connsiteY7" fmla="*/ 1273554 h 1372467"/>
                <a:gd name="connsiteX0" fmla="*/ 3503615 w 3503615"/>
                <a:gd name="connsiteY0" fmla="*/ 0 h 1226713"/>
                <a:gd name="connsiteX1" fmla="*/ 2843347 w 3503615"/>
                <a:gd name="connsiteY1" fmla="*/ 193586 h 1226713"/>
                <a:gd name="connsiteX2" fmla="*/ 2114379 w 3503615"/>
                <a:gd name="connsiteY2" fmla="*/ 606110 h 1226713"/>
                <a:gd name="connsiteX3" fmla="*/ 1396229 w 3503615"/>
                <a:gd name="connsiteY3" fmla="*/ 711149 h 1226713"/>
                <a:gd name="connsiteX4" fmla="*/ 13439 w 3503615"/>
                <a:gd name="connsiteY4" fmla="*/ 712909 h 1226713"/>
                <a:gd name="connsiteX5" fmla="*/ 0 w 3503615"/>
                <a:gd name="connsiteY5" fmla="*/ 1226713 h 1226713"/>
                <a:gd name="connsiteX6" fmla="*/ 2323236 w 3503615"/>
                <a:gd name="connsiteY6" fmla="*/ 1033932 h 1226713"/>
                <a:gd name="connsiteX7" fmla="*/ 3469735 w 3503615"/>
                <a:gd name="connsiteY7" fmla="*/ 692400 h 1226713"/>
                <a:gd name="connsiteX0" fmla="*/ 3503615 w 4096883"/>
                <a:gd name="connsiteY0" fmla="*/ 0 h 1349527"/>
                <a:gd name="connsiteX1" fmla="*/ 2843347 w 4096883"/>
                <a:gd name="connsiteY1" fmla="*/ 193586 h 1349527"/>
                <a:gd name="connsiteX2" fmla="*/ 2114379 w 4096883"/>
                <a:gd name="connsiteY2" fmla="*/ 606110 h 1349527"/>
                <a:gd name="connsiteX3" fmla="*/ 1396229 w 4096883"/>
                <a:gd name="connsiteY3" fmla="*/ 711149 h 1349527"/>
                <a:gd name="connsiteX4" fmla="*/ 13439 w 4096883"/>
                <a:gd name="connsiteY4" fmla="*/ 712909 h 1349527"/>
                <a:gd name="connsiteX5" fmla="*/ 0 w 4096883"/>
                <a:gd name="connsiteY5" fmla="*/ 1226713 h 1349527"/>
                <a:gd name="connsiteX6" fmla="*/ 2323236 w 4096883"/>
                <a:gd name="connsiteY6" fmla="*/ 1033932 h 1349527"/>
                <a:gd name="connsiteX7" fmla="*/ 4096883 w 4096883"/>
                <a:gd name="connsiteY7" fmla="*/ 1250614 h 1349527"/>
                <a:gd name="connsiteX0" fmla="*/ 3503615 w 3508932"/>
                <a:gd name="connsiteY0" fmla="*/ 0 h 1226713"/>
                <a:gd name="connsiteX1" fmla="*/ 2843347 w 3508932"/>
                <a:gd name="connsiteY1" fmla="*/ 193586 h 1226713"/>
                <a:gd name="connsiteX2" fmla="*/ 2114379 w 3508932"/>
                <a:gd name="connsiteY2" fmla="*/ 606110 h 1226713"/>
                <a:gd name="connsiteX3" fmla="*/ 1396229 w 3508932"/>
                <a:gd name="connsiteY3" fmla="*/ 711149 h 1226713"/>
                <a:gd name="connsiteX4" fmla="*/ 13439 w 3508932"/>
                <a:gd name="connsiteY4" fmla="*/ 712909 h 1226713"/>
                <a:gd name="connsiteX5" fmla="*/ 0 w 3508932"/>
                <a:gd name="connsiteY5" fmla="*/ 1226713 h 1226713"/>
                <a:gd name="connsiteX6" fmla="*/ 2323236 w 3508932"/>
                <a:gd name="connsiteY6" fmla="*/ 1033932 h 1226713"/>
                <a:gd name="connsiteX7" fmla="*/ 3508932 w 3508932"/>
                <a:gd name="connsiteY7" fmla="*/ 684754 h 1226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8932" h="1226713">
                  <a:moveTo>
                    <a:pt x="3503615" y="0"/>
                  </a:moveTo>
                  <a:lnTo>
                    <a:pt x="2843347" y="193586"/>
                  </a:lnTo>
                  <a:lnTo>
                    <a:pt x="2114379" y="606110"/>
                  </a:lnTo>
                  <a:lnTo>
                    <a:pt x="1396229" y="711149"/>
                  </a:lnTo>
                  <a:lnTo>
                    <a:pt x="13439" y="712909"/>
                  </a:lnTo>
                  <a:lnTo>
                    <a:pt x="0" y="1226713"/>
                  </a:lnTo>
                  <a:cubicBezTo>
                    <a:pt x="479692" y="1211396"/>
                    <a:pt x="1738414" y="1124259"/>
                    <a:pt x="2323236" y="1033932"/>
                  </a:cubicBezTo>
                  <a:cubicBezTo>
                    <a:pt x="2908058" y="943606"/>
                    <a:pt x="3303057" y="783667"/>
                    <a:pt x="3508932" y="684754"/>
                  </a:cubicBezTo>
                </a:path>
              </a:pathLst>
            </a:custGeom>
            <a:solidFill>
              <a:srgbClr val="1B4984">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latin typeface="Arial" panose="020B0604020202020204" pitchFamily="34" charset="0"/>
                <a:cs typeface="Arial" panose="020B0604020202020204" pitchFamily="34" charset="0"/>
              </a:endParaRPr>
            </a:p>
          </p:txBody>
        </p:sp>
        <p:sp>
          <p:nvSpPr>
            <p:cNvPr id="7" name="Line 14">
              <a:extLst>
                <a:ext uri="{FF2B5EF4-FFF2-40B4-BE49-F238E27FC236}">
                  <a16:creationId xmlns:a16="http://schemas.microsoft.com/office/drawing/2014/main" id="{BB5685BF-C857-A345-AB38-9D026853E3DF}"/>
                </a:ext>
              </a:extLst>
            </p:cNvPr>
            <p:cNvSpPr>
              <a:spLocks noChangeShapeType="1"/>
            </p:cNvSpPr>
            <p:nvPr/>
          </p:nvSpPr>
          <p:spPr bwMode="auto">
            <a:xfrm>
              <a:off x="2686050" y="5049838"/>
              <a:ext cx="3405188" cy="0"/>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8" name="Line 15">
              <a:extLst>
                <a:ext uri="{FF2B5EF4-FFF2-40B4-BE49-F238E27FC236}">
                  <a16:creationId xmlns:a16="http://schemas.microsoft.com/office/drawing/2014/main" id="{798BEB8F-FAE4-F443-8D62-2C0D403EC975}"/>
                </a:ext>
              </a:extLst>
            </p:cNvPr>
            <p:cNvSpPr>
              <a:spLocks noChangeShapeType="1"/>
            </p:cNvSpPr>
            <p:nvPr/>
          </p:nvSpPr>
          <p:spPr bwMode="auto">
            <a:xfrm>
              <a:off x="2686050" y="4686300"/>
              <a:ext cx="3405188" cy="0"/>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9" name="Line 16">
              <a:extLst>
                <a:ext uri="{FF2B5EF4-FFF2-40B4-BE49-F238E27FC236}">
                  <a16:creationId xmlns:a16="http://schemas.microsoft.com/office/drawing/2014/main" id="{0593A4C4-63E3-5842-83AE-E5FE05AE241D}"/>
                </a:ext>
              </a:extLst>
            </p:cNvPr>
            <p:cNvSpPr>
              <a:spLocks noChangeShapeType="1"/>
            </p:cNvSpPr>
            <p:nvPr/>
          </p:nvSpPr>
          <p:spPr bwMode="auto">
            <a:xfrm>
              <a:off x="2686050" y="4322763"/>
              <a:ext cx="3405188" cy="0"/>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10" name="Line 17">
              <a:extLst>
                <a:ext uri="{FF2B5EF4-FFF2-40B4-BE49-F238E27FC236}">
                  <a16:creationId xmlns:a16="http://schemas.microsoft.com/office/drawing/2014/main" id="{22361BEE-DC0D-6045-8437-423F79E13EF7}"/>
                </a:ext>
              </a:extLst>
            </p:cNvPr>
            <p:cNvSpPr>
              <a:spLocks noChangeShapeType="1"/>
            </p:cNvSpPr>
            <p:nvPr/>
          </p:nvSpPr>
          <p:spPr bwMode="auto">
            <a:xfrm>
              <a:off x="2686050" y="3946525"/>
              <a:ext cx="3405188" cy="0"/>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11" name="Line 18">
              <a:extLst>
                <a:ext uri="{FF2B5EF4-FFF2-40B4-BE49-F238E27FC236}">
                  <a16:creationId xmlns:a16="http://schemas.microsoft.com/office/drawing/2014/main" id="{3D2FB69F-10E8-CB4F-889B-68E4B4B17B5F}"/>
                </a:ext>
              </a:extLst>
            </p:cNvPr>
            <p:cNvSpPr>
              <a:spLocks noChangeShapeType="1"/>
            </p:cNvSpPr>
            <p:nvPr/>
          </p:nvSpPr>
          <p:spPr bwMode="auto">
            <a:xfrm>
              <a:off x="2686050" y="3584575"/>
              <a:ext cx="3405188" cy="0"/>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12" name="Line 19">
              <a:extLst>
                <a:ext uri="{FF2B5EF4-FFF2-40B4-BE49-F238E27FC236}">
                  <a16:creationId xmlns:a16="http://schemas.microsoft.com/office/drawing/2014/main" id="{0CDF5358-6BB0-9F4A-935E-5A647C99817D}"/>
                </a:ext>
              </a:extLst>
            </p:cNvPr>
            <p:cNvSpPr>
              <a:spLocks noChangeShapeType="1"/>
            </p:cNvSpPr>
            <p:nvPr/>
          </p:nvSpPr>
          <p:spPr bwMode="auto">
            <a:xfrm>
              <a:off x="2686050" y="3221038"/>
              <a:ext cx="3405188" cy="0"/>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13" name="Line 20">
              <a:extLst>
                <a:ext uri="{FF2B5EF4-FFF2-40B4-BE49-F238E27FC236}">
                  <a16:creationId xmlns:a16="http://schemas.microsoft.com/office/drawing/2014/main" id="{AFC07C7F-9FC3-094F-BF6A-AAAA400551A0}"/>
                </a:ext>
              </a:extLst>
            </p:cNvPr>
            <p:cNvSpPr>
              <a:spLocks noChangeShapeType="1"/>
            </p:cNvSpPr>
            <p:nvPr/>
          </p:nvSpPr>
          <p:spPr bwMode="auto">
            <a:xfrm>
              <a:off x="2686050" y="2855913"/>
              <a:ext cx="3405188" cy="0"/>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14" name="Freeform 26">
              <a:extLst>
                <a:ext uri="{FF2B5EF4-FFF2-40B4-BE49-F238E27FC236}">
                  <a16:creationId xmlns:a16="http://schemas.microsoft.com/office/drawing/2014/main" id="{17763F9F-437E-2D4B-8F9D-18E270B4062C}"/>
                </a:ext>
              </a:extLst>
            </p:cNvPr>
            <p:cNvSpPr>
              <a:spLocks/>
            </p:cNvSpPr>
            <p:nvPr/>
          </p:nvSpPr>
          <p:spPr bwMode="auto">
            <a:xfrm>
              <a:off x="2678113" y="2855913"/>
              <a:ext cx="3421062" cy="2192337"/>
            </a:xfrm>
            <a:custGeom>
              <a:avLst/>
              <a:gdLst>
                <a:gd name="T0" fmla="*/ 0 w 2155"/>
                <a:gd name="T1" fmla="*/ 0 h 1612"/>
                <a:gd name="T2" fmla="*/ 2147483647 w 2155"/>
                <a:gd name="T3" fmla="*/ 0 h 1612"/>
                <a:gd name="T4" fmla="*/ 2147483647 w 2155"/>
                <a:gd name="T5" fmla="*/ 2147483647 h 1612"/>
                <a:gd name="T6" fmla="*/ 0 w 2155"/>
                <a:gd name="T7" fmla="*/ 2147483647 h 1612"/>
                <a:gd name="T8" fmla="*/ 0 w 2155"/>
                <a:gd name="T9" fmla="*/ 0 h 1612"/>
                <a:gd name="T10" fmla="*/ 0 60000 65536"/>
                <a:gd name="T11" fmla="*/ 0 60000 65536"/>
                <a:gd name="T12" fmla="*/ 0 60000 65536"/>
                <a:gd name="T13" fmla="*/ 0 60000 65536"/>
                <a:gd name="T14" fmla="*/ 0 60000 65536"/>
                <a:gd name="T15" fmla="*/ 0 w 2155"/>
                <a:gd name="T16" fmla="*/ 0 h 1612"/>
                <a:gd name="T17" fmla="*/ 2155 w 2155"/>
                <a:gd name="T18" fmla="*/ 1612 h 1612"/>
              </a:gdLst>
              <a:ahLst/>
              <a:cxnLst>
                <a:cxn ang="T10">
                  <a:pos x="T0" y="T1"/>
                </a:cxn>
                <a:cxn ang="T11">
                  <a:pos x="T2" y="T3"/>
                </a:cxn>
                <a:cxn ang="T12">
                  <a:pos x="T4" y="T5"/>
                </a:cxn>
                <a:cxn ang="T13">
                  <a:pos x="T6" y="T7"/>
                </a:cxn>
                <a:cxn ang="T14">
                  <a:pos x="T8" y="T9"/>
                </a:cxn>
              </a:cxnLst>
              <a:rect l="T15" t="T16" r="T17" b="T18"/>
              <a:pathLst>
                <a:path w="2155" h="1612">
                  <a:moveTo>
                    <a:pt x="0" y="0"/>
                  </a:moveTo>
                  <a:lnTo>
                    <a:pt x="2154" y="0"/>
                  </a:lnTo>
                  <a:lnTo>
                    <a:pt x="2154" y="1611"/>
                  </a:lnTo>
                  <a:lnTo>
                    <a:pt x="0" y="1611"/>
                  </a:lnTo>
                  <a:lnTo>
                    <a:pt x="0" y="0"/>
                  </a:lnTo>
                </a:path>
              </a:pathLst>
            </a:custGeom>
            <a:noFill/>
            <a:ln w="12700" cap="rnd">
              <a:solidFill>
                <a:srgbClr val="808080"/>
              </a:solidFill>
              <a:round/>
              <a:headEnd/>
              <a:tailEnd/>
            </a:ln>
          </p:spPr>
          <p:txBody>
            <a:bodyPr/>
            <a:lstStyle/>
            <a:p>
              <a:endParaRPr lang="en-US" sz="1350">
                <a:latin typeface="Arial" panose="020B0604020202020204" pitchFamily="34" charset="0"/>
                <a:cs typeface="Arial" panose="020B0604020202020204" pitchFamily="34" charset="0"/>
              </a:endParaRPr>
            </a:p>
          </p:txBody>
        </p:sp>
        <p:grpSp>
          <p:nvGrpSpPr>
            <p:cNvPr id="15" name="Group 48">
              <a:extLst>
                <a:ext uri="{FF2B5EF4-FFF2-40B4-BE49-F238E27FC236}">
                  <a16:creationId xmlns:a16="http://schemas.microsoft.com/office/drawing/2014/main" id="{069A11A3-7B32-DA4A-90AC-88BAADC3CCCE}"/>
                </a:ext>
              </a:extLst>
            </p:cNvPr>
            <p:cNvGrpSpPr>
              <a:grpSpLocks/>
            </p:cNvGrpSpPr>
            <p:nvPr/>
          </p:nvGrpSpPr>
          <p:grpSpPr bwMode="auto">
            <a:xfrm>
              <a:off x="2678113" y="2863850"/>
              <a:ext cx="3419475" cy="2241550"/>
              <a:chOff x="2650230" y="2272848"/>
              <a:chExt cx="3419475" cy="2543175"/>
            </a:xfrm>
          </p:grpSpPr>
          <p:sp>
            <p:nvSpPr>
              <p:cNvPr id="42" name="Line 21">
                <a:extLst>
                  <a:ext uri="{FF2B5EF4-FFF2-40B4-BE49-F238E27FC236}">
                    <a16:creationId xmlns:a16="http://schemas.microsoft.com/office/drawing/2014/main" id="{68136529-0FDF-7A4E-8D5D-AC6762097940}"/>
                  </a:ext>
                </a:extLst>
              </p:cNvPr>
              <p:cNvSpPr>
                <a:spLocks noChangeShapeType="1"/>
              </p:cNvSpPr>
              <p:nvPr/>
            </p:nvSpPr>
            <p:spPr bwMode="auto">
              <a:xfrm>
                <a:off x="3331268" y="2272848"/>
                <a:ext cx="0" cy="2543175"/>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43" name="Line 22">
                <a:extLst>
                  <a:ext uri="{FF2B5EF4-FFF2-40B4-BE49-F238E27FC236}">
                    <a16:creationId xmlns:a16="http://schemas.microsoft.com/office/drawing/2014/main" id="{5D484AB9-959D-D742-AAB0-ADE4FBB14230}"/>
                  </a:ext>
                </a:extLst>
              </p:cNvPr>
              <p:cNvSpPr>
                <a:spLocks noChangeShapeType="1"/>
              </p:cNvSpPr>
              <p:nvPr/>
            </p:nvSpPr>
            <p:spPr bwMode="auto">
              <a:xfrm>
                <a:off x="4013893" y="2272848"/>
                <a:ext cx="0" cy="2543175"/>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44" name="Line 23">
                <a:extLst>
                  <a:ext uri="{FF2B5EF4-FFF2-40B4-BE49-F238E27FC236}">
                    <a16:creationId xmlns:a16="http://schemas.microsoft.com/office/drawing/2014/main" id="{8D5371A7-BCF3-2541-8E59-C2735BDA2BE3}"/>
                  </a:ext>
                </a:extLst>
              </p:cNvPr>
              <p:cNvSpPr>
                <a:spLocks noChangeShapeType="1"/>
              </p:cNvSpPr>
              <p:nvPr/>
            </p:nvSpPr>
            <p:spPr bwMode="auto">
              <a:xfrm>
                <a:off x="4706043" y="2272848"/>
                <a:ext cx="0" cy="2543175"/>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45" name="Line 24">
                <a:extLst>
                  <a:ext uri="{FF2B5EF4-FFF2-40B4-BE49-F238E27FC236}">
                    <a16:creationId xmlns:a16="http://schemas.microsoft.com/office/drawing/2014/main" id="{9066006E-B9E0-8A44-91FB-2327A741D7A2}"/>
                  </a:ext>
                </a:extLst>
              </p:cNvPr>
              <p:cNvSpPr>
                <a:spLocks noChangeShapeType="1"/>
              </p:cNvSpPr>
              <p:nvPr/>
            </p:nvSpPr>
            <p:spPr bwMode="auto">
              <a:xfrm>
                <a:off x="5387080" y="2272848"/>
                <a:ext cx="0" cy="2543175"/>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46" name="Line 25">
                <a:extLst>
                  <a:ext uri="{FF2B5EF4-FFF2-40B4-BE49-F238E27FC236}">
                    <a16:creationId xmlns:a16="http://schemas.microsoft.com/office/drawing/2014/main" id="{72996239-8643-9643-9A3B-F4DB2D1C6882}"/>
                  </a:ext>
                </a:extLst>
              </p:cNvPr>
              <p:cNvSpPr>
                <a:spLocks noChangeShapeType="1"/>
              </p:cNvSpPr>
              <p:nvPr/>
            </p:nvSpPr>
            <p:spPr bwMode="auto">
              <a:xfrm>
                <a:off x="6069705" y="2272848"/>
                <a:ext cx="0" cy="2543175"/>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47" name="Line 27">
                <a:extLst>
                  <a:ext uri="{FF2B5EF4-FFF2-40B4-BE49-F238E27FC236}">
                    <a16:creationId xmlns:a16="http://schemas.microsoft.com/office/drawing/2014/main" id="{4E1AFDA2-7E2E-8A43-A458-5B3CCB16682D}"/>
                  </a:ext>
                </a:extLst>
              </p:cNvPr>
              <p:cNvSpPr>
                <a:spLocks noChangeShapeType="1"/>
              </p:cNvSpPr>
              <p:nvPr/>
            </p:nvSpPr>
            <p:spPr bwMode="auto">
              <a:xfrm>
                <a:off x="2650230" y="2272848"/>
                <a:ext cx="0" cy="2543175"/>
              </a:xfrm>
              <a:prstGeom prst="line">
                <a:avLst/>
              </a:prstGeom>
              <a:noFill/>
              <a:ln w="12700">
                <a:solidFill>
                  <a:srgbClr val="000000"/>
                </a:solidFill>
                <a:round/>
                <a:headEnd/>
                <a:tailEnd/>
              </a:ln>
            </p:spPr>
            <p:txBody>
              <a:bodyPr wrap="none" anchor="ctr"/>
              <a:lstStyle/>
              <a:p>
                <a:endParaRPr lang="en-US" sz="1350">
                  <a:latin typeface="Arial" panose="020B0604020202020204" pitchFamily="34" charset="0"/>
                  <a:cs typeface="Arial" panose="020B0604020202020204" pitchFamily="34" charset="0"/>
                </a:endParaRPr>
              </a:p>
            </p:txBody>
          </p:sp>
        </p:grpSp>
        <p:sp>
          <p:nvSpPr>
            <p:cNvPr id="16" name="Rectangle 45">
              <a:extLst>
                <a:ext uri="{FF2B5EF4-FFF2-40B4-BE49-F238E27FC236}">
                  <a16:creationId xmlns:a16="http://schemas.microsoft.com/office/drawing/2014/main" id="{F8B01F7F-C59D-7244-9C28-085CD85EB870}"/>
                </a:ext>
              </a:extLst>
            </p:cNvPr>
            <p:cNvSpPr>
              <a:spLocks noChangeArrowheads="1"/>
            </p:cNvSpPr>
            <p:nvPr/>
          </p:nvSpPr>
          <p:spPr bwMode="auto">
            <a:xfrm>
              <a:off x="2217738" y="4892676"/>
              <a:ext cx="51410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40%</a:t>
              </a:r>
            </a:p>
          </p:txBody>
        </p:sp>
        <p:sp>
          <p:nvSpPr>
            <p:cNvPr id="17" name="Rectangle 46">
              <a:extLst>
                <a:ext uri="{FF2B5EF4-FFF2-40B4-BE49-F238E27FC236}">
                  <a16:creationId xmlns:a16="http://schemas.microsoft.com/office/drawing/2014/main" id="{04BC788B-D98C-1E49-924C-0B78FAB54DF0}"/>
                </a:ext>
              </a:extLst>
            </p:cNvPr>
            <p:cNvSpPr>
              <a:spLocks noChangeArrowheads="1"/>
            </p:cNvSpPr>
            <p:nvPr/>
          </p:nvSpPr>
          <p:spPr bwMode="auto">
            <a:xfrm>
              <a:off x="2217738" y="4529139"/>
              <a:ext cx="51410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50%</a:t>
              </a:r>
            </a:p>
          </p:txBody>
        </p:sp>
        <p:sp>
          <p:nvSpPr>
            <p:cNvPr id="18" name="Rectangle 47">
              <a:extLst>
                <a:ext uri="{FF2B5EF4-FFF2-40B4-BE49-F238E27FC236}">
                  <a16:creationId xmlns:a16="http://schemas.microsoft.com/office/drawing/2014/main" id="{5A1C565B-9E0A-F542-A743-C791B0086F9A}"/>
                </a:ext>
              </a:extLst>
            </p:cNvPr>
            <p:cNvSpPr>
              <a:spLocks noChangeArrowheads="1"/>
            </p:cNvSpPr>
            <p:nvPr/>
          </p:nvSpPr>
          <p:spPr bwMode="auto">
            <a:xfrm>
              <a:off x="2217738" y="4165601"/>
              <a:ext cx="51410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60%</a:t>
              </a:r>
            </a:p>
          </p:txBody>
        </p:sp>
        <p:sp>
          <p:nvSpPr>
            <p:cNvPr id="19" name="Rectangle 48">
              <a:extLst>
                <a:ext uri="{FF2B5EF4-FFF2-40B4-BE49-F238E27FC236}">
                  <a16:creationId xmlns:a16="http://schemas.microsoft.com/office/drawing/2014/main" id="{B0C517B0-1A14-E74D-9509-D759828BC34C}"/>
                </a:ext>
              </a:extLst>
            </p:cNvPr>
            <p:cNvSpPr>
              <a:spLocks noChangeArrowheads="1"/>
            </p:cNvSpPr>
            <p:nvPr/>
          </p:nvSpPr>
          <p:spPr bwMode="auto">
            <a:xfrm>
              <a:off x="2217738" y="3789363"/>
              <a:ext cx="51410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70%</a:t>
              </a:r>
            </a:p>
          </p:txBody>
        </p:sp>
        <p:sp>
          <p:nvSpPr>
            <p:cNvPr id="20" name="Rectangle 49">
              <a:extLst>
                <a:ext uri="{FF2B5EF4-FFF2-40B4-BE49-F238E27FC236}">
                  <a16:creationId xmlns:a16="http://schemas.microsoft.com/office/drawing/2014/main" id="{36426167-7F24-FA49-8E3F-BBF4274C8A4F}"/>
                </a:ext>
              </a:extLst>
            </p:cNvPr>
            <p:cNvSpPr>
              <a:spLocks noChangeArrowheads="1"/>
            </p:cNvSpPr>
            <p:nvPr/>
          </p:nvSpPr>
          <p:spPr bwMode="auto">
            <a:xfrm>
              <a:off x="2217738" y="3425825"/>
              <a:ext cx="51410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80%</a:t>
              </a:r>
            </a:p>
          </p:txBody>
        </p:sp>
        <p:sp>
          <p:nvSpPr>
            <p:cNvPr id="21" name="Rectangle 50">
              <a:extLst>
                <a:ext uri="{FF2B5EF4-FFF2-40B4-BE49-F238E27FC236}">
                  <a16:creationId xmlns:a16="http://schemas.microsoft.com/office/drawing/2014/main" id="{E116BFF1-526B-2744-9D0E-7F034AF89FB8}"/>
                </a:ext>
              </a:extLst>
            </p:cNvPr>
            <p:cNvSpPr>
              <a:spLocks noChangeArrowheads="1"/>
            </p:cNvSpPr>
            <p:nvPr/>
          </p:nvSpPr>
          <p:spPr bwMode="auto">
            <a:xfrm>
              <a:off x="2217738" y="3062288"/>
              <a:ext cx="51410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90%</a:t>
              </a:r>
            </a:p>
          </p:txBody>
        </p:sp>
        <p:sp>
          <p:nvSpPr>
            <p:cNvPr id="22" name="Rectangle 51">
              <a:extLst>
                <a:ext uri="{FF2B5EF4-FFF2-40B4-BE49-F238E27FC236}">
                  <a16:creationId xmlns:a16="http://schemas.microsoft.com/office/drawing/2014/main" id="{E4648404-E47E-C449-9C15-53BDD44D0308}"/>
                </a:ext>
              </a:extLst>
            </p:cNvPr>
            <p:cNvSpPr>
              <a:spLocks noChangeArrowheads="1"/>
            </p:cNvSpPr>
            <p:nvPr/>
          </p:nvSpPr>
          <p:spPr bwMode="auto">
            <a:xfrm>
              <a:off x="2108200" y="2700338"/>
              <a:ext cx="60904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100%</a:t>
              </a:r>
            </a:p>
          </p:txBody>
        </p:sp>
        <p:sp>
          <p:nvSpPr>
            <p:cNvPr id="23" name="Rectangle 52">
              <a:extLst>
                <a:ext uri="{FF2B5EF4-FFF2-40B4-BE49-F238E27FC236}">
                  <a16:creationId xmlns:a16="http://schemas.microsoft.com/office/drawing/2014/main" id="{06CB37DF-1365-9C41-AA67-0E9E1F75F8A2}"/>
                </a:ext>
              </a:extLst>
            </p:cNvPr>
            <p:cNvSpPr>
              <a:spLocks noChangeArrowheads="1"/>
            </p:cNvSpPr>
            <p:nvPr/>
          </p:nvSpPr>
          <p:spPr bwMode="auto">
            <a:xfrm>
              <a:off x="2524124" y="5118098"/>
              <a:ext cx="51410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50%</a:t>
              </a:r>
            </a:p>
          </p:txBody>
        </p:sp>
        <p:sp>
          <p:nvSpPr>
            <p:cNvPr id="24" name="Rectangle 53">
              <a:extLst>
                <a:ext uri="{FF2B5EF4-FFF2-40B4-BE49-F238E27FC236}">
                  <a16:creationId xmlns:a16="http://schemas.microsoft.com/office/drawing/2014/main" id="{D15BF071-E42C-5649-809C-D96DD15B54C5}"/>
                </a:ext>
              </a:extLst>
            </p:cNvPr>
            <p:cNvSpPr>
              <a:spLocks noChangeArrowheads="1"/>
            </p:cNvSpPr>
            <p:nvPr/>
          </p:nvSpPr>
          <p:spPr bwMode="auto">
            <a:xfrm>
              <a:off x="3205163" y="5118098"/>
              <a:ext cx="51410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60%</a:t>
              </a:r>
            </a:p>
          </p:txBody>
        </p:sp>
        <p:sp>
          <p:nvSpPr>
            <p:cNvPr id="25" name="Rectangle 54">
              <a:extLst>
                <a:ext uri="{FF2B5EF4-FFF2-40B4-BE49-F238E27FC236}">
                  <a16:creationId xmlns:a16="http://schemas.microsoft.com/office/drawing/2014/main" id="{A8446C77-E564-0C49-A060-C55A27F6C170}"/>
                </a:ext>
              </a:extLst>
            </p:cNvPr>
            <p:cNvSpPr>
              <a:spLocks noChangeArrowheads="1"/>
            </p:cNvSpPr>
            <p:nvPr/>
          </p:nvSpPr>
          <p:spPr bwMode="auto">
            <a:xfrm>
              <a:off x="4510088" y="5118098"/>
              <a:ext cx="51410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80%</a:t>
              </a:r>
            </a:p>
          </p:txBody>
        </p:sp>
        <p:sp>
          <p:nvSpPr>
            <p:cNvPr id="26" name="Rectangle 55">
              <a:extLst>
                <a:ext uri="{FF2B5EF4-FFF2-40B4-BE49-F238E27FC236}">
                  <a16:creationId xmlns:a16="http://schemas.microsoft.com/office/drawing/2014/main" id="{1356FEA6-9317-B547-8CE9-9B1D7F9780A6}"/>
                </a:ext>
              </a:extLst>
            </p:cNvPr>
            <p:cNvSpPr>
              <a:spLocks noChangeArrowheads="1"/>
            </p:cNvSpPr>
            <p:nvPr/>
          </p:nvSpPr>
          <p:spPr bwMode="auto">
            <a:xfrm>
              <a:off x="5260973" y="5118098"/>
              <a:ext cx="51410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90%</a:t>
              </a:r>
            </a:p>
          </p:txBody>
        </p:sp>
        <p:sp>
          <p:nvSpPr>
            <p:cNvPr id="27" name="Rectangle 56">
              <a:extLst>
                <a:ext uri="{FF2B5EF4-FFF2-40B4-BE49-F238E27FC236}">
                  <a16:creationId xmlns:a16="http://schemas.microsoft.com/office/drawing/2014/main" id="{DB65F43A-5B97-2043-869E-5D4F13F78F3A}"/>
                </a:ext>
              </a:extLst>
            </p:cNvPr>
            <p:cNvSpPr>
              <a:spLocks noChangeArrowheads="1"/>
            </p:cNvSpPr>
            <p:nvPr/>
          </p:nvSpPr>
          <p:spPr bwMode="auto">
            <a:xfrm>
              <a:off x="5778500" y="5118098"/>
              <a:ext cx="60904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100%</a:t>
              </a:r>
            </a:p>
          </p:txBody>
        </p:sp>
        <p:sp>
          <p:nvSpPr>
            <p:cNvPr id="28" name="Line 57">
              <a:extLst>
                <a:ext uri="{FF2B5EF4-FFF2-40B4-BE49-F238E27FC236}">
                  <a16:creationId xmlns:a16="http://schemas.microsoft.com/office/drawing/2014/main" id="{54C9DC5D-453C-274C-A54A-4F335BB3E0FE}"/>
                </a:ext>
              </a:extLst>
            </p:cNvPr>
            <p:cNvSpPr>
              <a:spLocks noChangeShapeType="1"/>
            </p:cNvSpPr>
            <p:nvPr/>
          </p:nvSpPr>
          <p:spPr bwMode="auto">
            <a:xfrm flipV="1">
              <a:off x="2655888" y="2838450"/>
              <a:ext cx="3425825" cy="1857375"/>
            </a:xfrm>
            <a:prstGeom prst="line">
              <a:avLst/>
            </a:prstGeom>
            <a:noFill/>
            <a:ln w="22225">
              <a:solidFill>
                <a:schemeClr val="tx1"/>
              </a:solidFill>
              <a:prstDash val="dash"/>
              <a:round/>
              <a:headEnd/>
              <a:tailEnd/>
            </a:ln>
          </p:spPr>
          <p:txBody>
            <a:bodyPr wrap="none" anchor="ctr"/>
            <a:lstStyle/>
            <a:p>
              <a:endParaRPr lang="en-US" sz="1350">
                <a:latin typeface="Arial" panose="020B0604020202020204" pitchFamily="34" charset="0"/>
                <a:cs typeface="Arial" panose="020B0604020202020204" pitchFamily="34" charset="0"/>
              </a:endParaRPr>
            </a:p>
          </p:txBody>
        </p:sp>
        <p:sp>
          <p:nvSpPr>
            <p:cNvPr id="29" name="Rectangle 87">
              <a:extLst>
                <a:ext uri="{FF2B5EF4-FFF2-40B4-BE49-F238E27FC236}">
                  <a16:creationId xmlns:a16="http://schemas.microsoft.com/office/drawing/2014/main" id="{2669F9CA-5A22-6E41-920C-CE8092B2310F}"/>
                </a:ext>
              </a:extLst>
            </p:cNvPr>
            <p:cNvSpPr>
              <a:spLocks noChangeArrowheads="1"/>
            </p:cNvSpPr>
            <p:nvPr/>
          </p:nvSpPr>
          <p:spPr bwMode="auto">
            <a:xfrm>
              <a:off x="3822701" y="5118098"/>
              <a:ext cx="514102" cy="247200"/>
            </a:xfrm>
            <a:prstGeom prst="rect">
              <a:avLst/>
            </a:prstGeom>
            <a:noFill/>
            <a:ln w="12700">
              <a:noFill/>
              <a:miter lim="800000"/>
              <a:headEnd/>
              <a:tailEnd/>
            </a:ln>
          </p:spPr>
          <p:txBody>
            <a:bodyPr wrap="none" lIns="67866" tIns="33338" rIns="67866" bIns="33338">
              <a:spAutoFit/>
            </a:bodyPr>
            <a:lstStyle/>
            <a:p>
              <a:pPr eaLnBrk="0" hangingPunct="0"/>
              <a:r>
                <a:rPr lang="en-US" sz="1050">
                  <a:solidFill>
                    <a:srgbClr val="000000"/>
                  </a:solidFill>
                  <a:latin typeface="Arial" panose="020B0604020202020204" pitchFamily="34" charset="0"/>
                  <a:cs typeface="Arial" panose="020B0604020202020204" pitchFamily="34" charset="0"/>
                </a:rPr>
                <a:t>70%</a:t>
              </a:r>
            </a:p>
          </p:txBody>
        </p:sp>
        <p:sp>
          <p:nvSpPr>
            <p:cNvPr id="30" name="Rectangle 88">
              <a:extLst>
                <a:ext uri="{FF2B5EF4-FFF2-40B4-BE49-F238E27FC236}">
                  <a16:creationId xmlns:a16="http://schemas.microsoft.com/office/drawing/2014/main" id="{068C499C-4AB5-2144-A55A-4910CB7B2898}"/>
                </a:ext>
              </a:extLst>
            </p:cNvPr>
            <p:cNvSpPr>
              <a:spLocks noChangeArrowheads="1"/>
            </p:cNvSpPr>
            <p:nvPr/>
          </p:nvSpPr>
          <p:spPr bwMode="auto">
            <a:xfrm>
              <a:off x="3218176" y="5334450"/>
              <a:ext cx="2364746" cy="200309"/>
            </a:xfrm>
            <a:prstGeom prst="rect">
              <a:avLst/>
            </a:prstGeom>
            <a:noFill/>
            <a:ln w="12700">
              <a:noFill/>
              <a:miter lim="800000"/>
              <a:headEnd/>
              <a:tailEnd/>
            </a:ln>
          </p:spPr>
          <p:txBody>
            <a:bodyPr wrap="square" lIns="67866" tIns="33338" rIns="67866" bIns="33338">
              <a:spAutoFit/>
            </a:bodyPr>
            <a:lstStyle/>
            <a:p>
              <a:pPr eaLnBrk="0" hangingPunct="0"/>
              <a:r>
                <a:rPr lang="en-US" sz="1200">
                  <a:latin typeface="Arial" panose="020B0604020202020204" pitchFamily="34" charset="0"/>
                  <a:cs typeface="Arial" panose="020B0604020202020204" pitchFamily="34" charset="0"/>
                </a:rPr>
                <a:t>Assessed Chance Of Being Correct</a:t>
              </a:r>
            </a:p>
          </p:txBody>
        </p:sp>
        <p:sp>
          <p:nvSpPr>
            <p:cNvPr id="31" name="Rectangle 89">
              <a:extLst>
                <a:ext uri="{FF2B5EF4-FFF2-40B4-BE49-F238E27FC236}">
                  <a16:creationId xmlns:a16="http://schemas.microsoft.com/office/drawing/2014/main" id="{09576A60-3C56-F148-A2FA-2E113F31F4B8}"/>
                </a:ext>
              </a:extLst>
            </p:cNvPr>
            <p:cNvSpPr>
              <a:spLocks noChangeArrowheads="1"/>
            </p:cNvSpPr>
            <p:nvPr/>
          </p:nvSpPr>
          <p:spPr bwMode="auto">
            <a:xfrm rot="16200000">
              <a:off x="1200606" y="3786957"/>
              <a:ext cx="1816774" cy="317551"/>
            </a:xfrm>
            <a:prstGeom prst="rect">
              <a:avLst/>
            </a:prstGeom>
            <a:noFill/>
            <a:ln w="12700">
              <a:noFill/>
              <a:miter lim="800000"/>
              <a:headEnd/>
              <a:tailEnd/>
            </a:ln>
          </p:spPr>
          <p:txBody>
            <a:bodyPr wrap="none" lIns="67866" tIns="33338" rIns="67866" bIns="33338">
              <a:spAutoFit/>
            </a:bodyPr>
            <a:lstStyle/>
            <a:p>
              <a:pPr eaLnBrk="0" hangingPunct="0"/>
              <a:r>
                <a:rPr lang="en-US" sz="1200">
                  <a:latin typeface="Arial" panose="020B0604020202020204" pitchFamily="34" charset="0"/>
                  <a:cs typeface="Arial" panose="020B0604020202020204" pitchFamily="34" charset="0"/>
                </a:rPr>
                <a:t>Actual Percent Correct</a:t>
              </a:r>
            </a:p>
          </p:txBody>
        </p:sp>
        <p:sp>
          <p:nvSpPr>
            <p:cNvPr id="32" name="Freeform 31">
              <a:extLst>
                <a:ext uri="{FF2B5EF4-FFF2-40B4-BE49-F238E27FC236}">
                  <a16:creationId xmlns:a16="http://schemas.microsoft.com/office/drawing/2014/main" id="{F7067AA1-5583-9C4C-BC75-30FBD50C3F59}"/>
                </a:ext>
              </a:extLst>
            </p:cNvPr>
            <p:cNvSpPr/>
            <p:nvPr/>
          </p:nvSpPr>
          <p:spPr>
            <a:xfrm>
              <a:off x="2706688" y="3771900"/>
              <a:ext cx="3387725" cy="866775"/>
            </a:xfrm>
            <a:custGeom>
              <a:avLst/>
              <a:gdLst>
                <a:gd name="connsiteX0" fmla="*/ 3387143 w 3387143"/>
                <a:gd name="connsiteY0" fmla="*/ 0 h 734096"/>
                <a:gd name="connsiteX1" fmla="*/ 2021983 w 3387143"/>
                <a:gd name="connsiteY1" fmla="*/ 476518 h 734096"/>
                <a:gd name="connsiteX2" fmla="*/ 0 w 3387143"/>
                <a:gd name="connsiteY2" fmla="*/ 734096 h 734096"/>
                <a:gd name="connsiteX0" fmla="*/ 3387143 w 3387143"/>
                <a:gd name="connsiteY0" fmla="*/ 0 h 556769"/>
                <a:gd name="connsiteX1" fmla="*/ 2021983 w 3387143"/>
                <a:gd name="connsiteY1" fmla="*/ 476518 h 556769"/>
                <a:gd name="connsiteX2" fmla="*/ 0 w 3387143"/>
                <a:gd name="connsiteY2" fmla="*/ 481504 h 556769"/>
                <a:gd name="connsiteX0" fmla="*/ 3387143 w 3387143"/>
                <a:gd name="connsiteY0" fmla="*/ 0 h 718309"/>
                <a:gd name="connsiteX1" fmla="*/ 2021983 w 3387143"/>
                <a:gd name="connsiteY1" fmla="*/ 476518 h 718309"/>
                <a:gd name="connsiteX2" fmla="*/ 0 w 3387143"/>
                <a:gd name="connsiteY2" fmla="*/ 718309 h 718309"/>
              </a:gdLst>
              <a:ahLst/>
              <a:cxnLst>
                <a:cxn ang="0">
                  <a:pos x="connsiteX0" y="connsiteY0"/>
                </a:cxn>
                <a:cxn ang="0">
                  <a:pos x="connsiteX1" y="connsiteY1"/>
                </a:cxn>
                <a:cxn ang="0">
                  <a:pos x="connsiteX2" y="connsiteY2"/>
                </a:cxn>
              </a:cxnLst>
              <a:rect l="l" t="t" r="r" b="b"/>
              <a:pathLst>
                <a:path w="3387143" h="718309">
                  <a:moveTo>
                    <a:pt x="3387143" y="0"/>
                  </a:moveTo>
                  <a:cubicBezTo>
                    <a:pt x="2986825" y="177084"/>
                    <a:pt x="2586507" y="356800"/>
                    <a:pt x="2021983" y="476518"/>
                  </a:cubicBezTo>
                  <a:cubicBezTo>
                    <a:pt x="1457459" y="596236"/>
                    <a:pt x="728729" y="650694"/>
                    <a:pt x="0" y="718309"/>
                  </a:cubicBezTo>
                </a:path>
              </a:pathLst>
            </a:custGeom>
            <a:ln w="25400">
              <a:solidFill>
                <a:srgbClr val="F05A28"/>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350">
                <a:latin typeface="Arial" panose="020B0604020202020204" pitchFamily="34" charset="0"/>
                <a:cs typeface="Arial" panose="020B0604020202020204" pitchFamily="34" charset="0"/>
              </a:endParaRPr>
            </a:p>
          </p:txBody>
        </p:sp>
        <p:sp>
          <p:nvSpPr>
            <p:cNvPr id="33" name="Rectangle 12">
              <a:extLst>
                <a:ext uri="{FF2B5EF4-FFF2-40B4-BE49-F238E27FC236}">
                  <a16:creationId xmlns:a16="http://schemas.microsoft.com/office/drawing/2014/main" id="{632D9AB0-AD6A-1948-BC74-2EE35CA80ECD}"/>
                </a:ext>
              </a:extLst>
            </p:cNvPr>
            <p:cNvSpPr>
              <a:spLocks noChangeArrowheads="1"/>
            </p:cNvSpPr>
            <p:nvPr/>
          </p:nvSpPr>
          <p:spPr bwMode="auto">
            <a:xfrm>
              <a:off x="6280150" y="3632201"/>
              <a:ext cx="1607181" cy="291289"/>
            </a:xfrm>
            <a:prstGeom prst="rect">
              <a:avLst/>
            </a:prstGeom>
            <a:noFill/>
            <a:ln w="12700">
              <a:noFill/>
              <a:miter lim="800000"/>
              <a:headEnd/>
              <a:tailEnd/>
            </a:ln>
          </p:spPr>
          <p:txBody>
            <a:bodyPr wrap="square" lIns="67866" tIns="33338" rIns="67866" bIns="33338">
              <a:spAutoFit/>
            </a:bodyPr>
            <a:lstStyle/>
            <a:p>
              <a:pPr eaLnBrk="0" hangingPunct="0"/>
              <a:r>
                <a:rPr lang="en-US" sz="900">
                  <a:latin typeface="Arial" panose="020B0604020202020204" pitchFamily="34" charset="0"/>
                  <a:cs typeface="Arial" panose="020B0604020202020204" pitchFamily="34" charset="0"/>
                </a:rPr>
                <a:t>Range of results from studies </a:t>
              </a:r>
            </a:p>
            <a:p>
              <a:pPr eaLnBrk="0" hangingPunct="0"/>
              <a:r>
                <a:rPr lang="en-US" sz="900">
                  <a:latin typeface="Arial" panose="020B0604020202020204" pitchFamily="34" charset="0"/>
                  <a:cs typeface="Arial" panose="020B0604020202020204" pitchFamily="34" charset="0"/>
                </a:rPr>
                <a:t>of un-calibrated people</a:t>
              </a:r>
            </a:p>
          </p:txBody>
        </p:sp>
        <p:sp>
          <p:nvSpPr>
            <p:cNvPr id="34" name="Rectangle 12">
              <a:extLst>
                <a:ext uri="{FF2B5EF4-FFF2-40B4-BE49-F238E27FC236}">
                  <a16:creationId xmlns:a16="http://schemas.microsoft.com/office/drawing/2014/main" id="{00643485-79C0-3C4A-B449-D1EB37DF05B8}"/>
                </a:ext>
              </a:extLst>
            </p:cNvPr>
            <p:cNvSpPr>
              <a:spLocks noChangeArrowheads="1"/>
            </p:cNvSpPr>
            <p:nvPr/>
          </p:nvSpPr>
          <p:spPr bwMode="auto">
            <a:xfrm>
              <a:off x="6238875" y="2593975"/>
              <a:ext cx="1509019" cy="291289"/>
            </a:xfrm>
            <a:prstGeom prst="rect">
              <a:avLst/>
            </a:prstGeom>
            <a:noFill/>
            <a:ln w="12700">
              <a:noFill/>
              <a:miter lim="800000"/>
              <a:headEnd/>
              <a:tailEnd/>
            </a:ln>
          </p:spPr>
          <p:txBody>
            <a:bodyPr wrap="square" lIns="67866" tIns="33338" rIns="67866" bIns="33338">
              <a:spAutoFit/>
            </a:bodyPr>
            <a:lstStyle/>
            <a:p>
              <a:pPr eaLnBrk="0" hangingPunct="0"/>
              <a:r>
                <a:rPr lang="en-US" sz="900">
                  <a:latin typeface="Arial" panose="020B0604020202020204" pitchFamily="34" charset="0"/>
                  <a:cs typeface="Arial" panose="020B0604020202020204" pitchFamily="34" charset="0"/>
                </a:rPr>
                <a:t>Range of results for studies </a:t>
              </a:r>
            </a:p>
            <a:p>
              <a:pPr eaLnBrk="0" hangingPunct="0"/>
              <a:r>
                <a:rPr lang="en-US" sz="900">
                  <a:latin typeface="Arial" panose="020B0604020202020204" pitchFamily="34" charset="0"/>
                  <a:cs typeface="Arial" panose="020B0604020202020204" pitchFamily="34" charset="0"/>
                </a:rPr>
                <a:t>of calibrated persons</a:t>
              </a:r>
            </a:p>
          </p:txBody>
        </p:sp>
        <p:cxnSp>
          <p:nvCxnSpPr>
            <p:cNvPr id="35" name="Straight Arrow Connector 34">
              <a:extLst>
                <a:ext uri="{FF2B5EF4-FFF2-40B4-BE49-F238E27FC236}">
                  <a16:creationId xmlns:a16="http://schemas.microsoft.com/office/drawing/2014/main" id="{AC975E37-5F71-684F-AFE0-9C3B89D2DC51}"/>
                </a:ext>
              </a:extLst>
            </p:cNvPr>
            <p:cNvCxnSpPr/>
            <p:nvPr/>
          </p:nvCxnSpPr>
          <p:spPr>
            <a:xfrm rot="16200000" flipH="1">
              <a:off x="5191919" y="3953669"/>
              <a:ext cx="322262" cy="19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12">
              <a:extLst>
                <a:ext uri="{FF2B5EF4-FFF2-40B4-BE49-F238E27FC236}">
                  <a16:creationId xmlns:a16="http://schemas.microsoft.com/office/drawing/2014/main" id="{30A8C531-5BF6-0E40-9951-9395E7281B78}"/>
                </a:ext>
              </a:extLst>
            </p:cNvPr>
            <p:cNvSpPr>
              <a:spLocks noChangeArrowheads="1"/>
            </p:cNvSpPr>
            <p:nvPr/>
          </p:nvSpPr>
          <p:spPr bwMode="auto">
            <a:xfrm rot="21486921">
              <a:off x="4752941" y="3551806"/>
              <a:ext cx="1299460" cy="222273"/>
            </a:xfrm>
            <a:prstGeom prst="rect">
              <a:avLst/>
            </a:prstGeom>
            <a:noFill/>
            <a:ln w="12700">
              <a:noFill/>
              <a:miter lim="800000"/>
              <a:headEnd/>
              <a:tailEnd/>
            </a:ln>
          </p:spPr>
          <p:txBody>
            <a:bodyPr wrap="square" lIns="67866" tIns="33338" rIns="67866" bIns="33338">
              <a:spAutoFit/>
            </a:bodyPr>
            <a:lstStyle/>
            <a:p>
              <a:pPr eaLnBrk="0" hangingPunct="0"/>
              <a:r>
                <a:rPr lang="en-US" sz="900">
                  <a:latin typeface="Arial" panose="020B0604020202020204" pitchFamily="34" charset="0"/>
                  <a:cs typeface="Arial" panose="020B0604020202020204" pitchFamily="34" charset="0"/>
                </a:rPr>
                <a:t>Overconfidence</a:t>
              </a:r>
            </a:p>
          </p:txBody>
        </p:sp>
        <p:cxnSp>
          <p:nvCxnSpPr>
            <p:cNvPr id="37" name="Straight Arrow Connector 36">
              <a:extLst>
                <a:ext uri="{FF2B5EF4-FFF2-40B4-BE49-F238E27FC236}">
                  <a16:creationId xmlns:a16="http://schemas.microsoft.com/office/drawing/2014/main" id="{89DCF092-4564-D940-8696-8A0F44A2CC58}"/>
                </a:ext>
              </a:extLst>
            </p:cNvPr>
            <p:cNvCxnSpPr/>
            <p:nvPr/>
          </p:nvCxnSpPr>
          <p:spPr>
            <a:xfrm rot="16200000" flipV="1">
              <a:off x="5189537" y="3382963"/>
              <a:ext cx="2889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49">
              <a:extLst>
                <a:ext uri="{FF2B5EF4-FFF2-40B4-BE49-F238E27FC236}">
                  <a16:creationId xmlns:a16="http://schemas.microsoft.com/office/drawing/2014/main" id="{1496880E-2A28-3F4C-9A49-ED560D77BB6C}"/>
                </a:ext>
              </a:extLst>
            </p:cNvPr>
            <p:cNvSpPr txBox="1">
              <a:spLocks noChangeArrowheads="1"/>
            </p:cNvSpPr>
            <p:nvPr/>
          </p:nvSpPr>
          <p:spPr bwMode="auto">
            <a:xfrm rot="20790277">
              <a:off x="3792296" y="4343263"/>
              <a:ext cx="1713397" cy="236813"/>
            </a:xfrm>
            <a:prstGeom prst="rect">
              <a:avLst/>
            </a:prstGeom>
            <a:noFill/>
            <a:ln w="9525">
              <a:noFill/>
              <a:miter lim="800000"/>
              <a:headEnd/>
              <a:tailEnd/>
            </a:ln>
          </p:spPr>
          <p:txBody>
            <a:bodyPr wrap="none">
              <a:spAutoFit/>
            </a:bodyPr>
            <a:lstStyle/>
            <a:p>
              <a:r>
                <a:rPr lang="en-US" sz="825">
                  <a:latin typeface="Arial" panose="020B0604020202020204" pitchFamily="34" charset="0"/>
                  <a:cs typeface="Arial" panose="020B0604020202020204" pitchFamily="34" charset="0"/>
                </a:rPr>
                <a:t>Average of Un-calibrated</a:t>
              </a:r>
            </a:p>
          </p:txBody>
        </p:sp>
        <p:sp>
          <p:nvSpPr>
            <p:cNvPr id="39" name="TextBox 51">
              <a:extLst>
                <a:ext uri="{FF2B5EF4-FFF2-40B4-BE49-F238E27FC236}">
                  <a16:creationId xmlns:a16="http://schemas.microsoft.com/office/drawing/2014/main" id="{10E45F4E-8839-E846-BC13-2144E80ECA08}"/>
                </a:ext>
              </a:extLst>
            </p:cNvPr>
            <p:cNvSpPr txBox="1">
              <a:spLocks noChangeArrowheads="1"/>
            </p:cNvSpPr>
            <p:nvPr/>
          </p:nvSpPr>
          <p:spPr bwMode="auto">
            <a:xfrm rot="19841093">
              <a:off x="3704930" y="3600313"/>
              <a:ext cx="1202326" cy="236813"/>
            </a:xfrm>
            <a:prstGeom prst="rect">
              <a:avLst/>
            </a:prstGeom>
            <a:noFill/>
            <a:ln w="9525">
              <a:noFill/>
              <a:miter lim="800000"/>
              <a:headEnd/>
              <a:tailEnd/>
            </a:ln>
          </p:spPr>
          <p:txBody>
            <a:bodyPr wrap="none">
              <a:spAutoFit/>
            </a:bodyPr>
            <a:lstStyle/>
            <a:p>
              <a:r>
                <a:rPr lang="en-US" sz="825">
                  <a:latin typeface="Arial" panose="020B0604020202020204" pitchFamily="34" charset="0"/>
                  <a:cs typeface="Arial" panose="020B0604020202020204" pitchFamily="34" charset="0"/>
                </a:rPr>
                <a:t>Ideal Calibration</a:t>
              </a:r>
            </a:p>
          </p:txBody>
        </p:sp>
        <p:sp>
          <p:nvSpPr>
            <p:cNvPr id="40" name="Right Brace 39">
              <a:extLst>
                <a:ext uri="{FF2B5EF4-FFF2-40B4-BE49-F238E27FC236}">
                  <a16:creationId xmlns:a16="http://schemas.microsoft.com/office/drawing/2014/main" id="{DCD98BCE-8C04-8145-93E2-65DB67706D5C}"/>
                </a:ext>
              </a:extLst>
            </p:cNvPr>
            <p:cNvSpPr/>
            <p:nvPr/>
          </p:nvSpPr>
          <p:spPr>
            <a:xfrm>
              <a:off x="6143625" y="3409950"/>
              <a:ext cx="133350" cy="81915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350">
                <a:latin typeface="Arial" panose="020B0604020202020204" pitchFamily="34" charset="0"/>
                <a:cs typeface="Arial" panose="020B0604020202020204" pitchFamily="34" charset="0"/>
              </a:endParaRPr>
            </a:p>
          </p:txBody>
        </p:sp>
        <p:sp>
          <p:nvSpPr>
            <p:cNvPr id="41" name="Right Brace 40">
              <a:extLst>
                <a:ext uri="{FF2B5EF4-FFF2-40B4-BE49-F238E27FC236}">
                  <a16:creationId xmlns:a16="http://schemas.microsoft.com/office/drawing/2014/main" id="{217E6CB4-ED59-F14F-9D87-8EB7CF4154A6}"/>
                </a:ext>
              </a:extLst>
            </p:cNvPr>
            <p:cNvSpPr/>
            <p:nvPr/>
          </p:nvSpPr>
          <p:spPr>
            <a:xfrm rot="19980000">
              <a:off x="6138908" y="2674567"/>
              <a:ext cx="79625" cy="32819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350">
                <a:latin typeface="Arial" panose="020B0604020202020204" pitchFamily="34" charset="0"/>
                <a:cs typeface="Arial" panose="020B0604020202020204" pitchFamily="34" charset="0"/>
              </a:endParaRPr>
            </a:p>
          </p:txBody>
        </p:sp>
      </p:grpSp>
      <p:sp>
        <p:nvSpPr>
          <p:cNvPr id="48" name="Rectangle 88">
            <a:extLst>
              <a:ext uri="{FF2B5EF4-FFF2-40B4-BE49-F238E27FC236}">
                <a16:creationId xmlns:a16="http://schemas.microsoft.com/office/drawing/2014/main" id="{CAB7C698-5B6B-C84E-9A32-CC6D6063F48C}"/>
              </a:ext>
            </a:extLst>
          </p:cNvPr>
          <p:cNvSpPr>
            <a:spLocks noChangeArrowheads="1"/>
          </p:cNvSpPr>
          <p:nvPr/>
        </p:nvSpPr>
        <p:spPr bwMode="auto">
          <a:xfrm>
            <a:off x="6288739" y="5270044"/>
            <a:ext cx="2624918" cy="251993"/>
          </a:xfrm>
          <a:prstGeom prst="rect">
            <a:avLst/>
          </a:prstGeom>
          <a:noFill/>
          <a:ln w="12700">
            <a:noFill/>
            <a:miter lim="800000"/>
            <a:headEnd/>
            <a:tailEnd/>
          </a:ln>
        </p:spPr>
        <p:txBody>
          <a:bodyPr wrap="none" lIns="67866" tIns="33338" rIns="67866" bIns="33338">
            <a:spAutoFit/>
          </a:bodyPr>
          <a:lstStyle/>
          <a:p>
            <a:pPr eaLnBrk="0" hangingPunct="0"/>
            <a:r>
              <a:rPr lang="en-US" sz="1200" dirty="0">
                <a:latin typeface="Arial" panose="020B0604020202020204" pitchFamily="34" charset="0"/>
                <a:cs typeface="Arial" panose="020B0604020202020204" pitchFamily="34" charset="0"/>
              </a:rPr>
              <a:t>Source: Hubbard Decision Research</a:t>
            </a:r>
          </a:p>
        </p:txBody>
      </p:sp>
      <p:sp>
        <p:nvSpPr>
          <p:cNvPr id="49" name="Slide Number Placeholder 48">
            <a:extLst>
              <a:ext uri="{FF2B5EF4-FFF2-40B4-BE49-F238E27FC236}">
                <a16:creationId xmlns:a16="http://schemas.microsoft.com/office/drawing/2014/main" id="{C7633B1C-F0DA-1E43-B41F-4309AEED6CE6}"/>
              </a:ext>
            </a:extLst>
          </p:cNvPr>
          <p:cNvSpPr>
            <a:spLocks noGrp="1"/>
          </p:cNvSpPr>
          <p:nvPr>
            <p:ph type="sldNum" sz="quarter" idx="12"/>
          </p:nvPr>
        </p:nvSpPr>
        <p:spPr/>
        <p:txBody>
          <a:bodyPr/>
          <a:lstStyle/>
          <a:p>
            <a:fld id="{D8C804A1-B6BA-5D40-98D1-9C3FE965D78F}" type="slidenum">
              <a:rPr lang="en-US" smtClean="0"/>
              <a:t>31</a:t>
            </a:fld>
            <a:endParaRPr lang="en-US"/>
          </a:p>
        </p:txBody>
      </p:sp>
    </p:spTree>
    <p:extLst>
      <p:ext uri="{BB962C8B-B14F-4D97-AF65-F5344CB8AC3E}">
        <p14:creationId xmlns:p14="http://schemas.microsoft.com/office/powerpoint/2010/main" val="3997200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F843-AEE7-5944-9BCA-329B07D23E1A}"/>
              </a:ext>
            </a:extLst>
          </p:cNvPr>
          <p:cNvSpPr>
            <a:spLocks noGrp="1"/>
          </p:cNvSpPr>
          <p:nvPr>
            <p:ph type="title"/>
          </p:nvPr>
        </p:nvSpPr>
        <p:spPr/>
        <p:txBody>
          <a:bodyPr/>
          <a:lstStyle/>
          <a:p>
            <a:r>
              <a:rPr lang="en-US" b="1" dirty="0"/>
              <a:t>Scale Response Psychology</a:t>
            </a:r>
          </a:p>
        </p:txBody>
      </p:sp>
      <p:sp>
        <p:nvSpPr>
          <p:cNvPr id="3" name="Text Placeholder 2">
            <a:extLst>
              <a:ext uri="{FF2B5EF4-FFF2-40B4-BE49-F238E27FC236}">
                <a16:creationId xmlns:a16="http://schemas.microsoft.com/office/drawing/2014/main" id="{F184CB5F-4D09-0445-8E2C-78ECF77B572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2E58259-46E9-6747-BDE0-47B16020C37C}"/>
              </a:ext>
            </a:extLst>
          </p:cNvPr>
          <p:cNvSpPr>
            <a:spLocks noGrp="1"/>
          </p:cNvSpPr>
          <p:nvPr>
            <p:ph type="sldNum" sz="quarter" idx="12"/>
          </p:nvPr>
        </p:nvSpPr>
        <p:spPr/>
        <p:txBody>
          <a:bodyPr/>
          <a:lstStyle/>
          <a:p>
            <a:fld id="{D8C804A1-B6BA-5D40-98D1-9C3FE965D78F}" type="slidenum">
              <a:rPr lang="en-US" smtClean="0"/>
              <a:t>32</a:t>
            </a:fld>
            <a:endParaRPr lang="en-US"/>
          </a:p>
        </p:txBody>
      </p:sp>
    </p:spTree>
    <p:extLst>
      <p:ext uri="{BB962C8B-B14F-4D97-AF65-F5344CB8AC3E}">
        <p14:creationId xmlns:p14="http://schemas.microsoft.com/office/powerpoint/2010/main" val="742432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3BBA2-20C4-D246-BE00-57C50B08529A}"/>
              </a:ext>
            </a:extLst>
          </p:cNvPr>
          <p:cNvSpPr>
            <a:spLocks noGrp="1"/>
          </p:cNvSpPr>
          <p:nvPr>
            <p:ph type="title"/>
          </p:nvPr>
        </p:nvSpPr>
        <p:spPr/>
        <p:txBody>
          <a:bodyPr/>
          <a:lstStyle/>
          <a:p>
            <a:r>
              <a:rPr lang="en-US" b="1" dirty="0"/>
              <a:t>Scale Response Psychology</a:t>
            </a:r>
          </a:p>
        </p:txBody>
      </p:sp>
      <p:sp>
        <p:nvSpPr>
          <p:cNvPr id="3" name="Content Placeholder 2">
            <a:extLst>
              <a:ext uri="{FF2B5EF4-FFF2-40B4-BE49-F238E27FC236}">
                <a16:creationId xmlns:a16="http://schemas.microsoft.com/office/drawing/2014/main" id="{2F3885DD-02E4-6D47-A845-FD5D1F2864AA}"/>
              </a:ext>
            </a:extLst>
          </p:cNvPr>
          <p:cNvSpPr>
            <a:spLocks noGrp="1"/>
          </p:cNvSpPr>
          <p:nvPr>
            <p:ph idx="1"/>
          </p:nvPr>
        </p:nvSpPr>
        <p:spPr/>
        <p:txBody>
          <a:bodyPr>
            <a:normAutofit/>
          </a:bodyPr>
          <a:lstStyle/>
          <a:p>
            <a:r>
              <a:rPr lang="en-US" sz="3200" dirty="0"/>
              <a:t>The choices in scale design matter:</a:t>
            </a:r>
          </a:p>
          <a:p>
            <a:pPr lvl="1"/>
            <a:r>
              <a:rPr lang="en-US" sz="2800" dirty="0"/>
              <a:t>Direction matters (high to low, low to high, 1- 5, 5-1)</a:t>
            </a:r>
          </a:p>
          <a:p>
            <a:pPr lvl="1"/>
            <a:r>
              <a:rPr lang="en-US" sz="2800" dirty="0"/>
              <a:t>Number of buckets matters (1-5 vs. 1-10 etc.)</a:t>
            </a:r>
          </a:p>
          <a:p>
            <a:pPr lvl="1"/>
            <a:r>
              <a:rPr lang="en-US" sz="2800" dirty="0"/>
              <a:t>Centering Bias</a:t>
            </a:r>
          </a:p>
          <a:p>
            <a:pPr lvl="1"/>
            <a:r>
              <a:rPr lang="en-US" sz="2800" dirty="0"/>
              <a:t>Inconsistent interpretation of labels.</a:t>
            </a:r>
          </a:p>
          <a:p>
            <a:pPr lvl="1"/>
            <a:r>
              <a:rPr lang="en-US" sz="2800" dirty="0"/>
              <a:t>People mistake the labels as if they were values on a ratio scale.</a:t>
            </a:r>
          </a:p>
          <a:p>
            <a:r>
              <a:rPr lang="en-US" sz="3200" dirty="0"/>
              <a:t>Quantitative Risk management has no need for scales. Numbers are unambiguous.</a:t>
            </a:r>
          </a:p>
        </p:txBody>
      </p:sp>
      <p:sp>
        <p:nvSpPr>
          <p:cNvPr id="4" name="Slide Number Placeholder 3">
            <a:extLst>
              <a:ext uri="{FF2B5EF4-FFF2-40B4-BE49-F238E27FC236}">
                <a16:creationId xmlns:a16="http://schemas.microsoft.com/office/drawing/2014/main" id="{FA7248EB-519A-EF45-92E6-7CD64DAEE872}"/>
              </a:ext>
            </a:extLst>
          </p:cNvPr>
          <p:cNvSpPr>
            <a:spLocks noGrp="1"/>
          </p:cNvSpPr>
          <p:nvPr>
            <p:ph type="sldNum" sz="quarter" idx="12"/>
          </p:nvPr>
        </p:nvSpPr>
        <p:spPr/>
        <p:txBody>
          <a:bodyPr/>
          <a:lstStyle/>
          <a:p>
            <a:fld id="{D8C804A1-B6BA-5D40-98D1-9C3FE965D78F}" type="slidenum">
              <a:rPr lang="en-US" smtClean="0"/>
              <a:t>33</a:t>
            </a:fld>
            <a:endParaRPr lang="en-US"/>
          </a:p>
        </p:txBody>
      </p:sp>
    </p:spTree>
    <p:extLst>
      <p:ext uri="{BB962C8B-B14F-4D97-AF65-F5344CB8AC3E}">
        <p14:creationId xmlns:p14="http://schemas.microsoft.com/office/powerpoint/2010/main" val="174635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DEB1-C2B6-6648-8876-290A9D80A9B4}"/>
              </a:ext>
            </a:extLst>
          </p:cNvPr>
          <p:cNvSpPr>
            <a:spLocks noGrp="1"/>
          </p:cNvSpPr>
          <p:nvPr>
            <p:ph type="title"/>
          </p:nvPr>
        </p:nvSpPr>
        <p:spPr/>
        <p:txBody>
          <a:bodyPr/>
          <a:lstStyle/>
          <a:p>
            <a:r>
              <a:rPr lang="en-US" b="1" dirty="0"/>
              <a:t>Cognitive Biases</a:t>
            </a:r>
          </a:p>
        </p:txBody>
      </p:sp>
      <p:sp>
        <p:nvSpPr>
          <p:cNvPr id="3" name="Text Placeholder 2">
            <a:extLst>
              <a:ext uri="{FF2B5EF4-FFF2-40B4-BE49-F238E27FC236}">
                <a16:creationId xmlns:a16="http://schemas.microsoft.com/office/drawing/2014/main" id="{92C57616-4E59-B444-B760-217AE68696B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B50238B-2CE0-DC44-ADE8-8A2BACEB5310}"/>
              </a:ext>
            </a:extLst>
          </p:cNvPr>
          <p:cNvSpPr>
            <a:spLocks noGrp="1"/>
          </p:cNvSpPr>
          <p:nvPr>
            <p:ph type="sldNum" sz="quarter" idx="12"/>
          </p:nvPr>
        </p:nvSpPr>
        <p:spPr/>
        <p:txBody>
          <a:bodyPr/>
          <a:lstStyle/>
          <a:p>
            <a:fld id="{D8C804A1-B6BA-5D40-98D1-9C3FE965D78F}" type="slidenum">
              <a:rPr lang="en-US" smtClean="0"/>
              <a:t>34</a:t>
            </a:fld>
            <a:endParaRPr lang="en-US"/>
          </a:p>
        </p:txBody>
      </p:sp>
    </p:spTree>
    <p:extLst>
      <p:ext uri="{BB962C8B-B14F-4D97-AF65-F5344CB8AC3E}">
        <p14:creationId xmlns:p14="http://schemas.microsoft.com/office/powerpoint/2010/main" val="3533539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0D8E178-095F-C74D-9ADE-0F2545B11725}"/>
              </a:ext>
            </a:extLst>
          </p:cNvPr>
          <p:cNvSpPr/>
          <p:nvPr/>
        </p:nvSpPr>
        <p:spPr>
          <a:xfrm>
            <a:off x="853104" y="3921638"/>
            <a:ext cx="10500695" cy="2936362"/>
          </a:xfrm>
          <a:prstGeom prst="rect">
            <a:avLst/>
          </a:prstGeom>
          <a:solidFill>
            <a:srgbClr val="1B4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69231" algn="l" defTabSz="457200" rtl="0" eaLnBrk="1" latinLnBrk="0" hangingPunct="1"/>
            <a:endParaRPr lang="en-US" i="1">
              <a:solidFill>
                <a:schemeClr val="bg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57C7D88-87E6-2D49-941F-65D84501095B}"/>
              </a:ext>
            </a:extLst>
          </p:cNvPr>
          <p:cNvSpPr>
            <a:spLocks noGrp="1"/>
          </p:cNvSpPr>
          <p:nvPr>
            <p:ph type="title"/>
          </p:nvPr>
        </p:nvSpPr>
        <p:spPr/>
        <p:txBody>
          <a:bodyPr/>
          <a:lstStyle/>
          <a:p>
            <a:r>
              <a:rPr lang="en-US" b="1" dirty="0"/>
              <a:t>Cognitive Biases</a:t>
            </a:r>
          </a:p>
        </p:txBody>
      </p:sp>
      <p:sp>
        <p:nvSpPr>
          <p:cNvPr id="3" name="Content Placeholder 2">
            <a:extLst>
              <a:ext uri="{FF2B5EF4-FFF2-40B4-BE49-F238E27FC236}">
                <a16:creationId xmlns:a16="http://schemas.microsoft.com/office/drawing/2014/main" id="{6C7814BB-FA86-1641-81C2-F2C556C1874B}"/>
              </a:ext>
            </a:extLst>
          </p:cNvPr>
          <p:cNvSpPr>
            <a:spLocks noGrp="1"/>
          </p:cNvSpPr>
          <p:nvPr>
            <p:ph idx="1"/>
          </p:nvPr>
        </p:nvSpPr>
        <p:spPr/>
        <p:txBody>
          <a:bodyPr/>
          <a:lstStyle/>
          <a:p>
            <a:r>
              <a:rPr lang="en-US" dirty="0"/>
              <a:t>We have a whole module on this subject following up.</a:t>
            </a:r>
          </a:p>
          <a:p>
            <a:r>
              <a:rPr lang="en-US" dirty="0"/>
              <a:t>In summary people make decisions that don’t conform to what we expect to be rational of logical. Qualitative RM ignores this insight and does not try to compensate for it, maybe it even amplifies it in some cases by holding up the illusion that risk matrices are some valid best practice based on validated research.</a:t>
            </a:r>
          </a:p>
        </p:txBody>
      </p:sp>
      <p:sp>
        <p:nvSpPr>
          <p:cNvPr id="5" name="TextBox 4">
            <a:extLst>
              <a:ext uri="{FF2B5EF4-FFF2-40B4-BE49-F238E27FC236}">
                <a16:creationId xmlns:a16="http://schemas.microsoft.com/office/drawing/2014/main" id="{7BBA96D0-FC06-4B49-8690-6A927977F11A}"/>
              </a:ext>
            </a:extLst>
          </p:cNvPr>
          <p:cNvSpPr txBox="1"/>
          <p:nvPr/>
        </p:nvSpPr>
        <p:spPr>
          <a:xfrm>
            <a:off x="3233849" y="3986203"/>
            <a:ext cx="8145762" cy="2739211"/>
          </a:xfrm>
          <a:prstGeom prst="rect">
            <a:avLst/>
          </a:prstGeom>
          <a:noFill/>
        </p:spPr>
        <p:txBody>
          <a:bodyPr wrap="square" rtlCol="0">
            <a:spAutoFit/>
          </a:bodyPr>
          <a:lstStyle/>
          <a:p>
            <a:r>
              <a:rPr lang="en-US" sz="2400" dirty="0">
                <a:solidFill>
                  <a:schemeClr val="bg1"/>
                </a:solidFill>
              </a:rPr>
              <a:t>“Modern methods of dealing with the unknown start with measurement, with odds and probabilities. </a:t>
            </a:r>
            <a:r>
              <a:rPr lang="en-US" sz="2400" b="1" dirty="0">
                <a:solidFill>
                  <a:srgbClr val="FFC000"/>
                </a:solidFill>
              </a:rPr>
              <a:t>Without numbers, there are no odds and no probabilities</a:t>
            </a:r>
            <a:r>
              <a:rPr lang="en-US" sz="2400" dirty="0">
                <a:solidFill>
                  <a:schemeClr val="bg1"/>
                </a:solidFill>
              </a:rPr>
              <a:t>;  without odds and probabilities, the only way to deal with risk is to appeal to the gods and the fates. </a:t>
            </a:r>
            <a:r>
              <a:rPr lang="en-US" sz="2400" b="1" dirty="0">
                <a:solidFill>
                  <a:srgbClr val="FFC000"/>
                </a:solidFill>
              </a:rPr>
              <a:t>Without numbers, risk is wholly a matter of gut</a:t>
            </a:r>
            <a:r>
              <a:rPr lang="en-US" sz="2400" b="1" dirty="0">
                <a:solidFill>
                  <a:schemeClr val="bg1"/>
                </a:solidFill>
              </a:rPr>
              <a:t>.” </a:t>
            </a:r>
          </a:p>
          <a:p>
            <a:r>
              <a:rPr lang="en-US" dirty="0">
                <a:solidFill>
                  <a:schemeClr val="bg1"/>
                </a:solidFill>
              </a:rPr>
              <a:t> </a:t>
            </a:r>
            <a:r>
              <a:rPr lang="en-US" sz="2400" dirty="0">
                <a:solidFill>
                  <a:schemeClr val="bg1"/>
                </a:solidFill>
              </a:rPr>
              <a:t> </a:t>
            </a:r>
          </a:p>
        </p:txBody>
      </p:sp>
      <p:sp>
        <p:nvSpPr>
          <p:cNvPr id="6" name="Rectangle 5">
            <a:extLst>
              <a:ext uri="{FF2B5EF4-FFF2-40B4-BE49-F238E27FC236}">
                <a16:creationId xmlns:a16="http://schemas.microsoft.com/office/drawing/2014/main" id="{2858686D-B8B0-BA42-A1C4-81B9F91EAF34}"/>
              </a:ext>
            </a:extLst>
          </p:cNvPr>
          <p:cNvSpPr/>
          <p:nvPr/>
        </p:nvSpPr>
        <p:spPr>
          <a:xfrm>
            <a:off x="952749" y="5998040"/>
            <a:ext cx="5708743" cy="72176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chemeClr val="bg1"/>
                </a:solidFill>
              </a:rPr>
              <a:t>- Peter Bernstein</a:t>
            </a:r>
          </a:p>
          <a:p>
            <a:r>
              <a:rPr lang="en-US" dirty="0">
                <a:solidFill>
                  <a:schemeClr val="bg1"/>
                </a:solidFill>
              </a:rPr>
              <a:t>American financial historian, economist and educator</a:t>
            </a:r>
          </a:p>
        </p:txBody>
      </p:sp>
      <p:grpSp>
        <p:nvGrpSpPr>
          <p:cNvPr id="20" name="Group 19">
            <a:extLst>
              <a:ext uri="{FF2B5EF4-FFF2-40B4-BE49-F238E27FC236}">
                <a16:creationId xmlns:a16="http://schemas.microsoft.com/office/drawing/2014/main" id="{5A8A13A1-6AA4-C345-9A98-5FE02C58D412}"/>
              </a:ext>
            </a:extLst>
          </p:cNvPr>
          <p:cNvGrpSpPr/>
          <p:nvPr/>
        </p:nvGrpSpPr>
        <p:grpSpPr>
          <a:xfrm>
            <a:off x="1018969" y="4170223"/>
            <a:ext cx="2005772" cy="1689620"/>
            <a:chOff x="853105" y="4165753"/>
            <a:chExt cx="2005772" cy="1689620"/>
          </a:xfrm>
        </p:grpSpPr>
        <p:sp>
          <p:nvSpPr>
            <p:cNvPr id="8" name="Oval 7">
              <a:extLst>
                <a:ext uri="{FF2B5EF4-FFF2-40B4-BE49-F238E27FC236}">
                  <a16:creationId xmlns:a16="http://schemas.microsoft.com/office/drawing/2014/main" id="{CF7E3FEC-1918-3044-A729-D3DA9719AD15}"/>
                </a:ext>
              </a:extLst>
            </p:cNvPr>
            <p:cNvSpPr/>
            <p:nvPr/>
          </p:nvSpPr>
          <p:spPr>
            <a:xfrm>
              <a:off x="853105" y="4165753"/>
              <a:ext cx="1689620" cy="16896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EC52D202-8B8F-AD48-8DB3-C6A0DFFDD2E5}"/>
                </a:ext>
              </a:extLst>
            </p:cNvPr>
            <p:cNvGrpSpPr/>
            <p:nvPr/>
          </p:nvGrpSpPr>
          <p:grpSpPr>
            <a:xfrm>
              <a:off x="943373" y="4253814"/>
              <a:ext cx="1915504" cy="1513497"/>
              <a:chOff x="1191500" y="4238720"/>
              <a:chExt cx="1915504" cy="1513497"/>
            </a:xfrm>
          </p:grpSpPr>
          <p:sp>
            <p:nvSpPr>
              <p:cNvPr id="9" name="Isosceles Triangle 11">
                <a:extLst>
                  <a:ext uri="{FF2B5EF4-FFF2-40B4-BE49-F238E27FC236}">
                    <a16:creationId xmlns:a16="http://schemas.microsoft.com/office/drawing/2014/main" id="{7B4C0475-D28C-7C49-BB5F-E6E6F029BE3C}"/>
                  </a:ext>
                </a:extLst>
              </p:cNvPr>
              <p:cNvSpPr/>
              <p:nvPr/>
            </p:nvSpPr>
            <p:spPr>
              <a:xfrm rot="5400000">
                <a:off x="2754307" y="4723489"/>
                <a:ext cx="330926" cy="374469"/>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A04CE68-47AF-2B49-9F48-C9AC4776E509}"/>
                  </a:ext>
                </a:extLst>
              </p:cNvPr>
              <p:cNvPicPr>
                <a:picLocks noChangeAspect="1"/>
              </p:cNvPicPr>
              <p:nvPr/>
            </p:nvPicPr>
            <p:blipFill>
              <a:blip r:embed="rId3"/>
              <a:stretch>
                <a:fillRect/>
              </a:stretch>
            </p:blipFill>
            <p:spPr>
              <a:xfrm>
                <a:off x="1191500" y="4238720"/>
                <a:ext cx="1513497" cy="1513497"/>
              </a:xfrm>
              <a:prstGeom prst="rect">
                <a:avLst/>
              </a:prstGeom>
            </p:spPr>
          </p:pic>
        </p:grpSp>
      </p:grpSp>
      <p:grpSp>
        <p:nvGrpSpPr>
          <p:cNvPr id="13" name="Group 12">
            <a:extLst>
              <a:ext uri="{FF2B5EF4-FFF2-40B4-BE49-F238E27FC236}">
                <a16:creationId xmlns:a16="http://schemas.microsoft.com/office/drawing/2014/main" id="{363004B0-3D14-B644-9B77-1F1CB4F8CA7A}"/>
              </a:ext>
            </a:extLst>
          </p:cNvPr>
          <p:cNvGrpSpPr/>
          <p:nvPr/>
        </p:nvGrpSpPr>
        <p:grpSpPr>
          <a:xfrm rot="10800000">
            <a:off x="9610151" y="5580238"/>
            <a:ext cx="1171612" cy="1227626"/>
            <a:chOff x="8331573" y="5551672"/>
            <a:chExt cx="1246723" cy="1306328"/>
          </a:xfrm>
        </p:grpSpPr>
        <p:sp>
          <p:nvSpPr>
            <p:cNvPr id="14" name="Freeform: Shape 2">
              <a:extLst>
                <a:ext uri="{FF2B5EF4-FFF2-40B4-BE49-F238E27FC236}">
                  <a16:creationId xmlns:a16="http://schemas.microsoft.com/office/drawing/2014/main" id="{1A8216E6-8B11-DB4A-8A38-1EA67D0DAE04}"/>
                </a:ext>
              </a:extLst>
            </p:cNvPr>
            <p:cNvSpPr/>
            <p:nvPr/>
          </p:nvSpPr>
          <p:spPr>
            <a:xfrm>
              <a:off x="8982401" y="5551672"/>
              <a:ext cx="595895" cy="1306328"/>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sp>
          <p:nvSpPr>
            <p:cNvPr id="15" name="Freeform: Shape 2">
              <a:extLst>
                <a:ext uri="{FF2B5EF4-FFF2-40B4-BE49-F238E27FC236}">
                  <a16:creationId xmlns:a16="http://schemas.microsoft.com/office/drawing/2014/main" id="{6D1FFB71-CAF8-5646-85FB-B35947B486B5}"/>
                </a:ext>
              </a:extLst>
            </p:cNvPr>
            <p:cNvSpPr/>
            <p:nvPr/>
          </p:nvSpPr>
          <p:spPr>
            <a:xfrm>
              <a:off x="8331573" y="5551673"/>
              <a:ext cx="595895" cy="1306327"/>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grpSp>
      <p:grpSp>
        <p:nvGrpSpPr>
          <p:cNvPr id="16" name="Group 15">
            <a:extLst>
              <a:ext uri="{FF2B5EF4-FFF2-40B4-BE49-F238E27FC236}">
                <a16:creationId xmlns:a16="http://schemas.microsoft.com/office/drawing/2014/main" id="{8D9238D9-DCB8-6347-A923-AE5654BFEB01}"/>
              </a:ext>
            </a:extLst>
          </p:cNvPr>
          <p:cNvGrpSpPr/>
          <p:nvPr/>
        </p:nvGrpSpPr>
        <p:grpSpPr>
          <a:xfrm>
            <a:off x="2917696" y="3976976"/>
            <a:ext cx="1171612" cy="1227626"/>
            <a:chOff x="9801925" y="3996433"/>
            <a:chExt cx="1246723" cy="1306328"/>
          </a:xfrm>
        </p:grpSpPr>
        <p:sp>
          <p:nvSpPr>
            <p:cNvPr id="17" name="Freeform: Shape 2">
              <a:extLst>
                <a:ext uri="{FF2B5EF4-FFF2-40B4-BE49-F238E27FC236}">
                  <a16:creationId xmlns:a16="http://schemas.microsoft.com/office/drawing/2014/main" id="{114AE92A-854F-E84B-A932-0758DBA82EE4}"/>
                </a:ext>
              </a:extLst>
            </p:cNvPr>
            <p:cNvSpPr/>
            <p:nvPr/>
          </p:nvSpPr>
          <p:spPr>
            <a:xfrm>
              <a:off x="10452753" y="3996433"/>
              <a:ext cx="595895" cy="1306328"/>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sp>
          <p:nvSpPr>
            <p:cNvPr id="18" name="Freeform: Shape 2">
              <a:extLst>
                <a:ext uri="{FF2B5EF4-FFF2-40B4-BE49-F238E27FC236}">
                  <a16:creationId xmlns:a16="http://schemas.microsoft.com/office/drawing/2014/main" id="{E493498A-6C76-5B4E-991F-4C21871E3CC8}"/>
                </a:ext>
              </a:extLst>
            </p:cNvPr>
            <p:cNvSpPr/>
            <p:nvPr/>
          </p:nvSpPr>
          <p:spPr>
            <a:xfrm>
              <a:off x="9801925" y="3996434"/>
              <a:ext cx="595895" cy="1306327"/>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grpSp>
      <p:sp>
        <p:nvSpPr>
          <p:cNvPr id="4" name="Slide Number Placeholder 3">
            <a:extLst>
              <a:ext uri="{FF2B5EF4-FFF2-40B4-BE49-F238E27FC236}">
                <a16:creationId xmlns:a16="http://schemas.microsoft.com/office/drawing/2014/main" id="{3FE15726-D04D-A74C-BAE2-F7865518E814}"/>
              </a:ext>
            </a:extLst>
          </p:cNvPr>
          <p:cNvSpPr>
            <a:spLocks noGrp="1"/>
          </p:cNvSpPr>
          <p:nvPr>
            <p:ph type="sldNum" sz="quarter" idx="12"/>
          </p:nvPr>
        </p:nvSpPr>
        <p:spPr/>
        <p:txBody>
          <a:bodyPr/>
          <a:lstStyle/>
          <a:p>
            <a:fld id="{D8C804A1-B6BA-5D40-98D1-9C3FE965D78F}" type="slidenum">
              <a:rPr lang="en-US" smtClean="0"/>
              <a:t>35</a:t>
            </a:fld>
            <a:endParaRPr lang="en-US"/>
          </a:p>
        </p:txBody>
      </p:sp>
    </p:spTree>
    <p:extLst>
      <p:ext uri="{BB962C8B-B14F-4D97-AF65-F5344CB8AC3E}">
        <p14:creationId xmlns:p14="http://schemas.microsoft.com/office/powerpoint/2010/main" val="2373696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E25C4-A717-D148-A181-03A0C38B80A1}"/>
              </a:ext>
            </a:extLst>
          </p:cNvPr>
          <p:cNvSpPr>
            <a:spLocks noGrp="1"/>
          </p:cNvSpPr>
          <p:nvPr>
            <p:ph type="title"/>
          </p:nvPr>
        </p:nvSpPr>
        <p:spPr/>
        <p:txBody>
          <a:bodyPr/>
          <a:lstStyle/>
          <a:p>
            <a:r>
              <a:rPr lang="en-US" b="1" dirty="0"/>
              <a:t>Risk Aggregation</a:t>
            </a:r>
          </a:p>
        </p:txBody>
      </p:sp>
      <p:sp>
        <p:nvSpPr>
          <p:cNvPr id="3" name="Text Placeholder 2">
            <a:extLst>
              <a:ext uri="{FF2B5EF4-FFF2-40B4-BE49-F238E27FC236}">
                <a16:creationId xmlns:a16="http://schemas.microsoft.com/office/drawing/2014/main" id="{BF049447-36F4-4747-B7CC-AD09C9D0DBE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1081B1A-A25B-084B-84AF-B43653044FD0}"/>
              </a:ext>
            </a:extLst>
          </p:cNvPr>
          <p:cNvSpPr>
            <a:spLocks noGrp="1"/>
          </p:cNvSpPr>
          <p:nvPr>
            <p:ph type="sldNum" sz="quarter" idx="12"/>
          </p:nvPr>
        </p:nvSpPr>
        <p:spPr/>
        <p:txBody>
          <a:bodyPr/>
          <a:lstStyle/>
          <a:p>
            <a:fld id="{D8C804A1-B6BA-5D40-98D1-9C3FE965D78F}" type="slidenum">
              <a:rPr lang="en-US" smtClean="0"/>
              <a:t>36</a:t>
            </a:fld>
            <a:endParaRPr lang="en-US"/>
          </a:p>
        </p:txBody>
      </p:sp>
    </p:spTree>
    <p:extLst>
      <p:ext uri="{BB962C8B-B14F-4D97-AF65-F5344CB8AC3E}">
        <p14:creationId xmlns:p14="http://schemas.microsoft.com/office/powerpoint/2010/main" val="1837748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D6E2-AA58-7144-891E-87277E41649A}"/>
              </a:ext>
            </a:extLst>
          </p:cNvPr>
          <p:cNvSpPr>
            <a:spLocks noGrp="1"/>
          </p:cNvSpPr>
          <p:nvPr>
            <p:ph type="title"/>
          </p:nvPr>
        </p:nvSpPr>
        <p:spPr/>
        <p:txBody>
          <a:bodyPr/>
          <a:lstStyle/>
          <a:p>
            <a:r>
              <a:rPr lang="en-US" b="1" dirty="0"/>
              <a:t>Risk Aggregation</a:t>
            </a:r>
          </a:p>
        </p:txBody>
      </p:sp>
      <p:sp>
        <p:nvSpPr>
          <p:cNvPr id="3" name="Content Placeholder 2">
            <a:extLst>
              <a:ext uri="{FF2B5EF4-FFF2-40B4-BE49-F238E27FC236}">
                <a16:creationId xmlns:a16="http://schemas.microsoft.com/office/drawing/2014/main" id="{AC46E4D6-C299-4440-8D2A-9F0935D98A1C}"/>
              </a:ext>
            </a:extLst>
          </p:cNvPr>
          <p:cNvSpPr>
            <a:spLocks noGrp="1"/>
          </p:cNvSpPr>
          <p:nvPr>
            <p:ph idx="1"/>
          </p:nvPr>
        </p:nvSpPr>
        <p:spPr/>
        <p:txBody>
          <a:bodyPr/>
          <a:lstStyle/>
          <a:p>
            <a:r>
              <a:rPr lang="en-US" dirty="0"/>
              <a:t>While we can do risk management to address tactical or operational decision making eventually risks need to be reported up to management.</a:t>
            </a:r>
          </a:p>
          <a:p>
            <a:r>
              <a:rPr lang="en-US" dirty="0"/>
              <a:t>At some level what is more of interest is a picture of the whole risk landscape, an aggregated view of all risks that the organization faces.</a:t>
            </a:r>
          </a:p>
          <a:p>
            <a:r>
              <a:rPr lang="en-US" dirty="0"/>
              <a:t>For example business might want to know what risks it is facing:</a:t>
            </a:r>
          </a:p>
          <a:p>
            <a:pPr lvl="1"/>
            <a:r>
              <a:rPr lang="en-US" dirty="0"/>
              <a:t>This year</a:t>
            </a:r>
          </a:p>
          <a:p>
            <a:pPr lvl="1"/>
            <a:r>
              <a:rPr lang="en-US" dirty="0"/>
              <a:t>In a particular business unit</a:t>
            </a:r>
          </a:p>
          <a:p>
            <a:pPr lvl="1"/>
            <a:r>
              <a:rPr lang="en-US" dirty="0"/>
              <a:t>To a specific asset</a:t>
            </a:r>
          </a:p>
          <a:p>
            <a:pPr lvl="1"/>
            <a:r>
              <a:rPr lang="en-US" dirty="0"/>
              <a:t>To a specific objective</a:t>
            </a:r>
          </a:p>
        </p:txBody>
      </p:sp>
      <p:pic>
        <p:nvPicPr>
          <p:cNvPr id="4" name="Picture 2" descr="matrix_2.jpg">
            <a:extLst>
              <a:ext uri="{FF2B5EF4-FFF2-40B4-BE49-F238E27FC236}">
                <a16:creationId xmlns:a16="http://schemas.microsoft.com/office/drawing/2014/main" id="{628E4E53-90B1-DE44-BB1A-FA112CA0D5B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016108" y="3887054"/>
            <a:ext cx="2407475" cy="23623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477752-C5F0-2545-B58B-345233F90D7B}"/>
              </a:ext>
            </a:extLst>
          </p:cNvPr>
          <p:cNvSpPr txBox="1"/>
          <p:nvPr/>
        </p:nvSpPr>
        <p:spPr>
          <a:xfrm>
            <a:off x="9773622" y="4137198"/>
            <a:ext cx="1085554" cy="1862048"/>
          </a:xfrm>
          <a:prstGeom prst="rect">
            <a:avLst/>
          </a:prstGeom>
          <a:noFill/>
        </p:spPr>
        <p:txBody>
          <a:bodyPr wrap="none" rtlCol="0">
            <a:spAutoFit/>
          </a:bodyPr>
          <a:lstStyle/>
          <a:p>
            <a:r>
              <a:rPr lang="en-US" sz="11500" b="1" dirty="0">
                <a:ln w="6600">
                  <a:solidFill>
                    <a:schemeClr val="accent2"/>
                  </a:solidFill>
                  <a:prstDash val="solid"/>
                </a:ln>
                <a:solidFill>
                  <a:srgbClr val="FFFFFF">
                    <a:alpha val="95000"/>
                  </a:srgbClr>
                </a:solidFill>
                <a:effectLst>
                  <a:outerShdw dist="38100" dir="2700000" algn="tl" rotWithShape="0">
                    <a:schemeClr val="accent2"/>
                  </a:outerShdw>
                </a:effectLst>
                <a:latin typeface="Arial" panose="020B0604020202020204" pitchFamily="34" charset="0"/>
                <a:cs typeface="Arial" panose="020B0604020202020204" pitchFamily="34" charset="0"/>
              </a:rPr>
              <a:t>?</a:t>
            </a:r>
          </a:p>
        </p:txBody>
      </p:sp>
      <p:sp>
        <p:nvSpPr>
          <p:cNvPr id="6" name="Slide Number Placeholder 5">
            <a:extLst>
              <a:ext uri="{FF2B5EF4-FFF2-40B4-BE49-F238E27FC236}">
                <a16:creationId xmlns:a16="http://schemas.microsoft.com/office/drawing/2014/main" id="{07E595FB-0AF2-A642-86F5-0B58A697DADE}"/>
              </a:ext>
            </a:extLst>
          </p:cNvPr>
          <p:cNvSpPr>
            <a:spLocks noGrp="1"/>
          </p:cNvSpPr>
          <p:nvPr>
            <p:ph type="sldNum" sz="quarter" idx="12"/>
          </p:nvPr>
        </p:nvSpPr>
        <p:spPr/>
        <p:txBody>
          <a:bodyPr/>
          <a:lstStyle/>
          <a:p>
            <a:fld id="{D8C804A1-B6BA-5D40-98D1-9C3FE965D78F}" type="slidenum">
              <a:rPr lang="en-US" smtClean="0"/>
              <a:t>37</a:t>
            </a:fld>
            <a:endParaRPr lang="en-US"/>
          </a:p>
        </p:txBody>
      </p:sp>
    </p:spTree>
    <p:extLst>
      <p:ext uri="{BB962C8B-B14F-4D97-AF65-F5344CB8AC3E}">
        <p14:creationId xmlns:p14="http://schemas.microsoft.com/office/powerpoint/2010/main" val="3196242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15C0-EC19-044F-8C55-6660BA8F2EAC}"/>
              </a:ext>
            </a:extLst>
          </p:cNvPr>
          <p:cNvSpPr>
            <a:spLocks noGrp="1"/>
          </p:cNvSpPr>
          <p:nvPr>
            <p:ph type="title"/>
          </p:nvPr>
        </p:nvSpPr>
        <p:spPr/>
        <p:txBody>
          <a:bodyPr/>
          <a:lstStyle/>
          <a:p>
            <a:r>
              <a:rPr lang="en-US" b="1" dirty="0"/>
              <a:t>Risk Aggregation</a:t>
            </a:r>
          </a:p>
        </p:txBody>
      </p:sp>
      <p:sp>
        <p:nvSpPr>
          <p:cNvPr id="3" name="Content Placeholder 2">
            <a:extLst>
              <a:ext uri="{FF2B5EF4-FFF2-40B4-BE49-F238E27FC236}">
                <a16:creationId xmlns:a16="http://schemas.microsoft.com/office/drawing/2014/main" id="{2828EE12-7991-1B49-9DD4-7553F1385209}"/>
              </a:ext>
            </a:extLst>
          </p:cNvPr>
          <p:cNvSpPr>
            <a:spLocks noGrp="1"/>
          </p:cNvSpPr>
          <p:nvPr>
            <p:ph idx="1"/>
          </p:nvPr>
        </p:nvSpPr>
        <p:spPr>
          <a:xfrm>
            <a:off x="838200" y="1330859"/>
            <a:ext cx="5357024" cy="4846104"/>
          </a:xfrm>
        </p:spPr>
        <p:txBody>
          <a:bodyPr/>
          <a:lstStyle/>
          <a:p>
            <a:r>
              <a:rPr lang="en-US" dirty="0"/>
              <a:t>These kind of aggregations by counting dots or colors are meaningless.</a:t>
            </a:r>
          </a:p>
          <a:p>
            <a:endParaRPr lang="en-US" dirty="0"/>
          </a:p>
        </p:txBody>
      </p:sp>
      <p:grpSp>
        <p:nvGrpSpPr>
          <p:cNvPr id="113" name="Group 112">
            <a:extLst>
              <a:ext uri="{FF2B5EF4-FFF2-40B4-BE49-F238E27FC236}">
                <a16:creationId xmlns:a16="http://schemas.microsoft.com/office/drawing/2014/main" id="{A3E0587E-57C2-6947-B2F2-5C7BB56586A1}"/>
              </a:ext>
            </a:extLst>
          </p:cNvPr>
          <p:cNvGrpSpPr/>
          <p:nvPr/>
        </p:nvGrpSpPr>
        <p:grpSpPr>
          <a:xfrm>
            <a:off x="6282017" y="1527736"/>
            <a:ext cx="4977435" cy="3119884"/>
            <a:chOff x="1736911" y="1178113"/>
            <a:chExt cx="4977435" cy="3119884"/>
          </a:xfrm>
        </p:grpSpPr>
        <p:grpSp>
          <p:nvGrpSpPr>
            <p:cNvPr id="114" name="Group 113">
              <a:extLst>
                <a:ext uri="{FF2B5EF4-FFF2-40B4-BE49-F238E27FC236}">
                  <a16:creationId xmlns:a16="http://schemas.microsoft.com/office/drawing/2014/main" id="{F3F107C7-E14E-A34F-B463-935874066FE1}"/>
                </a:ext>
              </a:extLst>
            </p:cNvPr>
            <p:cNvGrpSpPr/>
            <p:nvPr/>
          </p:nvGrpSpPr>
          <p:grpSpPr>
            <a:xfrm>
              <a:off x="1736911" y="1178113"/>
              <a:ext cx="3567074" cy="2484499"/>
              <a:chOff x="3455144" y="1639640"/>
              <a:chExt cx="6450314" cy="3597214"/>
            </a:xfrm>
          </p:grpSpPr>
          <p:grpSp>
            <p:nvGrpSpPr>
              <p:cNvPr id="183" name="Group 182">
                <a:extLst>
                  <a:ext uri="{FF2B5EF4-FFF2-40B4-BE49-F238E27FC236}">
                    <a16:creationId xmlns:a16="http://schemas.microsoft.com/office/drawing/2014/main" id="{25CCAFD5-4BA0-5E43-BAD9-505A4B6B1212}"/>
                  </a:ext>
                </a:extLst>
              </p:cNvPr>
              <p:cNvGrpSpPr/>
              <p:nvPr/>
            </p:nvGrpSpPr>
            <p:grpSpPr>
              <a:xfrm>
                <a:off x="4154099" y="2178357"/>
                <a:ext cx="5732654" cy="3058497"/>
                <a:chOff x="4629587" y="726971"/>
                <a:chExt cx="5732654" cy="3058497"/>
              </a:xfrm>
            </p:grpSpPr>
            <p:sp>
              <p:nvSpPr>
                <p:cNvPr id="188" name="Rectangle 187">
                  <a:extLst>
                    <a:ext uri="{FF2B5EF4-FFF2-40B4-BE49-F238E27FC236}">
                      <a16:creationId xmlns:a16="http://schemas.microsoft.com/office/drawing/2014/main" id="{CC63B6C1-8917-E34F-9D63-91F7F4FE0E7F}"/>
                    </a:ext>
                  </a:extLst>
                </p:cNvPr>
                <p:cNvSpPr/>
                <p:nvPr/>
              </p:nvSpPr>
              <p:spPr>
                <a:xfrm>
                  <a:off x="9307364" y="1658680"/>
                  <a:ext cx="1054877" cy="531628"/>
                </a:xfrm>
                <a:prstGeom prst="rect">
                  <a:avLst/>
                </a:prstGeom>
                <a:solidFill>
                  <a:srgbClr val="FF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9" name="Rectangle 188">
                  <a:extLst>
                    <a:ext uri="{FF2B5EF4-FFF2-40B4-BE49-F238E27FC236}">
                      <a16:creationId xmlns:a16="http://schemas.microsoft.com/office/drawing/2014/main" id="{B4136521-6BC2-924E-9914-6D26748CB5F0}"/>
                    </a:ext>
                  </a:extLst>
                </p:cNvPr>
                <p:cNvSpPr/>
                <p:nvPr/>
              </p:nvSpPr>
              <p:spPr>
                <a:xfrm>
                  <a:off x="8280510" y="1658680"/>
                  <a:ext cx="1054877" cy="531628"/>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90" name="Rectangle 189">
                  <a:extLst>
                    <a:ext uri="{FF2B5EF4-FFF2-40B4-BE49-F238E27FC236}">
                      <a16:creationId xmlns:a16="http://schemas.microsoft.com/office/drawing/2014/main" id="{DE557405-26D6-934C-BC42-59121CBFBD96}"/>
                    </a:ext>
                  </a:extLst>
                </p:cNvPr>
                <p:cNvSpPr/>
                <p:nvPr/>
              </p:nvSpPr>
              <p:spPr>
                <a:xfrm>
                  <a:off x="9307364" y="2190308"/>
                  <a:ext cx="1054877" cy="531628"/>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91" name="Rectangle 190">
                  <a:extLst>
                    <a:ext uri="{FF2B5EF4-FFF2-40B4-BE49-F238E27FC236}">
                      <a16:creationId xmlns:a16="http://schemas.microsoft.com/office/drawing/2014/main" id="{94E82940-716F-8E4D-BB06-84FC3E42C4BC}"/>
                    </a:ext>
                  </a:extLst>
                </p:cNvPr>
                <p:cNvSpPr/>
                <p:nvPr/>
              </p:nvSpPr>
              <p:spPr>
                <a:xfrm>
                  <a:off x="8280510" y="2190308"/>
                  <a:ext cx="1054877" cy="531628"/>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92" name="Rectangle 191">
                  <a:extLst>
                    <a:ext uri="{FF2B5EF4-FFF2-40B4-BE49-F238E27FC236}">
                      <a16:creationId xmlns:a16="http://schemas.microsoft.com/office/drawing/2014/main" id="{1F181CED-4C8F-2F40-8BC8-C1804B67F4B1}"/>
                    </a:ext>
                  </a:extLst>
                </p:cNvPr>
                <p:cNvSpPr/>
                <p:nvPr/>
              </p:nvSpPr>
              <p:spPr>
                <a:xfrm>
                  <a:off x="9307364" y="2721936"/>
                  <a:ext cx="1054877" cy="531628"/>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93" name="Rectangle 192">
                  <a:extLst>
                    <a:ext uri="{FF2B5EF4-FFF2-40B4-BE49-F238E27FC236}">
                      <a16:creationId xmlns:a16="http://schemas.microsoft.com/office/drawing/2014/main" id="{C6283B14-9F93-DB4B-BE7D-9CC0B5141A18}"/>
                    </a:ext>
                  </a:extLst>
                </p:cNvPr>
                <p:cNvSpPr/>
                <p:nvPr/>
              </p:nvSpPr>
              <p:spPr>
                <a:xfrm>
                  <a:off x="7253656" y="2190308"/>
                  <a:ext cx="1054877"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94" name="Rectangle 193">
                  <a:extLst>
                    <a:ext uri="{FF2B5EF4-FFF2-40B4-BE49-F238E27FC236}">
                      <a16:creationId xmlns:a16="http://schemas.microsoft.com/office/drawing/2014/main" id="{0B2BFF82-3322-2E4C-A063-A22062FDF691}"/>
                    </a:ext>
                  </a:extLst>
                </p:cNvPr>
                <p:cNvSpPr/>
                <p:nvPr/>
              </p:nvSpPr>
              <p:spPr>
                <a:xfrm>
                  <a:off x="7253656" y="1658681"/>
                  <a:ext cx="1054877"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95" name="Rectangle 194">
                  <a:extLst>
                    <a:ext uri="{FF2B5EF4-FFF2-40B4-BE49-F238E27FC236}">
                      <a16:creationId xmlns:a16="http://schemas.microsoft.com/office/drawing/2014/main" id="{510CE893-3C84-6747-8069-5C41F36D516D}"/>
                    </a:ext>
                  </a:extLst>
                </p:cNvPr>
                <p:cNvSpPr/>
                <p:nvPr/>
              </p:nvSpPr>
              <p:spPr>
                <a:xfrm>
                  <a:off x="8280510" y="2721936"/>
                  <a:ext cx="1054877"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96" name="Rectangle 195">
                  <a:extLst>
                    <a:ext uri="{FF2B5EF4-FFF2-40B4-BE49-F238E27FC236}">
                      <a16:creationId xmlns:a16="http://schemas.microsoft.com/office/drawing/2014/main" id="{9D3BD5EF-D03F-B042-9E6E-B86BF4D0DD56}"/>
                    </a:ext>
                  </a:extLst>
                </p:cNvPr>
                <p:cNvSpPr/>
                <p:nvPr/>
              </p:nvSpPr>
              <p:spPr>
                <a:xfrm>
                  <a:off x="8280510" y="3253563"/>
                  <a:ext cx="1054877"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97" name="Rectangle 196">
                  <a:extLst>
                    <a:ext uri="{FF2B5EF4-FFF2-40B4-BE49-F238E27FC236}">
                      <a16:creationId xmlns:a16="http://schemas.microsoft.com/office/drawing/2014/main" id="{8EB4FCCC-503E-CB4D-BE35-85E03D588436}"/>
                    </a:ext>
                  </a:extLst>
                </p:cNvPr>
                <p:cNvSpPr/>
                <p:nvPr/>
              </p:nvSpPr>
              <p:spPr>
                <a:xfrm>
                  <a:off x="9335387" y="3253563"/>
                  <a:ext cx="1026854"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98" name="Rectangle 197">
                  <a:extLst>
                    <a:ext uri="{FF2B5EF4-FFF2-40B4-BE49-F238E27FC236}">
                      <a16:creationId xmlns:a16="http://schemas.microsoft.com/office/drawing/2014/main" id="{1C0C0A02-602E-8544-9BD7-498B02D2334E}"/>
                    </a:ext>
                  </a:extLst>
                </p:cNvPr>
                <p:cNvSpPr/>
                <p:nvPr/>
              </p:nvSpPr>
              <p:spPr>
                <a:xfrm>
                  <a:off x="6226802" y="2183218"/>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99" name="Rectangle 198">
                  <a:extLst>
                    <a:ext uri="{FF2B5EF4-FFF2-40B4-BE49-F238E27FC236}">
                      <a16:creationId xmlns:a16="http://schemas.microsoft.com/office/drawing/2014/main" id="{6B5CF46F-B555-6442-B38C-D1B2F845DD91}"/>
                    </a:ext>
                  </a:extLst>
                </p:cNvPr>
                <p:cNvSpPr/>
                <p:nvPr/>
              </p:nvSpPr>
              <p:spPr>
                <a:xfrm>
                  <a:off x="6226802" y="1655137"/>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200" name="Rectangle 199">
                  <a:extLst>
                    <a:ext uri="{FF2B5EF4-FFF2-40B4-BE49-F238E27FC236}">
                      <a16:creationId xmlns:a16="http://schemas.microsoft.com/office/drawing/2014/main" id="{8551A5CE-09BA-4F49-9643-E6D6D5AAFCB4}"/>
                    </a:ext>
                  </a:extLst>
                </p:cNvPr>
                <p:cNvSpPr/>
                <p:nvPr/>
              </p:nvSpPr>
              <p:spPr>
                <a:xfrm>
                  <a:off x="7253656" y="3253563"/>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201" name="Rectangle 200">
                  <a:extLst>
                    <a:ext uri="{FF2B5EF4-FFF2-40B4-BE49-F238E27FC236}">
                      <a16:creationId xmlns:a16="http://schemas.microsoft.com/office/drawing/2014/main" id="{1412AE54-884C-9844-9BCC-BF32495309DE}"/>
                    </a:ext>
                  </a:extLst>
                </p:cNvPr>
                <p:cNvSpPr/>
                <p:nvPr/>
              </p:nvSpPr>
              <p:spPr>
                <a:xfrm>
                  <a:off x="7253656" y="2725480"/>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202" name="Rectangle 201">
                  <a:extLst>
                    <a:ext uri="{FF2B5EF4-FFF2-40B4-BE49-F238E27FC236}">
                      <a16:creationId xmlns:a16="http://schemas.microsoft.com/office/drawing/2014/main" id="{9962BB26-A84E-E942-AB67-C7734B00ABA6}"/>
                    </a:ext>
                  </a:extLst>
                </p:cNvPr>
                <p:cNvSpPr/>
                <p:nvPr/>
              </p:nvSpPr>
              <p:spPr>
                <a:xfrm>
                  <a:off x="6226802" y="2721936"/>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203" name="Rectangle 202">
                  <a:extLst>
                    <a:ext uri="{FF2B5EF4-FFF2-40B4-BE49-F238E27FC236}">
                      <a16:creationId xmlns:a16="http://schemas.microsoft.com/office/drawing/2014/main" id="{F6AE1829-F723-424B-B384-1C4D383AD36B}"/>
                    </a:ext>
                  </a:extLst>
                </p:cNvPr>
                <p:cNvSpPr/>
                <p:nvPr/>
              </p:nvSpPr>
              <p:spPr>
                <a:xfrm>
                  <a:off x="6226802" y="3253563"/>
                  <a:ext cx="1054877" cy="531628"/>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endParaRPr>
                </a:p>
              </p:txBody>
            </p:sp>
            <p:sp>
              <p:nvSpPr>
                <p:cNvPr id="204" name="Rectangle 203">
                  <a:extLst>
                    <a:ext uri="{FF2B5EF4-FFF2-40B4-BE49-F238E27FC236}">
                      <a16:creationId xmlns:a16="http://schemas.microsoft.com/office/drawing/2014/main" id="{3DE2E15D-5F1D-F84C-A4CE-0C4C27F6AB76}"/>
                    </a:ext>
                  </a:extLst>
                </p:cNvPr>
                <p:cNvSpPr/>
                <p:nvPr/>
              </p:nvSpPr>
              <p:spPr>
                <a:xfrm>
                  <a:off x="9307364" y="726971"/>
                  <a:ext cx="1054877" cy="407171"/>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5</a:t>
                  </a:r>
                </a:p>
              </p:txBody>
            </p:sp>
            <p:sp>
              <p:nvSpPr>
                <p:cNvPr id="205" name="Rectangle 204">
                  <a:extLst>
                    <a:ext uri="{FF2B5EF4-FFF2-40B4-BE49-F238E27FC236}">
                      <a16:creationId xmlns:a16="http://schemas.microsoft.com/office/drawing/2014/main" id="{1390FA9B-3217-1D40-BE40-21325B88FC64}"/>
                    </a:ext>
                  </a:extLst>
                </p:cNvPr>
                <p:cNvSpPr/>
                <p:nvPr/>
              </p:nvSpPr>
              <p:spPr>
                <a:xfrm>
                  <a:off x="8280510" y="726971"/>
                  <a:ext cx="1054877" cy="407171"/>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4</a:t>
                  </a:r>
                </a:p>
              </p:txBody>
            </p:sp>
            <p:sp>
              <p:nvSpPr>
                <p:cNvPr id="206" name="Rectangle 205">
                  <a:extLst>
                    <a:ext uri="{FF2B5EF4-FFF2-40B4-BE49-F238E27FC236}">
                      <a16:creationId xmlns:a16="http://schemas.microsoft.com/office/drawing/2014/main" id="{CBAD8D1B-1D33-5646-B441-DFF35A3882C0}"/>
                    </a:ext>
                  </a:extLst>
                </p:cNvPr>
                <p:cNvSpPr/>
                <p:nvPr/>
              </p:nvSpPr>
              <p:spPr>
                <a:xfrm>
                  <a:off x="7253656" y="726971"/>
                  <a:ext cx="1054877" cy="407171"/>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3</a:t>
                  </a:r>
                </a:p>
              </p:txBody>
            </p:sp>
            <p:sp>
              <p:nvSpPr>
                <p:cNvPr id="207" name="Rectangle 206">
                  <a:extLst>
                    <a:ext uri="{FF2B5EF4-FFF2-40B4-BE49-F238E27FC236}">
                      <a16:creationId xmlns:a16="http://schemas.microsoft.com/office/drawing/2014/main" id="{8653F2EA-00A5-664D-BBA4-50D0A7549965}"/>
                    </a:ext>
                  </a:extLst>
                </p:cNvPr>
                <p:cNvSpPr/>
                <p:nvPr/>
              </p:nvSpPr>
              <p:spPr>
                <a:xfrm>
                  <a:off x="6226802" y="726971"/>
                  <a:ext cx="1054877" cy="407171"/>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2</a:t>
                  </a:r>
                </a:p>
              </p:txBody>
            </p:sp>
            <p:sp>
              <p:nvSpPr>
                <p:cNvPr id="208" name="Rectangle 207">
                  <a:extLst>
                    <a:ext uri="{FF2B5EF4-FFF2-40B4-BE49-F238E27FC236}">
                      <a16:creationId xmlns:a16="http://schemas.microsoft.com/office/drawing/2014/main" id="{29D7DC28-DD0D-BF45-975F-AB3C2A926984}"/>
                    </a:ext>
                  </a:extLst>
                </p:cNvPr>
                <p:cNvSpPr/>
                <p:nvPr/>
              </p:nvSpPr>
              <p:spPr>
                <a:xfrm>
                  <a:off x="5162538" y="726971"/>
                  <a:ext cx="1059097" cy="407171"/>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1</a:t>
                  </a:r>
                </a:p>
              </p:txBody>
            </p:sp>
            <p:sp>
              <p:nvSpPr>
                <p:cNvPr id="209" name="Rectangle 208">
                  <a:extLst>
                    <a:ext uri="{FF2B5EF4-FFF2-40B4-BE49-F238E27FC236}">
                      <a16:creationId xmlns:a16="http://schemas.microsoft.com/office/drawing/2014/main" id="{944ADEC5-F995-014A-8914-DE8F4CBBA3AA}"/>
                    </a:ext>
                  </a:extLst>
                </p:cNvPr>
                <p:cNvSpPr/>
                <p:nvPr/>
              </p:nvSpPr>
              <p:spPr>
                <a:xfrm>
                  <a:off x="4629587" y="1130323"/>
                  <a:ext cx="532950" cy="531628"/>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5</a:t>
                  </a:r>
                </a:p>
              </p:txBody>
            </p:sp>
            <p:sp>
              <p:nvSpPr>
                <p:cNvPr id="210" name="Rectangle 209">
                  <a:extLst>
                    <a:ext uri="{FF2B5EF4-FFF2-40B4-BE49-F238E27FC236}">
                      <a16:creationId xmlns:a16="http://schemas.microsoft.com/office/drawing/2014/main" id="{1C6622D3-CDF8-1140-B43A-49205BA92027}"/>
                    </a:ext>
                  </a:extLst>
                </p:cNvPr>
                <p:cNvSpPr/>
                <p:nvPr/>
              </p:nvSpPr>
              <p:spPr>
                <a:xfrm>
                  <a:off x="4629587" y="2190308"/>
                  <a:ext cx="532950" cy="531628"/>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3</a:t>
                  </a:r>
                </a:p>
              </p:txBody>
            </p:sp>
            <p:sp>
              <p:nvSpPr>
                <p:cNvPr id="211" name="Rectangle 210">
                  <a:extLst>
                    <a:ext uri="{FF2B5EF4-FFF2-40B4-BE49-F238E27FC236}">
                      <a16:creationId xmlns:a16="http://schemas.microsoft.com/office/drawing/2014/main" id="{CFDC0657-880B-2449-97BC-B595263B4581}"/>
                    </a:ext>
                  </a:extLst>
                </p:cNvPr>
                <p:cNvSpPr/>
                <p:nvPr/>
              </p:nvSpPr>
              <p:spPr>
                <a:xfrm>
                  <a:off x="4629587" y="1662227"/>
                  <a:ext cx="532950" cy="531628"/>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4</a:t>
                  </a:r>
                </a:p>
              </p:txBody>
            </p:sp>
            <p:sp>
              <p:nvSpPr>
                <p:cNvPr id="212" name="Rectangle 211">
                  <a:extLst>
                    <a:ext uri="{FF2B5EF4-FFF2-40B4-BE49-F238E27FC236}">
                      <a16:creationId xmlns:a16="http://schemas.microsoft.com/office/drawing/2014/main" id="{09E11D50-4DB6-EF40-968B-CCDF8BFC1988}"/>
                    </a:ext>
                  </a:extLst>
                </p:cNvPr>
                <p:cNvSpPr/>
                <p:nvPr/>
              </p:nvSpPr>
              <p:spPr>
                <a:xfrm>
                  <a:off x="4629587" y="2729025"/>
                  <a:ext cx="532950" cy="531628"/>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2</a:t>
                  </a:r>
                </a:p>
              </p:txBody>
            </p:sp>
            <p:sp>
              <p:nvSpPr>
                <p:cNvPr id="213" name="Rectangle 212">
                  <a:extLst>
                    <a:ext uri="{FF2B5EF4-FFF2-40B4-BE49-F238E27FC236}">
                      <a16:creationId xmlns:a16="http://schemas.microsoft.com/office/drawing/2014/main" id="{A8B09086-2894-B344-9A75-172A1C0FBB34}"/>
                    </a:ext>
                  </a:extLst>
                </p:cNvPr>
                <p:cNvSpPr/>
                <p:nvPr/>
              </p:nvSpPr>
              <p:spPr>
                <a:xfrm>
                  <a:off x="4629587" y="3253840"/>
                  <a:ext cx="532950" cy="531628"/>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1</a:t>
                  </a:r>
                </a:p>
              </p:txBody>
            </p:sp>
            <p:sp>
              <p:nvSpPr>
                <p:cNvPr id="214" name="Rectangle 213">
                  <a:extLst>
                    <a:ext uri="{FF2B5EF4-FFF2-40B4-BE49-F238E27FC236}">
                      <a16:creationId xmlns:a16="http://schemas.microsoft.com/office/drawing/2014/main" id="{A6E71687-93C7-374D-9C6F-15734BA740B1}"/>
                    </a:ext>
                  </a:extLst>
                </p:cNvPr>
                <p:cNvSpPr/>
                <p:nvPr/>
              </p:nvSpPr>
              <p:spPr>
                <a:xfrm>
                  <a:off x="9307364" y="1127052"/>
                  <a:ext cx="1054877" cy="531628"/>
                </a:xfrm>
                <a:prstGeom prst="rect">
                  <a:avLst/>
                </a:prstGeom>
                <a:solidFill>
                  <a:srgbClr val="FF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5" name="Rectangle 214">
                  <a:extLst>
                    <a:ext uri="{FF2B5EF4-FFF2-40B4-BE49-F238E27FC236}">
                      <a16:creationId xmlns:a16="http://schemas.microsoft.com/office/drawing/2014/main" id="{CF8AE99D-06F0-3D42-AAD2-777ADB64BEA9}"/>
                    </a:ext>
                  </a:extLst>
                </p:cNvPr>
                <p:cNvSpPr/>
                <p:nvPr/>
              </p:nvSpPr>
              <p:spPr>
                <a:xfrm>
                  <a:off x="8280510" y="1127052"/>
                  <a:ext cx="1054877" cy="531628"/>
                </a:xfrm>
                <a:prstGeom prst="rect">
                  <a:avLst/>
                </a:prstGeom>
                <a:solidFill>
                  <a:srgbClr val="FF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6" name="Rectangle 215">
                  <a:extLst>
                    <a:ext uri="{FF2B5EF4-FFF2-40B4-BE49-F238E27FC236}">
                      <a16:creationId xmlns:a16="http://schemas.microsoft.com/office/drawing/2014/main" id="{96B6FBFB-8EE4-AC4B-BD45-8B076322D22D}"/>
                    </a:ext>
                  </a:extLst>
                </p:cNvPr>
                <p:cNvSpPr/>
                <p:nvPr/>
              </p:nvSpPr>
              <p:spPr>
                <a:xfrm>
                  <a:off x="7253656" y="1127052"/>
                  <a:ext cx="1054877" cy="531628"/>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217" name="Rectangle 216">
                  <a:extLst>
                    <a:ext uri="{FF2B5EF4-FFF2-40B4-BE49-F238E27FC236}">
                      <a16:creationId xmlns:a16="http://schemas.microsoft.com/office/drawing/2014/main" id="{2E023F26-7CB5-F242-AE2C-AB274921B4C0}"/>
                    </a:ext>
                  </a:extLst>
                </p:cNvPr>
                <p:cNvSpPr/>
                <p:nvPr/>
              </p:nvSpPr>
              <p:spPr>
                <a:xfrm>
                  <a:off x="6226802" y="1127052"/>
                  <a:ext cx="1054877"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218" name="Rectangle 217">
                  <a:extLst>
                    <a:ext uri="{FF2B5EF4-FFF2-40B4-BE49-F238E27FC236}">
                      <a16:creationId xmlns:a16="http://schemas.microsoft.com/office/drawing/2014/main" id="{A8C63446-45E5-404E-962C-70BEB1C34DCC}"/>
                    </a:ext>
                  </a:extLst>
                </p:cNvPr>
                <p:cNvSpPr/>
                <p:nvPr/>
              </p:nvSpPr>
              <p:spPr>
                <a:xfrm>
                  <a:off x="5166758" y="1127052"/>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219" name="Rectangle 218">
                  <a:extLst>
                    <a:ext uri="{FF2B5EF4-FFF2-40B4-BE49-F238E27FC236}">
                      <a16:creationId xmlns:a16="http://schemas.microsoft.com/office/drawing/2014/main" id="{5474A079-71B7-D24F-874A-290BEFA7949B}"/>
                    </a:ext>
                  </a:extLst>
                </p:cNvPr>
                <p:cNvSpPr/>
                <p:nvPr/>
              </p:nvSpPr>
              <p:spPr>
                <a:xfrm>
                  <a:off x="5166755" y="2183218"/>
                  <a:ext cx="1054877" cy="531628"/>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endParaRPr>
                </a:p>
              </p:txBody>
            </p:sp>
            <p:sp>
              <p:nvSpPr>
                <p:cNvPr id="220" name="Rectangle 219">
                  <a:extLst>
                    <a:ext uri="{FF2B5EF4-FFF2-40B4-BE49-F238E27FC236}">
                      <a16:creationId xmlns:a16="http://schemas.microsoft.com/office/drawing/2014/main" id="{A78683BE-F29D-8B4D-8B98-464A62BB08A2}"/>
                    </a:ext>
                  </a:extLst>
                </p:cNvPr>
                <p:cNvSpPr/>
                <p:nvPr/>
              </p:nvSpPr>
              <p:spPr>
                <a:xfrm>
                  <a:off x="5166755" y="1655137"/>
                  <a:ext cx="1054877" cy="531628"/>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endParaRPr>
                </a:p>
              </p:txBody>
            </p:sp>
            <p:sp>
              <p:nvSpPr>
                <p:cNvPr id="221" name="Rectangle 220">
                  <a:extLst>
                    <a:ext uri="{FF2B5EF4-FFF2-40B4-BE49-F238E27FC236}">
                      <a16:creationId xmlns:a16="http://schemas.microsoft.com/office/drawing/2014/main" id="{B929D9FD-42EF-644A-8984-C19C3B6DD79C}"/>
                    </a:ext>
                  </a:extLst>
                </p:cNvPr>
                <p:cNvSpPr/>
                <p:nvPr/>
              </p:nvSpPr>
              <p:spPr>
                <a:xfrm>
                  <a:off x="5166755" y="2721935"/>
                  <a:ext cx="1054877" cy="531628"/>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endParaRPr>
                </a:p>
              </p:txBody>
            </p:sp>
            <p:sp>
              <p:nvSpPr>
                <p:cNvPr id="222" name="Rectangle 221">
                  <a:extLst>
                    <a:ext uri="{FF2B5EF4-FFF2-40B4-BE49-F238E27FC236}">
                      <a16:creationId xmlns:a16="http://schemas.microsoft.com/office/drawing/2014/main" id="{13482B6F-3200-D144-82E8-018AD50334EF}"/>
                    </a:ext>
                  </a:extLst>
                </p:cNvPr>
                <p:cNvSpPr/>
                <p:nvPr/>
              </p:nvSpPr>
              <p:spPr>
                <a:xfrm>
                  <a:off x="5166755" y="3253282"/>
                  <a:ext cx="1054877" cy="531628"/>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endParaRPr>
                </a:p>
              </p:txBody>
            </p:sp>
          </p:grpSp>
          <p:cxnSp>
            <p:nvCxnSpPr>
              <p:cNvPr id="184" name="Straight Arrow Connector 183">
                <a:extLst>
                  <a:ext uri="{FF2B5EF4-FFF2-40B4-BE49-F238E27FC236}">
                    <a16:creationId xmlns:a16="http://schemas.microsoft.com/office/drawing/2014/main" id="{17A4535C-FF0E-4C4B-9E13-92A6AA11D413}"/>
                  </a:ext>
                </a:extLst>
              </p:cNvPr>
              <p:cNvCxnSpPr/>
              <p:nvPr/>
            </p:nvCxnSpPr>
            <p:spPr>
              <a:xfrm>
                <a:off x="4705755" y="2045534"/>
                <a:ext cx="519970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5" name="TextBox 184">
                <a:extLst>
                  <a:ext uri="{FF2B5EF4-FFF2-40B4-BE49-F238E27FC236}">
                    <a16:creationId xmlns:a16="http://schemas.microsoft.com/office/drawing/2014/main" id="{7FEDC350-CF27-714D-B830-872BF80B89E9}"/>
                  </a:ext>
                </a:extLst>
              </p:cNvPr>
              <p:cNvSpPr txBox="1"/>
              <p:nvPr/>
            </p:nvSpPr>
            <p:spPr>
              <a:xfrm>
                <a:off x="6705299" y="1639640"/>
                <a:ext cx="1232527" cy="434478"/>
              </a:xfrm>
              <a:prstGeom prst="rect">
                <a:avLst/>
              </a:prstGeom>
              <a:noFill/>
              <a:ln>
                <a:noFill/>
              </a:ln>
            </p:spPr>
            <p:txBody>
              <a:bodyPr wrap="none" rtlCol="0">
                <a:spAutoFit/>
              </a:bodyPr>
              <a:lstStyle/>
              <a:p>
                <a:r>
                  <a:rPr lang="en-US" sz="1350" b="1"/>
                  <a:t>Impact</a:t>
                </a:r>
              </a:p>
            </p:txBody>
          </p:sp>
          <p:cxnSp>
            <p:nvCxnSpPr>
              <p:cNvPr id="186" name="Straight Arrow Connector 185">
                <a:extLst>
                  <a:ext uri="{FF2B5EF4-FFF2-40B4-BE49-F238E27FC236}">
                    <a16:creationId xmlns:a16="http://schemas.microsoft.com/office/drawing/2014/main" id="{AB1D77A3-0ACE-614B-9416-255DD896B58B}"/>
                  </a:ext>
                </a:extLst>
              </p:cNvPr>
              <p:cNvCxnSpPr/>
              <p:nvPr/>
            </p:nvCxnSpPr>
            <p:spPr>
              <a:xfrm flipH="1" flipV="1">
                <a:off x="3945001" y="2571488"/>
                <a:ext cx="18877" cy="26578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7BA77CDB-7A0A-F044-A2BE-EF1FAB8152C8}"/>
                  </a:ext>
                </a:extLst>
              </p:cNvPr>
              <p:cNvSpPr txBox="1"/>
              <p:nvPr/>
            </p:nvSpPr>
            <p:spPr>
              <a:xfrm rot="16200000">
                <a:off x="3056595" y="3636189"/>
                <a:ext cx="1339734" cy="542636"/>
              </a:xfrm>
              <a:prstGeom prst="rect">
                <a:avLst/>
              </a:prstGeom>
              <a:noFill/>
              <a:ln>
                <a:noFill/>
              </a:ln>
            </p:spPr>
            <p:txBody>
              <a:bodyPr wrap="none" rtlCol="0">
                <a:spAutoFit/>
              </a:bodyPr>
              <a:lstStyle/>
              <a:p>
                <a:r>
                  <a:rPr lang="en-US" sz="1350" b="1"/>
                  <a:t>Likelihood</a:t>
                </a:r>
              </a:p>
            </p:txBody>
          </p:sp>
        </p:grpSp>
        <p:sp>
          <p:nvSpPr>
            <p:cNvPr id="115" name="Oval 114">
              <a:extLst>
                <a:ext uri="{FF2B5EF4-FFF2-40B4-BE49-F238E27FC236}">
                  <a16:creationId xmlns:a16="http://schemas.microsoft.com/office/drawing/2014/main" id="{3E1F949D-B39A-774D-99BE-1BF0AF14530D}"/>
                </a:ext>
              </a:extLst>
            </p:cNvPr>
            <p:cNvSpPr/>
            <p:nvPr/>
          </p:nvSpPr>
          <p:spPr>
            <a:xfrm>
              <a:off x="5014952" y="1912377"/>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16" name="Oval 115">
              <a:extLst>
                <a:ext uri="{FF2B5EF4-FFF2-40B4-BE49-F238E27FC236}">
                  <a16:creationId xmlns:a16="http://schemas.microsoft.com/office/drawing/2014/main" id="{4A4B23FB-A3F4-B746-AA9C-47EAAB238975}"/>
                </a:ext>
              </a:extLst>
            </p:cNvPr>
            <p:cNvSpPr/>
            <p:nvPr/>
          </p:nvSpPr>
          <p:spPr>
            <a:xfrm>
              <a:off x="5129252" y="2026677"/>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17" name="Oval 116">
              <a:extLst>
                <a:ext uri="{FF2B5EF4-FFF2-40B4-BE49-F238E27FC236}">
                  <a16:creationId xmlns:a16="http://schemas.microsoft.com/office/drawing/2014/main" id="{65972FC4-1A9A-4B4D-87B9-A512933E885D}"/>
                </a:ext>
              </a:extLst>
            </p:cNvPr>
            <p:cNvSpPr/>
            <p:nvPr/>
          </p:nvSpPr>
          <p:spPr>
            <a:xfrm>
              <a:off x="5115128" y="2278348"/>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18" name="Oval 117">
              <a:extLst>
                <a:ext uri="{FF2B5EF4-FFF2-40B4-BE49-F238E27FC236}">
                  <a16:creationId xmlns:a16="http://schemas.microsoft.com/office/drawing/2014/main" id="{29851B56-D44A-E949-A736-6DEC3FF0D8C8}"/>
                </a:ext>
              </a:extLst>
            </p:cNvPr>
            <p:cNvSpPr/>
            <p:nvPr/>
          </p:nvSpPr>
          <p:spPr>
            <a:xfrm>
              <a:off x="4800724" y="2266424"/>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19" name="Oval 118">
              <a:extLst>
                <a:ext uri="{FF2B5EF4-FFF2-40B4-BE49-F238E27FC236}">
                  <a16:creationId xmlns:a16="http://schemas.microsoft.com/office/drawing/2014/main" id="{FE1B11EA-1422-F74B-B761-ECE8E7F701A9}"/>
                </a:ext>
              </a:extLst>
            </p:cNvPr>
            <p:cNvSpPr/>
            <p:nvPr/>
          </p:nvSpPr>
          <p:spPr>
            <a:xfrm>
              <a:off x="4391765" y="1976589"/>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20" name="Oval 119">
              <a:extLst>
                <a:ext uri="{FF2B5EF4-FFF2-40B4-BE49-F238E27FC236}">
                  <a16:creationId xmlns:a16="http://schemas.microsoft.com/office/drawing/2014/main" id="{81E0A8FD-D55E-8C42-A014-9CBF075C1074}"/>
                </a:ext>
              </a:extLst>
            </p:cNvPr>
            <p:cNvSpPr/>
            <p:nvPr/>
          </p:nvSpPr>
          <p:spPr>
            <a:xfrm>
              <a:off x="3794810" y="1927008"/>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21" name="Oval 120">
              <a:extLst>
                <a:ext uri="{FF2B5EF4-FFF2-40B4-BE49-F238E27FC236}">
                  <a16:creationId xmlns:a16="http://schemas.microsoft.com/office/drawing/2014/main" id="{3CA9C685-D602-C940-8A96-ABBA35FB6B4E}"/>
                </a:ext>
              </a:extLst>
            </p:cNvPr>
            <p:cNvSpPr/>
            <p:nvPr/>
          </p:nvSpPr>
          <p:spPr>
            <a:xfrm>
              <a:off x="4357895" y="2329648"/>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22" name="Oval 121">
              <a:extLst>
                <a:ext uri="{FF2B5EF4-FFF2-40B4-BE49-F238E27FC236}">
                  <a16:creationId xmlns:a16="http://schemas.microsoft.com/office/drawing/2014/main" id="{5DBC0B23-008B-C742-9621-F75F06CC80C7}"/>
                </a:ext>
              </a:extLst>
            </p:cNvPr>
            <p:cNvSpPr/>
            <p:nvPr/>
          </p:nvSpPr>
          <p:spPr>
            <a:xfrm>
              <a:off x="4421522" y="2689482"/>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23" name="Oval 122">
              <a:extLst>
                <a:ext uri="{FF2B5EF4-FFF2-40B4-BE49-F238E27FC236}">
                  <a16:creationId xmlns:a16="http://schemas.microsoft.com/office/drawing/2014/main" id="{54081953-5421-7C4C-9441-B954C7C3AD8C}"/>
                </a:ext>
              </a:extLst>
            </p:cNvPr>
            <p:cNvSpPr/>
            <p:nvPr/>
          </p:nvSpPr>
          <p:spPr>
            <a:xfrm>
              <a:off x="4914777" y="2705066"/>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24" name="Oval 123">
              <a:extLst>
                <a:ext uri="{FF2B5EF4-FFF2-40B4-BE49-F238E27FC236}">
                  <a16:creationId xmlns:a16="http://schemas.microsoft.com/office/drawing/2014/main" id="{A9770207-F487-CA4C-9C0D-0EDE3EB51297}"/>
                </a:ext>
              </a:extLst>
            </p:cNvPr>
            <p:cNvSpPr/>
            <p:nvPr/>
          </p:nvSpPr>
          <p:spPr>
            <a:xfrm>
              <a:off x="4964864" y="3050874"/>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25" name="Oval 124">
              <a:extLst>
                <a:ext uri="{FF2B5EF4-FFF2-40B4-BE49-F238E27FC236}">
                  <a16:creationId xmlns:a16="http://schemas.microsoft.com/office/drawing/2014/main" id="{B498DCE6-834F-5E44-AD2E-C862996E72F2}"/>
                </a:ext>
              </a:extLst>
            </p:cNvPr>
            <p:cNvSpPr/>
            <p:nvPr/>
          </p:nvSpPr>
          <p:spPr>
            <a:xfrm>
              <a:off x="4951874" y="3418056"/>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26" name="Oval 125">
              <a:extLst>
                <a:ext uri="{FF2B5EF4-FFF2-40B4-BE49-F238E27FC236}">
                  <a16:creationId xmlns:a16="http://schemas.microsoft.com/office/drawing/2014/main" id="{E0B29BA1-0819-4148-A3BA-4967DCAD13D6}"/>
                </a:ext>
              </a:extLst>
            </p:cNvPr>
            <p:cNvSpPr/>
            <p:nvPr/>
          </p:nvSpPr>
          <p:spPr>
            <a:xfrm>
              <a:off x="4350348" y="3428742"/>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27" name="Oval 126">
              <a:extLst>
                <a:ext uri="{FF2B5EF4-FFF2-40B4-BE49-F238E27FC236}">
                  <a16:creationId xmlns:a16="http://schemas.microsoft.com/office/drawing/2014/main" id="{0BA118B5-A61F-3F40-9CFE-AE6ECDED95B1}"/>
                </a:ext>
              </a:extLst>
            </p:cNvPr>
            <p:cNvSpPr/>
            <p:nvPr/>
          </p:nvSpPr>
          <p:spPr>
            <a:xfrm>
              <a:off x="4384016" y="3066459"/>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28" name="Oval 127">
              <a:extLst>
                <a:ext uri="{FF2B5EF4-FFF2-40B4-BE49-F238E27FC236}">
                  <a16:creationId xmlns:a16="http://schemas.microsoft.com/office/drawing/2014/main" id="{2EAA6989-3553-DE46-B52F-CAFFF66B7564}"/>
                </a:ext>
              </a:extLst>
            </p:cNvPr>
            <p:cNvSpPr/>
            <p:nvPr/>
          </p:nvSpPr>
          <p:spPr>
            <a:xfrm>
              <a:off x="3823907" y="2318551"/>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29" name="Oval 128">
              <a:extLst>
                <a:ext uri="{FF2B5EF4-FFF2-40B4-BE49-F238E27FC236}">
                  <a16:creationId xmlns:a16="http://schemas.microsoft.com/office/drawing/2014/main" id="{FB60A92E-A741-BF42-BF58-BD1698B5104C}"/>
                </a:ext>
              </a:extLst>
            </p:cNvPr>
            <p:cNvSpPr/>
            <p:nvPr/>
          </p:nvSpPr>
          <p:spPr>
            <a:xfrm>
              <a:off x="3794810" y="2664663"/>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30" name="Oval 129">
              <a:extLst>
                <a:ext uri="{FF2B5EF4-FFF2-40B4-BE49-F238E27FC236}">
                  <a16:creationId xmlns:a16="http://schemas.microsoft.com/office/drawing/2014/main" id="{7AE14465-4407-604A-A5AB-6E98EAC1CF8A}"/>
                </a:ext>
              </a:extLst>
            </p:cNvPr>
            <p:cNvSpPr/>
            <p:nvPr/>
          </p:nvSpPr>
          <p:spPr>
            <a:xfrm>
              <a:off x="4497059" y="2257793"/>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31" name="Oval 130">
              <a:extLst>
                <a:ext uri="{FF2B5EF4-FFF2-40B4-BE49-F238E27FC236}">
                  <a16:creationId xmlns:a16="http://schemas.microsoft.com/office/drawing/2014/main" id="{8460240A-F4DE-2B44-AB22-D0D77C766F8B}"/>
                </a:ext>
              </a:extLst>
            </p:cNvPr>
            <p:cNvSpPr/>
            <p:nvPr/>
          </p:nvSpPr>
          <p:spPr>
            <a:xfrm>
              <a:off x="4788741" y="3016368"/>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32" name="Oval 131">
              <a:extLst>
                <a:ext uri="{FF2B5EF4-FFF2-40B4-BE49-F238E27FC236}">
                  <a16:creationId xmlns:a16="http://schemas.microsoft.com/office/drawing/2014/main" id="{77C547F2-81E8-8647-B8CA-D7A8EB156EFD}"/>
                </a:ext>
              </a:extLst>
            </p:cNvPr>
            <p:cNvSpPr/>
            <p:nvPr/>
          </p:nvSpPr>
          <p:spPr>
            <a:xfrm>
              <a:off x="3217080" y="1926501"/>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33" name="Oval 132">
              <a:extLst>
                <a:ext uri="{FF2B5EF4-FFF2-40B4-BE49-F238E27FC236}">
                  <a16:creationId xmlns:a16="http://schemas.microsoft.com/office/drawing/2014/main" id="{238C7736-84EA-A844-B021-6337B884152D}"/>
                </a:ext>
              </a:extLst>
            </p:cNvPr>
            <p:cNvSpPr/>
            <p:nvPr/>
          </p:nvSpPr>
          <p:spPr>
            <a:xfrm>
              <a:off x="3356225" y="2026677"/>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34" name="Oval 133">
              <a:extLst>
                <a:ext uri="{FF2B5EF4-FFF2-40B4-BE49-F238E27FC236}">
                  <a16:creationId xmlns:a16="http://schemas.microsoft.com/office/drawing/2014/main" id="{47E59B43-4BE8-4448-BA56-197725E1679B}"/>
                </a:ext>
              </a:extLst>
            </p:cNvPr>
            <p:cNvSpPr/>
            <p:nvPr/>
          </p:nvSpPr>
          <p:spPr>
            <a:xfrm>
              <a:off x="3235435" y="2304802"/>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35" name="Oval 134">
              <a:extLst>
                <a:ext uri="{FF2B5EF4-FFF2-40B4-BE49-F238E27FC236}">
                  <a16:creationId xmlns:a16="http://schemas.microsoft.com/office/drawing/2014/main" id="{70C12D03-D027-1B4F-A19C-A0F5A096897B}"/>
                </a:ext>
              </a:extLst>
            </p:cNvPr>
            <p:cNvSpPr/>
            <p:nvPr/>
          </p:nvSpPr>
          <p:spPr>
            <a:xfrm>
              <a:off x="3248158" y="2672914"/>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36" name="Oval 135">
              <a:extLst>
                <a:ext uri="{FF2B5EF4-FFF2-40B4-BE49-F238E27FC236}">
                  <a16:creationId xmlns:a16="http://schemas.microsoft.com/office/drawing/2014/main" id="{E9D950AD-CF33-C74B-809C-DE9C785658FE}"/>
                </a:ext>
              </a:extLst>
            </p:cNvPr>
            <p:cNvSpPr/>
            <p:nvPr/>
          </p:nvSpPr>
          <p:spPr>
            <a:xfrm>
              <a:off x="3211819" y="3025187"/>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37" name="Oval 136">
              <a:extLst>
                <a:ext uri="{FF2B5EF4-FFF2-40B4-BE49-F238E27FC236}">
                  <a16:creationId xmlns:a16="http://schemas.microsoft.com/office/drawing/2014/main" id="{398F21CD-6A4B-CB48-A6BD-F74A56CC6358}"/>
                </a:ext>
              </a:extLst>
            </p:cNvPr>
            <p:cNvSpPr/>
            <p:nvPr/>
          </p:nvSpPr>
          <p:spPr>
            <a:xfrm>
              <a:off x="3803170" y="3112321"/>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38" name="Oval 137">
              <a:extLst>
                <a:ext uri="{FF2B5EF4-FFF2-40B4-BE49-F238E27FC236}">
                  <a16:creationId xmlns:a16="http://schemas.microsoft.com/office/drawing/2014/main" id="{D78ECEE6-7FB2-8E47-B29E-0A7EB3554662}"/>
                </a:ext>
              </a:extLst>
            </p:cNvPr>
            <p:cNvSpPr/>
            <p:nvPr/>
          </p:nvSpPr>
          <p:spPr>
            <a:xfrm>
              <a:off x="3947754" y="2770011"/>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39" name="Oval 138">
              <a:extLst>
                <a:ext uri="{FF2B5EF4-FFF2-40B4-BE49-F238E27FC236}">
                  <a16:creationId xmlns:a16="http://schemas.microsoft.com/office/drawing/2014/main" id="{CA2CEA1A-DED4-4B43-8DD7-70BB05935902}"/>
                </a:ext>
              </a:extLst>
            </p:cNvPr>
            <p:cNvSpPr/>
            <p:nvPr/>
          </p:nvSpPr>
          <p:spPr>
            <a:xfrm>
              <a:off x="3934787" y="2578377"/>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40" name="Oval 139">
              <a:extLst>
                <a:ext uri="{FF2B5EF4-FFF2-40B4-BE49-F238E27FC236}">
                  <a16:creationId xmlns:a16="http://schemas.microsoft.com/office/drawing/2014/main" id="{3BC7FA65-2CD0-3F40-9D6E-F9F0D52655DD}"/>
                </a:ext>
              </a:extLst>
            </p:cNvPr>
            <p:cNvSpPr/>
            <p:nvPr/>
          </p:nvSpPr>
          <p:spPr>
            <a:xfrm>
              <a:off x="4049087" y="2692677"/>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41" name="Oval 140">
              <a:extLst>
                <a:ext uri="{FF2B5EF4-FFF2-40B4-BE49-F238E27FC236}">
                  <a16:creationId xmlns:a16="http://schemas.microsoft.com/office/drawing/2014/main" id="{1C86C3F5-6AB4-8847-A190-AC51CA64A003}"/>
                </a:ext>
              </a:extLst>
            </p:cNvPr>
            <p:cNvSpPr/>
            <p:nvPr/>
          </p:nvSpPr>
          <p:spPr>
            <a:xfrm>
              <a:off x="3624683" y="2588608"/>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42" name="Oval 141">
              <a:extLst>
                <a:ext uri="{FF2B5EF4-FFF2-40B4-BE49-F238E27FC236}">
                  <a16:creationId xmlns:a16="http://schemas.microsoft.com/office/drawing/2014/main" id="{EA72B952-F24A-2844-AB70-460763C9D337}"/>
                </a:ext>
              </a:extLst>
            </p:cNvPr>
            <p:cNvSpPr/>
            <p:nvPr/>
          </p:nvSpPr>
          <p:spPr>
            <a:xfrm>
              <a:off x="3916110" y="2975099"/>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43" name="Oval 142">
              <a:extLst>
                <a:ext uri="{FF2B5EF4-FFF2-40B4-BE49-F238E27FC236}">
                  <a16:creationId xmlns:a16="http://schemas.microsoft.com/office/drawing/2014/main" id="{FD1726D4-26AF-9F4E-901E-92C2ADFB0675}"/>
                </a:ext>
              </a:extLst>
            </p:cNvPr>
            <p:cNvSpPr/>
            <p:nvPr/>
          </p:nvSpPr>
          <p:spPr>
            <a:xfrm>
              <a:off x="3385574" y="2789658"/>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44" name="Oval 143">
              <a:extLst>
                <a:ext uri="{FF2B5EF4-FFF2-40B4-BE49-F238E27FC236}">
                  <a16:creationId xmlns:a16="http://schemas.microsoft.com/office/drawing/2014/main" id="{12BA0C31-00AB-2A4A-8500-1D1A7C6F249C}"/>
                </a:ext>
              </a:extLst>
            </p:cNvPr>
            <p:cNvSpPr/>
            <p:nvPr/>
          </p:nvSpPr>
          <p:spPr>
            <a:xfrm>
              <a:off x="3385574" y="2578377"/>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45" name="Oval 144">
              <a:extLst>
                <a:ext uri="{FF2B5EF4-FFF2-40B4-BE49-F238E27FC236}">
                  <a16:creationId xmlns:a16="http://schemas.microsoft.com/office/drawing/2014/main" id="{977F05FF-24EB-7A41-AD42-7C91D0A15472}"/>
                </a:ext>
              </a:extLst>
            </p:cNvPr>
            <p:cNvSpPr/>
            <p:nvPr/>
          </p:nvSpPr>
          <p:spPr>
            <a:xfrm>
              <a:off x="3360182" y="3034266"/>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46" name="Oval 145">
              <a:extLst>
                <a:ext uri="{FF2B5EF4-FFF2-40B4-BE49-F238E27FC236}">
                  <a16:creationId xmlns:a16="http://schemas.microsoft.com/office/drawing/2014/main" id="{246E0E0B-6034-E14A-8DE2-925A4E335A7F}"/>
                </a:ext>
              </a:extLst>
            </p:cNvPr>
            <p:cNvSpPr/>
            <p:nvPr/>
          </p:nvSpPr>
          <p:spPr>
            <a:xfrm>
              <a:off x="3069442" y="2341320"/>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47" name="Oval 146">
              <a:extLst>
                <a:ext uri="{FF2B5EF4-FFF2-40B4-BE49-F238E27FC236}">
                  <a16:creationId xmlns:a16="http://schemas.microsoft.com/office/drawing/2014/main" id="{28A8C568-80BA-D341-80F9-ED20D7CC2CE0}"/>
                </a:ext>
              </a:extLst>
            </p:cNvPr>
            <p:cNvSpPr/>
            <p:nvPr/>
          </p:nvSpPr>
          <p:spPr>
            <a:xfrm>
              <a:off x="3425161" y="2263284"/>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48" name="Oval 147">
              <a:extLst>
                <a:ext uri="{FF2B5EF4-FFF2-40B4-BE49-F238E27FC236}">
                  <a16:creationId xmlns:a16="http://schemas.microsoft.com/office/drawing/2014/main" id="{5006DF1B-40E7-B249-876D-2CB0BFA424EC}"/>
                </a:ext>
              </a:extLst>
            </p:cNvPr>
            <p:cNvSpPr/>
            <p:nvPr/>
          </p:nvSpPr>
          <p:spPr>
            <a:xfrm>
              <a:off x="3963881" y="2345922"/>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49" name="Oval 148">
              <a:extLst>
                <a:ext uri="{FF2B5EF4-FFF2-40B4-BE49-F238E27FC236}">
                  <a16:creationId xmlns:a16="http://schemas.microsoft.com/office/drawing/2014/main" id="{C6CF12E4-75E0-2B49-9AD2-2F0518A560AB}"/>
                </a:ext>
              </a:extLst>
            </p:cNvPr>
            <p:cNvSpPr/>
            <p:nvPr/>
          </p:nvSpPr>
          <p:spPr>
            <a:xfrm>
              <a:off x="3155422" y="3423956"/>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50" name="Oval 149">
              <a:extLst>
                <a:ext uri="{FF2B5EF4-FFF2-40B4-BE49-F238E27FC236}">
                  <a16:creationId xmlns:a16="http://schemas.microsoft.com/office/drawing/2014/main" id="{3FA8D96F-2DD3-554C-A68E-45062DE3EF2F}"/>
                </a:ext>
              </a:extLst>
            </p:cNvPr>
            <p:cNvSpPr/>
            <p:nvPr/>
          </p:nvSpPr>
          <p:spPr>
            <a:xfrm>
              <a:off x="3308441" y="3373868"/>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51" name="Oval 150">
              <a:extLst>
                <a:ext uri="{FF2B5EF4-FFF2-40B4-BE49-F238E27FC236}">
                  <a16:creationId xmlns:a16="http://schemas.microsoft.com/office/drawing/2014/main" id="{FA839174-19FD-ED4D-8E9F-F5EB7D5C3347}"/>
                </a:ext>
              </a:extLst>
            </p:cNvPr>
            <p:cNvSpPr/>
            <p:nvPr/>
          </p:nvSpPr>
          <p:spPr>
            <a:xfrm>
              <a:off x="2659094" y="1920682"/>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52" name="Oval 151">
              <a:extLst>
                <a:ext uri="{FF2B5EF4-FFF2-40B4-BE49-F238E27FC236}">
                  <a16:creationId xmlns:a16="http://schemas.microsoft.com/office/drawing/2014/main" id="{C0AB353F-DAC0-DD4A-AB24-0591A21F34D2}"/>
                </a:ext>
              </a:extLst>
            </p:cNvPr>
            <p:cNvSpPr/>
            <p:nvPr/>
          </p:nvSpPr>
          <p:spPr>
            <a:xfrm>
              <a:off x="2725012" y="2330430"/>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53" name="Oval 152">
              <a:extLst>
                <a:ext uri="{FF2B5EF4-FFF2-40B4-BE49-F238E27FC236}">
                  <a16:creationId xmlns:a16="http://schemas.microsoft.com/office/drawing/2014/main" id="{0C9CADC8-5265-544A-A5C1-23CF77E29F40}"/>
                </a:ext>
              </a:extLst>
            </p:cNvPr>
            <p:cNvSpPr/>
            <p:nvPr/>
          </p:nvSpPr>
          <p:spPr>
            <a:xfrm>
              <a:off x="2561366" y="2638696"/>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54" name="Oval 153">
              <a:extLst>
                <a:ext uri="{FF2B5EF4-FFF2-40B4-BE49-F238E27FC236}">
                  <a16:creationId xmlns:a16="http://schemas.microsoft.com/office/drawing/2014/main" id="{F733AEB2-C565-464E-8135-A967E963CC54}"/>
                </a:ext>
              </a:extLst>
            </p:cNvPr>
            <p:cNvSpPr/>
            <p:nvPr/>
          </p:nvSpPr>
          <p:spPr>
            <a:xfrm>
              <a:off x="2717540" y="2978281"/>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55" name="Oval 154">
              <a:extLst>
                <a:ext uri="{FF2B5EF4-FFF2-40B4-BE49-F238E27FC236}">
                  <a16:creationId xmlns:a16="http://schemas.microsoft.com/office/drawing/2014/main" id="{6CDCF189-99E0-D24D-9B60-2F7B5B0E793D}"/>
                </a:ext>
              </a:extLst>
            </p:cNvPr>
            <p:cNvSpPr/>
            <p:nvPr/>
          </p:nvSpPr>
          <p:spPr>
            <a:xfrm>
              <a:off x="2561366" y="3395921"/>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56" name="Oval 155">
              <a:extLst>
                <a:ext uri="{FF2B5EF4-FFF2-40B4-BE49-F238E27FC236}">
                  <a16:creationId xmlns:a16="http://schemas.microsoft.com/office/drawing/2014/main" id="{023C2DA7-2897-ED48-A817-4D7ABD09E83E}"/>
                </a:ext>
              </a:extLst>
            </p:cNvPr>
            <p:cNvSpPr/>
            <p:nvPr/>
          </p:nvSpPr>
          <p:spPr>
            <a:xfrm>
              <a:off x="2771295" y="2669099"/>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57" name="Oval 156">
              <a:extLst>
                <a:ext uri="{FF2B5EF4-FFF2-40B4-BE49-F238E27FC236}">
                  <a16:creationId xmlns:a16="http://schemas.microsoft.com/office/drawing/2014/main" id="{1C26E580-E658-E848-8CBC-A5B6556FB82E}"/>
                </a:ext>
              </a:extLst>
            </p:cNvPr>
            <p:cNvSpPr/>
            <p:nvPr/>
          </p:nvSpPr>
          <p:spPr>
            <a:xfrm>
              <a:off x="4218754" y="2738872"/>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58" name="Oval 157">
              <a:extLst>
                <a:ext uri="{FF2B5EF4-FFF2-40B4-BE49-F238E27FC236}">
                  <a16:creationId xmlns:a16="http://schemas.microsoft.com/office/drawing/2014/main" id="{312813AA-C4FF-2E4C-A939-6321714F5583}"/>
                </a:ext>
              </a:extLst>
            </p:cNvPr>
            <p:cNvSpPr/>
            <p:nvPr/>
          </p:nvSpPr>
          <p:spPr>
            <a:xfrm>
              <a:off x="3744125" y="3467563"/>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59" name="Oval 158">
              <a:extLst>
                <a:ext uri="{FF2B5EF4-FFF2-40B4-BE49-F238E27FC236}">
                  <a16:creationId xmlns:a16="http://schemas.microsoft.com/office/drawing/2014/main" id="{1D0CF4C8-0316-4A47-96E0-FD566B1D876A}"/>
                </a:ext>
              </a:extLst>
            </p:cNvPr>
            <p:cNvSpPr/>
            <p:nvPr/>
          </p:nvSpPr>
          <p:spPr>
            <a:xfrm>
              <a:off x="3895952" y="3417475"/>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60" name="Oval 159">
              <a:extLst>
                <a:ext uri="{FF2B5EF4-FFF2-40B4-BE49-F238E27FC236}">
                  <a16:creationId xmlns:a16="http://schemas.microsoft.com/office/drawing/2014/main" id="{764148B4-F56C-604D-A317-A358497BA087}"/>
                </a:ext>
              </a:extLst>
            </p:cNvPr>
            <p:cNvSpPr/>
            <p:nvPr/>
          </p:nvSpPr>
          <p:spPr>
            <a:xfrm>
              <a:off x="4550174" y="3352344"/>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61" name="Oval 160">
              <a:extLst>
                <a:ext uri="{FF2B5EF4-FFF2-40B4-BE49-F238E27FC236}">
                  <a16:creationId xmlns:a16="http://schemas.microsoft.com/office/drawing/2014/main" id="{9A3F258F-37AC-E248-B27A-6FA09096973B}"/>
                </a:ext>
              </a:extLst>
            </p:cNvPr>
            <p:cNvSpPr/>
            <p:nvPr/>
          </p:nvSpPr>
          <p:spPr>
            <a:xfrm>
              <a:off x="4800724" y="3367007"/>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62" name="Oval 161">
              <a:extLst>
                <a:ext uri="{FF2B5EF4-FFF2-40B4-BE49-F238E27FC236}">
                  <a16:creationId xmlns:a16="http://schemas.microsoft.com/office/drawing/2014/main" id="{50BCA161-8BC2-CE45-9C47-7F8DBFAC5795}"/>
                </a:ext>
              </a:extLst>
            </p:cNvPr>
            <p:cNvSpPr/>
            <p:nvPr/>
          </p:nvSpPr>
          <p:spPr>
            <a:xfrm>
              <a:off x="4257594" y="2392802"/>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63" name="Oval 162">
              <a:extLst>
                <a:ext uri="{FF2B5EF4-FFF2-40B4-BE49-F238E27FC236}">
                  <a16:creationId xmlns:a16="http://schemas.microsoft.com/office/drawing/2014/main" id="{6FA1C51B-B22B-B24B-900E-4259AE11539C}"/>
                </a:ext>
              </a:extLst>
            </p:cNvPr>
            <p:cNvSpPr/>
            <p:nvPr/>
          </p:nvSpPr>
          <p:spPr>
            <a:xfrm>
              <a:off x="4224757" y="1905269"/>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64" name="Oval 163">
              <a:extLst>
                <a:ext uri="{FF2B5EF4-FFF2-40B4-BE49-F238E27FC236}">
                  <a16:creationId xmlns:a16="http://schemas.microsoft.com/office/drawing/2014/main" id="{4151F7E7-1C0B-EA42-9EE1-11D7197469D5}"/>
                </a:ext>
              </a:extLst>
            </p:cNvPr>
            <p:cNvSpPr/>
            <p:nvPr/>
          </p:nvSpPr>
          <p:spPr>
            <a:xfrm>
              <a:off x="3922891" y="2013292"/>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165" name="Rectangle 164">
              <a:extLst>
                <a:ext uri="{FF2B5EF4-FFF2-40B4-BE49-F238E27FC236}">
                  <a16:creationId xmlns:a16="http://schemas.microsoft.com/office/drawing/2014/main" id="{7AEE0953-1DDE-EC41-9F48-8E3DD721CC86}"/>
                </a:ext>
              </a:extLst>
            </p:cNvPr>
            <p:cNvSpPr/>
            <p:nvPr/>
          </p:nvSpPr>
          <p:spPr>
            <a:xfrm>
              <a:off x="5373036" y="1836372"/>
              <a:ext cx="583355" cy="367181"/>
            </a:xfrm>
            <a:prstGeom prst="rect">
              <a:avLst/>
            </a:prstGeom>
            <a:solidFill>
              <a:srgbClr val="FF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t>6</a:t>
              </a:r>
            </a:p>
          </p:txBody>
        </p:sp>
        <p:sp>
          <p:nvSpPr>
            <p:cNvPr id="166" name="Rectangle 165">
              <a:extLst>
                <a:ext uri="{FF2B5EF4-FFF2-40B4-BE49-F238E27FC236}">
                  <a16:creationId xmlns:a16="http://schemas.microsoft.com/office/drawing/2014/main" id="{7FF2D3F8-916F-1A41-8372-0025ED9AD9D0}"/>
                </a:ext>
              </a:extLst>
            </p:cNvPr>
            <p:cNvSpPr/>
            <p:nvPr/>
          </p:nvSpPr>
          <p:spPr>
            <a:xfrm>
              <a:off x="5373036" y="2214725"/>
              <a:ext cx="583355" cy="367181"/>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solidFill>
                    <a:schemeClr val="tx1"/>
                  </a:solidFill>
                </a:rPr>
                <a:t>10</a:t>
              </a:r>
            </a:p>
          </p:txBody>
        </p:sp>
        <p:sp>
          <p:nvSpPr>
            <p:cNvPr id="167" name="Rectangle 166">
              <a:extLst>
                <a:ext uri="{FF2B5EF4-FFF2-40B4-BE49-F238E27FC236}">
                  <a16:creationId xmlns:a16="http://schemas.microsoft.com/office/drawing/2014/main" id="{09942438-A819-714A-937F-65EEC1AB6BC4}"/>
                </a:ext>
              </a:extLst>
            </p:cNvPr>
            <p:cNvSpPr/>
            <p:nvPr/>
          </p:nvSpPr>
          <p:spPr>
            <a:xfrm>
              <a:off x="5373036" y="2593079"/>
              <a:ext cx="583355" cy="367181"/>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solidFill>
                    <a:schemeClr val="tx1"/>
                  </a:solidFill>
                </a:rPr>
                <a:t>14</a:t>
              </a:r>
            </a:p>
          </p:txBody>
        </p:sp>
        <p:sp>
          <p:nvSpPr>
            <p:cNvPr id="168" name="Rectangle 167">
              <a:extLst>
                <a:ext uri="{FF2B5EF4-FFF2-40B4-BE49-F238E27FC236}">
                  <a16:creationId xmlns:a16="http://schemas.microsoft.com/office/drawing/2014/main" id="{F464CE63-6977-5847-A0F8-54977F9518B9}"/>
                </a:ext>
              </a:extLst>
            </p:cNvPr>
            <p:cNvSpPr/>
            <p:nvPr/>
          </p:nvSpPr>
          <p:spPr>
            <a:xfrm>
              <a:off x="5373036" y="2971432"/>
              <a:ext cx="583355" cy="367181"/>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solidFill>
                    <a:schemeClr val="tx1"/>
                  </a:solidFill>
                </a:rPr>
                <a:t>13</a:t>
              </a:r>
            </a:p>
          </p:txBody>
        </p:sp>
        <p:sp>
          <p:nvSpPr>
            <p:cNvPr id="169" name="Rectangle 168">
              <a:extLst>
                <a:ext uri="{FF2B5EF4-FFF2-40B4-BE49-F238E27FC236}">
                  <a16:creationId xmlns:a16="http://schemas.microsoft.com/office/drawing/2014/main" id="{5B4BA30B-5E3E-704D-B862-E2B160C5E209}"/>
                </a:ext>
              </a:extLst>
            </p:cNvPr>
            <p:cNvSpPr/>
            <p:nvPr/>
          </p:nvSpPr>
          <p:spPr>
            <a:xfrm>
              <a:off x="5373036" y="3349784"/>
              <a:ext cx="583355" cy="367181"/>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solidFill>
                    <a:schemeClr val="bg1"/>
                  </a:solidFill>
                </a:rPr>
                <a:t>7</a:t>
              </a:r>
            </a:p>
          </p:txBody>
        </p:sp>
        <p:grpSp>
          <p:nvGrpSpPr>
            <p:cNvPr id="170" name="Group 169">
              <a:extLst>
                <a:ext uri="{FF2B5EF4-FFF2-40B4-BE49-F238E27FC236}">
                  <a16:creationId xmlns:a16="http://schemas.microsoft.com/office/drawing/2014/main" id="{4B8E2340-14BD-F640-AF38-9C9EFA88576D}"/>
                </a:ext>
              </a:extLst>
            </p:cNvPr>
            <p:cNvGrpSpPr/>
            <p:nvPr/>
          </p:nvGrpSpPr>
          <p:grpSpPr>
            <a:xfrm>
              <a:off x="3744125" y="3791590"/>
              <a:ext cx="2929127" cy="506407"/>
              <a:chOff x="3744125" y="3791590"/>
              <a:chExt cx="2929127" cy="506407"/>
            </a:xfrm>
          </p:grpSpPr>
          <p:pic>
            <p:nvPicPr>
              <p:cNvPr id="179" name="Picture 178">
                <a:extLst>
                  <a:ext uri="{FF2B5EF4-FFF2-40B4-BE49-F238E27FC236}">
                    <a16:creationId xmlns:a16="http://schemas.microsoft.com/office/drawing/2014/main" id="{EF74B244-56B7-8C4F-8F44-50E34A4C0A4D}"/>
                  </a:ext>
                </a:extLst>
              </p:cNvPr>
              <p:cNvPicPr>
                <a:picLocks noChangeAspect="1"/>
              </p:cNvPicPr>
              <p:nvPr/>
            </p:nvPicPr>
            <p:blipFill>
              <a:blip r:embed="rId2"/>
              <a:stretch>
                <a:fillRect/>
              </a:stretch>
            </p:blipFill>
            <p:spPr>
              <a:xfrm>
                <a:off x="6089897" y="3791590"/>
                <a:ext cx="583355" cy="504895"/>
              </a:xfrm>
              <a:prstGeom prst="rect">
                <a:avLst/>
              </a:prstGeom>
            </p:spPr>
          </p:pic>
          <p:pic>
            <p:nvPicPr>
              <p:cNvPr id="180" name="Picture 179">
                <a:extLst>
                  <a:ext uri="{FF2B5EF4-FFF2-40B4-BE49-F238E27FC236}">
                    <a16:creationId xmlns:a16="http://schemas.microsoft.com/office/drawing/2014/main" id="{41EC7B2A-FA9D-EA4C-906D-64F2C6EFD695}"/>
                  </a:ext>
                </a:extLst>
              </p:cNvPr>
              <p:cNvPicPr>
                <a:picLocks noChangeAspect="1"/>
              </p:cNvPicPr>
              <p:nvPr/>
            </p:nvPicPr>
            <p:blipFill>
              <a:blip r:embed="rId3"/>
              <a:stretch>
                <a:fillRect/>
              </a:stretch>
            </p:blipFill>
            <p:spPr>
              <a:xfrm>
                <a:off x="5373036" y="3791590"/>
                <a:ext cx="583355" cy="506407"/>
              </a:xfrm>
              <a:prstGeom prst="rect">
                <a:avLst/>
              </a:prstGeom>
            </p:spPr>
          </p:pic>
          <p:sp>
            <p:nvSpPr>
              <p:cNvPr id="181" name="TextBox 180">
                <a:extLst>
                  <a:ext uri="{FF2B5EF4-FFF2-40B4-BE49-F238E27FC236}">
                    <a16:creationId xmlns:a16="http://schemas.microsoft.com/office/drawing/2014/main" id="{37BEBA5E-7688-9E46-893A-2C6E4578B6BD}"/>
                  </a:ext>
                </a:extLst>
              </p:cNvPr>
              <p:cNvSpPr txBox="1"/>
              <p:nvPr/>
            </p:nvSpPr>
            <p:spPr>
              <a:xfrm>
                <a:off x="3744125" y="3871299"/>
                <a:ext cx="2201821" cy="369332"/>
              </a:xfrm>
              <a:prstGeom prst="rect">
                <a:avLst/>
              </a:prstGeom>
              <a:noFill/>
            </p:spPr>
            <p:txBody>
              <a:bodyPr wrap="none" rtlCol="0">
                <a:spAutoFit/>
              </a:bodyPr>
              <a:lstStyle/>
              <a:p>
                <a:r>
                  <a:rPr lang="en-US"/>
                  <a:t>Total Risk Score:   </a:t>
                </a:r>
                <a:r>
                  <a:rPr lang="en-US" b="1"/>
                  <a:t>452</a:t>
                </a:r>
              </a:p>
            </p:txBody>
          </p:sp>
          <p:sp>
            <p:nvSpPr>
              <p:cNvPr id="182" name="Rectangle 181">
                <a:extLst>
                  <a:ext uri="{FF2B5EF4-FFF2-40B4-BE49-F238E27FC236}">
                    <a16:creationId xmlns:a16="http://schemas.microsoft.com/office/drawing/2014/main" id="{625E050B-735F-084D-B60D-53569B7915C5}"/>
                  </a:ext>
                </a:extLst>
              </p:cNvPr>
              <p:cNvSpPr/>
              <p:nvPr/>
            </p:nvSpPr>
            <p:spPr>
              <a:xfrm>
                <a:off x="6113712" y="3860127"/>
                <a:ext cx="535724" cy="369332"/>
              </a:xfrm>
              <a:prstGeom prst="rect">
                <a:avLst/>
              </a:prstGeom>
            </p:spPr>
            <p:txBody>
              <a:bodyPr wrap="none">
                <a:spAutoFit/>
              </a:bodyPr>
              <a:lstStyle/>
              <a:p>
                <a:r>
                  <a:rPr lang="en-US" b="1"/>
                  <a:t>452</a:t>
                </a:r>
              </a:p>
            </p:txBody>
          </p:sp>
        </p:grpSp>
        <p:grpSp>
          <p:nvGrpSpPr>
            <p:cNvPr id="171" name="Group 170">
              <a:extLst>
                <a:ext uri="{FF2B5EF4-FFF2-40B4-BE49-F238E27FC236}">
                  <a16:creationId xmlns:a16="http://schemas.microsoft.com/office/drawing/2014/main" id="{C383FE6B-3FB4-AE4A-8490-5CF3CE000BDE}"/>
                </a:ext>
              </a:extLst>
            </p:cNvPr>
            <p:cNvGrpSpPr/>
            <p:nvPr/>
          </p:nvGrpSpPr>
          <p:grpSpPr>
            <a:xfrm>
              <a:off x="6061603" y="1443944"/>
              <a:ext cx="652743" cy="2284193"/>
              <a:chOff x="6061603" y="1443944"/>
              <a:chExt cx="652743" cy="2284193"/>
            </a:xfrm>
          </p:grpSpPr>
          <p:sp>
            <p:nvSpPr>
              <p:cNvPr id="173" name="Rectangle 172">
                <a:extLst>
                  <a:ext uri="{FF2B5EF4-FFF2-40B4-BE49-F238E27FC236}">
                    <a16:creationId xmlns:a16="http://schemas.microsoft.com/office/drawing/2014/main" id="{D10C363D-9A0B-7D49-935F-1FD2FE38E59C}"/>
                  </a:ext>
                </a:extLst>
              </p:cNvPr>
              <p:cNvSpPr/>
              <p:nvPr/>
            </p:nvSpPr>
            <p:spPr>
              <a:xfrm>
                <a:off x="6089897" y="1847544"/>
                <a:ext cx="583355" cy="367181"/>
              </a:xfrm>
              <a:prstGeom prst="rect">
                <a:avLst/>
              </a:prstGeom>
              <a:solidFill>
                <a:srgbClr val="FF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t>2</a:t>
                </a:r>
              </a:p>
            </p:txBody>
          </p:sp>
          <p:sp>
            <p:nvSpPr>
              <p:cNvPr id="174" name="Rectangle 173">
                <a:extLst>
                  <a:ext uri="{FF2B5EF4-FFF2-40B4-BE49-F238E27FC236}">
                    <a16:creationId xmlns:a16="http://schemas.microsoft.com/office/drawing/2014/main" id="{31179704-DE3D-B14B-A8F5-48D3D2BD5492}"/>
                  </a:ext>
                </a:extLst>
              </p:cNvPr>
              <p:cNvSpPr/>
              <p:nvPr/>
            </p:nvSpPr>
            <p:spPr>
              <a:xfrm>
                <a:off x="6089897" y="2225897"/>
                <a:ext cx="583355" cy="367181"/>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solidFill>
                      <a:schemeClr val="tx1"/>
                    </a:solidFill>
                  </a:rPr>
                  <a:t>10</a:t>
                </a:r>
              </a:p>
            </p:txBody>
          </p:sp>
          <p:sp>
            <p:nvSpPr>
              <p:cNvPr id="175" name="Rectangle 174">
                <a:extLst>
                  <a:ext uri="{FF2B5EF4-FFF2-40B4-BE49-F238E27FC236}">
                    <a16:creationId xmlns:a16="http://schemas.microsoft.com/office/drawing/2014/main" id="{F836F0E0-C73E-1846-9F10-ED0956960501}"/>
                  </a:ext>
                </a:extLst>
              </p:cNvPr>
              <p:cNvSpPr/>
              <p:nvPr/>
            </p:nvSpPr>
            <p:spPr>
              <a:xfrm>
                <a:off x="6089897" y="2604251"/>
                <a:ext cx="583355" cy="367181"/>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solidFill>
                      <a:schemeClr val="tx1"/>
                    </a:solidFill>
                  </a:rPr>
                  <a:t>12</a:t>
                </a:r>
              </a:p>
            </p:txBody>
          </p:sp>
          <p:sp>
            <p:nvSpPr>
              <p:cNvPr id="176" name="Rectangle 175">
                <a:extLst>
                  <a:ext uri="{FF2B5EF4-FFF2-40B4-BE49-F238E27FC236}">
                    <a16:creationId xmlns:a16="http://schemas.microsoft.com/office/drawing/2014/main" id="{F2635648-97B6-CF40-B79C-D282E3AA9C30}"/>
                  </a:ext>
                </a:extLst>
              </p:cNvPr>
              <p:cNvSpPr/>
              <p:nvPr/>
            </p:nvSpPr>
            <p:spPr>
              <a:xfrm>
                <a:off x="6089897" y="2982604"/>
                <a:ext cx="583355" cy="367181"/>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solidFill>
                      <a:schemeClr val="tx1"/>
                    </a:solidFill>
                  </a:rPr>
                  <a:t>26</a:t>
                </a:r>
              </a:p>
            </p:txBody>
          </p:sp>
          <p:sp>
            <p:nvSpPr>
              <p:cNvPr id="177" name="Rectangle 176">
                <a:extLst>
                  <a:ext uri="{FF2B5EF4-FFF2-40B4-BE49-F238E27FC236}">
                    <a16:creationId xmlns:a16="http://schemas.microsoft.com/office/drawing/2014/main" id="{DB61AD5B-4108-D947-8535-8EDC473FFA6F}"/>
                  </a:ext>
                </a:extLst>
              </p:cNvPr>
              <p:cNvSpPr/>
              <p:nvPr/>
            </p:nvSpPr>
            <p:spPr>
              <a:xfrm>
                <a:off x="6089897" y="3360956"/>
                <a:ext cx="583355" cy="367181"/>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solidFill>
                      <a:schemeClr val="bg1"/>
                    </a:solidFill>
                  </a:rPr>
                  <a:t>18</a:t>
                </a:r>
              </a:p>
            </p:txBody>
          </p:sp>
          <p:sp>
            <p:nvSpPr>
              <p:cNvPr id="178" name="TextBox 177">
                <a:extLst>
                  <a:ext uri="{FF2B5EF4-FFF2-40B4-BE49-F238E27FC236}">
                    <a16:creationId xmlns:a16="http://schemas.microsoft.com/office/drawing/2014/main" id="{CA8280D8-92E7-E645-99B8-07C2E2F5B978}"/>
                  </a:ext>
                </a:extLst>
              </p:cNvPr>
              <p:cNvSpPr txBox="1"/>
              <p:nvPr/>
            </p:nvSpPr>
            <p:spPr>
              <a:xfrm>
                <a:off x="6061603" y="1443944"/>
                <a:ext cx="652743" cy="369332"/>
              </a:xfrm>
              <a:prstGeom prst="rect">
                <a:avLst/>
              </a:prstGeom>
              <a:noFill/>
            </p:spPr>
            <p:txBody>
              <a:bodyPr wrap="none" rtlCol="0">
                <a:spAutoFit/>
              </a:bodyPr>
              <a:lstStyle/>
              <a:p>
                <a:r>
                  <a:rPr lang="en-US"/>
                  <a:t>2017</a:t>
                </a:r>
              </a:p>
            </p:txBody>
          </p:sp>
        </p:grpSp>
        <p:sp>
          <p:nvSpPr>
            <p:cNvPr id="172" name="TextBox 171">
              <a:extLst>
                <a:ext uri="{FF2B5EF4-FFF2-40B4-BE49-F238E27FC236}">
                  <a16:creationId xmlns:a16="http://schemas.microsoft.com/office/drawing/2014/main" id="{668DA222-7F40-FD46-A496-E3C6A3033D83}"/>
                </a:ext>
              </a:extLst>
            </p:cNvPr>
            <p:cNvSpPr txBox="1"/>
            <p:nvPr/>
          </p:nvSpPr>
          <p:spPr>
            <a:xfrm>
              <a:off x="5350915" y="1468967"/>
              <a:ext cx="652743" cy="369332"/>
            </a:xfrm>
            <a:prstGeom prst="rect">
              <a:avLst/>
            </a:prstGeom>
            <a:noFill/>
          </p:spPr>
          <p:txBody>
            <a:bodyPr wrap="none" rtlCol="0">
              <a:spAutoFit/>
            </a:bodyPr>
            <a:lstStyle/>
            <a:p>
              <a:r>
                <a:rPr lang="en-US"/>
                <a:t>2018</a:t>
              </a:r>
            </a:p>
          </p:txBody>
        </p:sp>
      </p:grpSp>
      <p:sp>
        <p:nvSpPr>
          <p:cNvPr id="4" name="Slide Number Placeholder 3">
            <a:extLst>
              <a:ext uri="{FF2B5EF4-FFF2-40B4-BE49-F238E27FC236}">
                <a16:creationId xmlns:a16="http://schemas.microsoft.com/office/drawing/2014/main" id="{15A988B9-7956-4E40-965D-6D9E02CFCCDC}"/>
              </a:ext>
            </a:extLst>
          </p:cNvPr>
          <p:cNvSpPr>
            <a:spLocks noGrp="1"/>
          </p:cNvSpPr>
          <p:nvPr>
            <p:ph type="sldNum" sz="quarter" idx="12"/>
          </p:nvPr>
        </p:nvSpPr>
        <p:spPr/>
        <p:txBody>
          <a:bodyPr/>
          <a:lstStyle/>
          <a:p>
            <a:fld id="{D8C804A1-B6BA-5D40-98D1-9C3FE965D78F}" type="slidenum">
              <a:rPr lang="en-US" smtClean="0"/>
              <a:t>38</a:t>
            </a:fld>
            <a:endParaRPr lang="en-US"/>
          </a:p>
        </p:txBody>
      </p:sp>
    </p:spTree>
    <p:extLst>
      <p:ext uri="{BB962C8B-B14F-4D97-AF65-F5344CB8AC3E}">
        <p14:creationId xmlns:p14="http://schemas.microsoft.com/office/powerpoint/2010/main" val="1849101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1CF6-D5BA-DF4C-BC2E-21383D328CD0}"/>
              </a:ext>
            </a:extLst>
          </p:cNvPr>
          <p:cNvSpPr>
            <a:spLocks noGrp="1"/>
          </p:cNvSpPr>
          <p:nvPr>
            <p:ph type="title"/>
          </p:nvPr>
        </p:nvSpPr>
        <p:spPr/>
        <p:txBody>
          <a:bodyPr/>
          <a:lstStyle/>
          <a:p>
            <a:r>
              <a:rPr lang="en-US" b="1" dirty="0"/>
              <a:t>Risk Aggregation</a:t>
            </a:r>
          </a:p>
        </p:txBody>
      </p:sp>
      <p:grpSp>
        <p:nvGrpSpPr>
          <p:cNvPr id="4" name="Group 3">
            <a:extLst>
              <a:ext uri="{FF2B5EF4-FFF2-40B4-BE49-F238E27FC236}">
                <a16:creationId xmlns:a16="http://schemas.microsoft.com/office/drawing/2014/main" id="{9B7BD565-4632-394F-A8FF-0FC5F0FABAE0}"/>
              </a:ext>
            </a:extLst>
          </p:cNvPr>
          <p:cNvGrpSpPr/>
          <p:nvPr/>
        </p:nvGrpSpPr>
        <p:grpSpPr>
          <a:xfrm>
            <a:off x="5722124" y="1026243"/>
            <a:ext cx="5428346" cy="2280597"/>
            <a:chOff x="952900" y="1561076"/>
            <a:chExt cx="5428346" cy="2680072"/>
          </a:xfrm>
        </p:grpSpPr>
        <p:sp>
          <p:nvSpPr>
            <p:cNvPr id="5" name="TextBox 4">
              <a:extLst>
                <a:ext uri="{FF2B5EF4-FFF2-40B4-BE49-F238E27FC236}">
                  <a16:creationId xmlns:a16="http://schemas.microsoft.com/office/drawing/2014/main" id="{831FB1B6-5B37-554F-8DAC-317AA3042157}"/>
                </a:ext>
              </a:extLst>
            </p:cNvPr>
            <p:cNvSpPr txBox="1"/>
            <p:nvPr/>
          </p:nvSpPr>
          <p:spPr>
            <a:xfrm>
              <a:off x="2500023" y="2441827"/>
              <a:ext cx="668196" cy="276999"/>
            </a:xfrm>
            <a:prstGeom prst="rect">
              <a:avLst/>
            </a:prstGeom>
            <a:noFill/>
          </p:spPr>
          <p:txBody>
            <a:bodyPr wrap="square" rtlCol="0">
              <a:spAutoFit/>
            </a:bodyPr>
            <a:lstStyle/>
            <a:p>
              <a:pPr algn="ctr"/>
              <a:r>
                <a:rPr lang="en-US" sz="1200"/>
                <a:t>$8M</a:t>
              </a:r>
            </a:p>
          </p:txBody>
        </p:sp>
        <p:sp>
          <p:nvSpPr>
            <p:cNvPr id="6" name="Rectangle 5">
              <a:extLst>
                <a:ext uri="{FF2B5EF4-FFF2-40B4-BE49-F238E27FC236}">
                  <a16:creationId xmlns:a16="http://schemas.microsoft.com/office/drawing/2014/main" id="{BF632412-ED09-2F44-B460-969B99BD21A2}"/>
                </a:ext>
              </a:extLst>
            </p:cNvPr>
            <p:cNvSpPr/>
            <p:nvPr/>
          </p:nvSpPr>
          <p:spPr>
            <a:xfrm>
              <a:off x="3513693" y="1561076"/>
              <a:ext cx="1871374" cy="762877"/>
            </a:xfrm>
            <a:prstGeom prst="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1D9F962F-7BB3-0442-9254-1B67881D2BA3}"/>
                </a:ext>
              </a:extLst>
            </p:cNvPr>
            <p:cNvCxnSpPr/>
            <p:nvPr/>
          </p:nvCxnSpPr>
          <p:spPr>
            <a:xfrm flipV="1">
              <a:off x="2866655" y="1939690"/>
              <a:ext cx="647038" cy="2701"/>
            </a:xfrm>
            <a:prstGeom prst="lin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a:extLst>
                <a:ext uri="{FF2B5EF4-FFF2-40B4-BE49-F238E27FC236}">
                  <a16:creationId xmlns:a16="http://schemas.microsoft.com/office/drawing/2014/main" id="{77A31EF6-6AA2-0944-82EC-F9F892196CAF}"/>
                </a:ext>
              </a:extLst>
            </p:cNvPr>
            <p:cNvCxnSpPr/>
            <p:nvPr/>
          </p:nvCxnSpPr>
          <p:spPr>
            <a:xfrm flipV="1">
              <a:off x="5385066" y="1930346"/>
              <a:ext cx="647038" cy="2701"/>
            </a:xfrm>
            <a:prstGeom prst="lin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a:extLst>
                <a:ext uri="{FF2B5EF4-FFF2-40B4-BE49-F238E27FC236}">
                  <a16:creationId xmlns:a16="http://schemas.microsoft.com/office/drawing/2014/main" id="{756B0725-E060-4E43-B3EA-ABA9FE26EC26}"/>
                </a:ext>
              </a:extLst>
            </p:cNvPr>
            <p:cNvCxnSpPr/>
            <p:nvPr/>
          </p:nvCxnSpPr>
          <p:spPr>
            <a:xfrm flipV="1">
              <a:off x="2866655" y="1757642"/>
              <a:ext cx="0" cy="342871"/>
            </a:xfrm>
            <a:prstGeom prst="lin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a:extLst>
                <a:ext uri="{FF2B5EF4-FFF2-40B4-BE49-F238E27FC236}">
                  <a16:creationId xmlns:a16="http://schemas.microsoft.com/office/drawing/2014/main" id="{484C88F8-1E65-C446-B276-E71FFF1B7836}"/>
                </a:ext>
              </a:extLst>
            </p:cNvPr>
            <p:cNvCxnSpPr/>
            <p:nvPr/>
          </p:nvCxnSpPr>
          <p:spPr>
            <a:xfrm flipV="1">
              <a:off x="6047147" y="1762410"/>
              <a:ext cx="0" cy="342871"/>
            </a:xfrm>
            <a:prstGeom prst="lin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1" name="TextBox 10">
              <a:extLst>
                <a:ext uri="{FF2B5EF4-FFF2-40B4-BE49-F238E27FC236}">
                  <a16:creationId xmlns:a16="http://schemas.microsoft.com/office/drawing/2014/main" id="{0A79D704-849D-C646-80EA-11E360EAF294}"/>
                </a:ext>
              </a:extLst>
            </p:cNvPr>
            <p:cNvSpPr txBox="1"/>
            <p:nvPr/>
          </p:nvSpPr>
          <p:spPr>
            <a:xfrm>
              <a:off x="5713049" y="2462625"/>
              <a:ext cx="668197" cy="276999"/>
            </a:xfrm>
            <a:prstGeom prst="rect">
              <a:avLst/>
            </a:prstGeom>
            <a:noFill/>
          </p:spPr>
          <p:txBody>
            <a:bodyPr wrap="square" rtlCol="0">
              <a:spAutoFit/>
            </a:bodyPr>
            <a:lstStyle/>
            <a:p>
              <a:pPr algn="ctr"/>
              <a:r>
                <a:rPr lang="en-US" sz="1200"/>
                <a:t>$150M</a:t>
              </a:r>
            </a:p>
          </p:txBody>
        </p:sp>
        <p:sp>
          <p:nvSpPr>
            <p:cNvPr id="12" name="TextBox 11">
              <a:extLst>
                <a:ext uri="{FF2B5EF4-FFF2-40B4-BE49-F238E27FC236}">
                  <a16:creationId xmlns:a16="http://schemas.microsoft.com/office/drawing/2014/main" id="{EFA536B9-436A-D341-8332-0C5C1AAAF795}"/>
                </a:ext>
              </a:extLst>
            </p:cNvPr>
            <p:cNvSpPr txBox="1"/>
            <p:nvPr/>
          </p:nvSpPr>
          <p:spPr>
            <a:xfrm>
              <a:off x="5004287" y="2488614"/>
              <a:ext cx="668197" cy="276999"/>
            </a:xfrm>
            <a:prstGeom prst="rect">
              <a:avLst/>
            </a:prstGeom>
            <a:noFill/>
          </p:spPr>
          <p:txBody>
            <a:bodyPr wrap="square" rtlCol="0">
              <a:spAutoFit/>
            </a:bodyPr>
            <a:lstStyle/>
            <a:p>
              <a:pPr algn="ctr"/>
              <a:r>
                <a:rPr lang="en-US" sz="1200"/>
                <a:t>$120M</a:t>
              </a:r>
            </a:p>
          </p:txBody>
        </p:sp>
        <p:sp>
          <p:nvSpPr>
            <p:cNvPr id="13" name="TextBox 12">
              <a:extLst>
                <a:ext uri="{FF2B5EF4-FFF2-40B4-BE49-F238E27FC236}">
                  <a16:creationId xmlns:a16="http://schemas.microsoft.com/office/drawing/2014/main" id="{4CC4895A-9D66-0D45-A01D-C3CD89E594C4}"/>
                </a:ext>
              </a:extLst>
            </p:cNvPr>
            <p:cNvSpPr txBox="1"/>
            <p:nvPr/>
          </p:nvSpPr>
          <p:spPr>
            <a:xfrm>
              <a:off x="3667949" y="2462625"/>
              <a:ext cx="668197" cy="276999"/>
            </a:xfrm>
            <a:prstGeom prst="rect">
              <a:avLst/>
            </a:prstGeom>
            <a:noFill/>
          </p:spPr>
          <p:txBody>
            <a:bodyPr wrap="square" rtlCol="0">
              <a:spAutoFit/>
            </a:bodyPr>
            <a:lstStyle/>
            <a:p>
              <a:pPr algn="ctr"/>
              <a:r>
                <a:rPr lang="en-US" sz="1200"/>
                <a:t>$80M</a:t>
              </a:r>
            </a:p>
          </p:txBody>
        </p:sp>
        <p:sp>
          <p:nvSpPr>
            <p:cNvPr id="14" name="TextBox 13">
              <a:extLst>
                <a:ext uri="{FF2B5EF4-FFF2-40B4-BE49-F238E27FC236}">
                  <a16:creationId xmlns:a16="http://schemas.microsoft.com/office/drawing/2014/main" id="{A9779BF6-FB74-3647-B746-28AC68B29363}"/>
                </a:ext>
              </a:extLst>
            </p:cNvPr>
            <p:cNvSpPr txBox="1"/>
            <p:nvPr/>
          </p:nvSpPr>
          <p:spPr>
            <a:xfrm>
              <a:off x="3143697" y="2464422"/>
              <a:ext cx="668197" cy="276999"/>
            </a:xfrm>
            <a:prstGeom prst="rect">
              <a:avLst/>
            </a:prstGeom>
            <a:noFill/>
          </p:spPr>
          <p:txBody>
            <a:bodyPr wrap="square" rtlCol="0">
              <a:spAutoFit/>
            </a:bodyPr>
            <a:lstStyle/>
            <a:p>
              <a:pPr algn="ctr"/>
              <a:r>
                <a:rPr lang="en-US" sz="1200"/>
                <a:t>$30M</a:t>
              </a:r>
            </a:p>
          </p:txBody>
        </p:sp>
        <p:sp>
          <p:nvSpPr>
            <p:cNvPr id="15" name="TextBox 14">
              <a:extLst>
                <a:ext uri="{FF2B5EF4-FFF2-40B4-BE49-F238E27FC236}">
                  <a16:creationId xmlns:a16="http://schemas.microsoft.com/office/drawing/2014/main" id="{201EE1DA-8F9D-6B46-83FD-537BEA7C077B}"/>
                </a:ext>
              </a:extLst>
            </p:cNvPr>
            <p:cNvSpPr txBox="1"/>
            <p:nvPr/>
          </p:nvSpPr>
          <p:spPr>
            <a:xfrm>
              <a:off x="5822476" y="2627597"/>
              <a:ext cx="463140" cy="276999"/>
            </a:xfrm>
            <a:prstGeom prst="rect">
              <a:avLst/>
            </a:prstGeom>
            <a:noFill/>
          </p:spPr>
          <p:txBody>
            <a:bodyPr wrap="square" rtlCol="0">
              <a:spAutoFit/>
            </a:bodyPr>
            <a:lstStyle/>
            <a:p>
              <a:pPr algn="ctr"/>
              <a:r>
                <a:rPr lang="en-US" sz="1200"/>
                <a:t>max</a:t>
              </a:r>
            </a:p>
          </p:txBody>
        </p:sp>
        <p:sp>
          <p:nvSpPr>
            <p:cNvPr id="16" name="TextBox 15">
              <a:extLst>
                <a:ext uri="{FF2B5EF4-FFF2-40B4-BE49-F238E27FC236}">
                  <a16:creationId xmlns:a16="http://schemas.microsoft.com/office/drawing/2014/main" id="{1F88465C-F65E-F84A-8221-E18BA2D5CD7F}"/>
                </a:ext>
              </a:extLst>
            </p:cNvPr>
            <p:cNvSpPr txBox="1"/>
            <p:nvPr/>
          </p:nvSpPr>
          <p:spPr>
            <a:xfrm>
              <a:off x="5133788" y="2653586"/>
              <a:ext cx="483631" cy="276999"/>
            </a:xfrm>
            <a:prstGeom prst="rect">
              <a:avLst/>
            </a:prstGeom>
            <a:noFill/>
          </p:spPr>
          <p:txBody>
            <a:bodyPr wrap="square" rtlCol="0">
              <a:spAutoFit/>
            </a:bodyPr>
            <a:lstStyle/>
            <a:p>
              <a:pPr algn="ctr"/>
              <a:r>
                <a:rPr lang="en-US" sz="1200"/>
                <a:t>75th</a:t>
              </a:r>
            </a:p>
          </p:txBody>
        </p:sp>
        <p:sp>
          <p:nvSpPr>
            <p:cNvPr id="17" name="TextBox 16">
              <a:extLst>
                <a:ext uri="{FF2B5EF4-FFF2-40B4-BE49-F238E27FC236}">
                  <a16:creationId xmlns:a16="http://schemas.microsoft.com/office/drawing/2014/main" id="{3A2A43A2-0877-8342-A5E1-86506C241C2D}"/>
                </a:ext>
              </a:extLst>
            </p:cNvPr>
            <p:cNvSpPr txBox="1"/>
            <p:nvPr/>
          </p:nvSpPr>
          <p:spPr>
            <a:xfrm>
              <a:off x="3673184" y="2627597"/>
              <a:ext cx="657725" cy="276999"/>
            </a:xfrm>
            <a:prstGeom prst="rect">
              <a:avLst/>
            </a:prstGeom>
            <a:noFill/>
          </p:spPr>
          <p:txBody>
            <a:bodyPr wrap="square" rtlCol="0">
              <a:spAutoFit/>
            </a:bodyPr>
            <a:lstStyle/>
            <a:p>
              <a:pPr algn="ctr"/>
              <a:r>
                <a:rPr lang="en-US" sz="1200"/>
                <a:t>median</a:t>
              </a:r>
            </a:p>
          </p:txBody>
        </p:sp>
        <p:sp>
          <p:nvSpPr>
            <p:cNvPr id="18" name="TextBox 17">
              <a:extLst>
                <a:ext uri="{FF2B5EF4-FFF2-40B4-BE49-F238E27FC236}">
                  <a16:creationId xmlns:a16="http://schemas.microsoft.com/office/drawing/2014/main" id="{4F514187-3839-9C42-8839-F466CC936E2E}"/>
                </a:ext>
              </a:extLst>
            </p:cNvPr>
            <p:cNvSpPr txBox="1"/>
            <p:nvPr/>
          </p:nvSpPr>
          <p:spPr>
            <a:xfrm>
              <a:off x="3235979" y="2629394"/>
              <a:ext cx="483631" cy="276999"/>
            </a:xfrm>
            <a:prstGeom prst="rect">
              <a:avLst/>
            </a:prstGeom>
            <a:noFill/>
          </p:spPr>
          <p:txBody>
            <a:bodyPr wrap="square" rtlCol="0">
              <a:spAutoFit/>
            </a:bodyPr>
            <a:lstStyle/>
            <a:p>
              <a:pPr algn="ctr"/>
              <a:r>
                <a:rPr lang="en-US" sz="1200"/>
                <a:t>25th</a:t>
              </a:r>
            </a:p>
          </p:txBody>
        </p:sp>
        <p:sp>
          <p:nvSpPr>
            <p:cNvPr id="19" name="TextBox 18">
              <a:extLst>
                <a:ext uri="{FF2B5EF4-FFF2-40B4-BE49-F238E27FC236}">
                  <a16:creationId xmlns:a16="http://schemas.microsoft.com/office/drawing/2014/main" id="{A267DE5A-DED0-EF45-B635-9D99BFB0054B}"/>
                </a:ext>
              </a:extLst>
            </p:cNvPr>
            <p:cNvSpPr txBox="1"/>
            <p:nvPr/>
          </p:nvSpPr>
          <p:spPr>
            <a:xfrm>
              <a:off x="2591159" y="2613784"/>
              <a:ext cx="456492" cy="276999"/>
            </a:xfrm>
            <a:prstGeom prst="rect">
              <a:avLst/>
            </a:prstGeom>
            <a:noFill/>
          </p:spPr>
          <p:txBody>
            <a:bodyPr wrap="square" rtlCol="0">
              <a:spAutoFit/>
            </a:bodyPr>
            <a:lstStyle/>
            <a:p>
              <a:pPr algn="ctr"/>
              <a:r>
                <a:rPr lang="en-US" sz="1200"/>
                <a:t>min</a:t>
              </a:r>
            </a:p>
          </p:txBody>
        </p:sp>
        <p:sp>
          <p:nvSpPr>
            <p:cNvPr id="20" name="TextBox 19">
              <a:extLst>
                <a:ext uri="{FF2B5EF4-FFF2-40B4-BE49-F238E27FC236}">
                  <a16:creationId xmlns:a16="http://schemas.microsoft.com/office/drawing/2014/main" id="{F69E22D3-F062-FF43-84BA-9C9F20011622}"/>
                </a:ext>
              </a:extLst>
            </p:cNvPr>
            <p:cNvSpPr txBox="1"/>
            <p:nvPr/>
          </p:nvSpPr>
          <p:spPr>
            <a:xfrm>
              <a:off x="2175358" y="3818466"/>
              <a:ext cx="668196" cy="276999"/>
            </a:xfrm>
            <a:prstGeom prst="rect">
              <a:avLst/>
            </a:prstGeom>
            <a:noFill/>
          </p:spPr>
          <p:txBody>
            <a:bodyPr wrap="square" rtlCol="0">
              <a:spAutoFit/>
            </a:bodyPr>
            <a:lstStyle/>
            <a:p>
              <a:pPr algn="ctr"/>
              <a:r>
                <a:rPr lang="en-US" sz="1200"/>
                <a:t>$1M</a:t>
              </a:r>
            </a:p>
          </p:txBody>
        </p:sp>
        <p:sp>
          <p:nvSpPr>
            <p:cNvPr id="21" name="Rectangle 20">
              <a:extLst>
                <a:ext uri="{FF2B5EF4-FFF2-40B4-BE49-F238E27FC236}">
                  <a16:creationId xmlns:a16="http://schemas.microsoft.com/office/drawing/2014/main" id="{7CB093E1-CA25-924B-A5DE-C7A85E1350B9}"/>
                </a:ext>
              </a:extLst>
            </p:cNvPr>
            <p:cNvSpPr/>
            <p:nvPr/>
          </p:nvSpPr>
          <p:spPr>
            <a:xfrm>
              <a:off x="3719610" y="3056492"/>
              <a:ext cx="1262649" cy="762877"/>
            </a:xfrm>
            <a:prstGeom prst="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2" name="Straight Connector 21">
              <a:extLst>
                <a:ext uri="{FF2B5EF4-FFF2-40B4-BE49-F238E27FC236}">
                  <a16:creationId xmlns:a16="http://schemas.microsoft.com/office/drawing/2014/main" id="{095932D3-3CB1-DE47-9A80-2C04658CED6B}"/>
                </a:ext>
              </a:extLst>
            </p:cNvPr>
            <p:cNvCxnSpPr>
              <a:endCxn id="21" idx="1"/>
            </p:cNvCxnSpPr>
            <p:nvPr/>
          </p:nvCxnSpPr>
          <p:spPr>
            <a:xfrm>
              <a:off x="2500023" y="3429590"/>
              <a:ext cx="1219587" cy="8341"/>
            </a:xfrm>
            <a:prstGeom prst="lin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a:extLst>
                <a:ext uri="{FF2B5EF4-FFF2-40B4-BE49-F238E27FC236}">
                  <a16:creationId xmlns:a16="http://schemas.microsoft.com/office/drawing/2014/main" id="{9980F256-C9E0-6440-9E30-971C90DD3054}"/>
                </a:ext>
              </a:extLst>
            </p:cNvPr>
            <p:cNvCxnSpPr/>
            <p:nvPr/>
          </p:nvCxnSpPr>
          <p:spPr>
            <a:xfrm flipV="1">
              <a:off x="4999067" y="3419950"/>
              <a:ext cx="335501" cy="9640"/>
            </a:xfrm>
            <a:prstGeom prst="lin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a:extLst>
                <a:ext uri="{FF2B5EF4-FFF2-40B4-BE49-F238E27FC236}">
                  <a16:creationId xmlns:a16="http://schemas.microsoft.com/office/drawing/2014/main" id="{4B2A818C-B318-684D-A66D-17B5DD7705CC}"/>
                </a:ext>
              </a:extLst>
            </p:cNvPr>
            <p:cNvCxnSpPr/>
            <p:nvPr/>
          </p:nvCxnSpPr>
          <p:spPr>
            <a:xfrm flipV="1">
              <a:off x="2500023" y="3253058"/>
              <a:ext cx="0" cy="342871"/>
            </a:xfrm>
            <a:prstGeom prst="lin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a:extLst>
                <a:ext uri="{FF2B5EF4-FFF2-40B4-BE49-F238E27FC236}">
                  <a16:creationId xmlns:a16="http://schemas.microsoft.com/office/drawing/2014/main" id="{2E7B747E-7011-0443-A2C2-1FF45AAA19BC}"/>
                </a:ext>
              </a:extLst>
            </p:cNvPr>
            <p:cNvCxnSpPr/>
            <p:nvPr/>
          </p:nvCxnSpPr>
          <p:spPr>
            <a:xfrm flipV="1">
              <a:off x="5317760" y="3265122"/>
              <a:ext cx="0" cy="342871"/>
            </a:xfrm>
            <a:prstGeom prst="lin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6" name="TextBox 25">
              <a:extLst>
                <a:ext uri="{FF2B5EF4-FFF2-40B4-BE49-F238E27FC236}">
                  <a16:creationId xmlns:a16="http://schemas.microsoft.com/office/drawing/2014/main" id="{D0BD0B55-3ADE-AB46-AFA7-5874C57E831B}"/>
                </a:ext>
              </a:extLst>
            </p:cNvPr>
            <p:cNvSpPr txBox="1"/>
            <p:nvPr/>
          </p:nvSpPr>
          <p:spPr>
            <a:xfrm>
              <a:off x="5133788" y="3824794"/>
              <a:ext cx="668197" cy="276999"/>
            </a:xfrm>
            <a:prstGeom prst="rect">
              <a:avLst/>
            </a:prstGeom>
            <a:noFill/>
          </p:spPr>
          <p:txBody>
            <a:bodyPr wrap="square" rtlCol="0">
              <a:spAutoFit/>
            </a:bodyPr>
            <a:lstStyle/>
            <a:p>
              <a:pPr algn="ctr"/>
              <a:r>
                <a:rPr lang="en-US" sz="1200"/>
                <a:t>$120M</a:t>
              </a:r>
            </a:p>
          </p:txBody>
        </p:sp>
        <p:sp>
          <p:nvSpPr>
            <p:cNvPr id="27" name="TextBox 26">
              <a:extLst>
                <a:ext uri="{FF2B5EF4-FFF2-40B4-BE49-F238E27FC236}">
                  <a16:creationId xmlns:a16="http://schemas.microsoft.com/office/drawing/2014/main" id="{058E0635-E997-274B-B888-3A753975AD9B}"/>
                </a:ext>
              </a:extLst>
            </p:cNvPr>
            <p:cNvSpPr txBox="1"/>
            <p:nvPr/>
          </p:nvSpPr>
          <p:spPr>
            <a:xfrm>
              <a:off x="4538790" y="3824794"/>
              <a:ext cx="668197" cy="276999"/>
            </a:xfrm>
            <a:prstGeom prst="rect">
              <a:avLst/>
            </a:prstGeom>
            <a:noFill/>
          </p:spPr>
          <p:txBody>
            <a:bodyPr wrap="square" rtlCol="0">
              <a:spAutoFit/>
            </a:bodyPr>
            <a:lstStyle/>
            <a:p>
              <a:pPr algn="ctr"/>
              <a:r>
                <a:rPr lang="en-US" sz="1200"/>
                <a:t>$100M</a:t>
              </a:r>
            </a:p>
          </p:txBody>
        </p:sp>
        <p:sp>
          <p:nvSpPr>
            <p:cNvPr id="28" name="TextBox 27">
              <a:extLst>
                <a:ext uri="{FF2B5EF4-FFF2-40B4-BE49-F238E27FC236}">
                  <a16:creationId xmlns:a16="http://schemas.microsoft.com/office/drawing/2014/main" id="{9ACFDC51-A750-6D4A-92DB-5C979C41C84E}"/>
                </a:ext>
              </a:extLst>
            </p:cNvPr>
            <p:cNvSpPr txBox="1"/>
            <p:nvPr/>
          </p:nvSpPr>
          <p:spPr>
            <a:xfrm>
              <a:off x="3963547" y="3824794"/>
              <a:ext cx="668197" cy="276999"/>
            </a:xfrm>
            <a:prstGeom prst="rect">
              <a:avLst/>
            </a:prstGeom>
            <a:noFill/>
          </p:spPr>
          <p:txBody>
            <a:bodyPr wrap="square" rtlCol="0">
              <a:spAutoFit/>
            </a:bodyPr>
            <a:lstStyle/>
            <a:p>
              <a:pPr algn="ctr"/>
              <a:r>
                <a:rPr lang="en-US" sz="1200"/>
                <a:t>$90M</a:t>
              </a:r>
            </a:p>
          </p:txBody>
        </p:sp>
        <p:sp>
          <p:nvSpPr>
            <p:cNvPr id="29" name="TextBox 28">
              <a:extLst>
                <a:ext uri="{FF2B5EF4-FFF2-40B4-BE49-F238E27FC236}">
                  <a16:creationId xmlns:a16="http://schemas.microsoft.com/office/drawing/2014/main" id="{CA3F6C1A-92D7-9543-834D-70FCCBE54B52}"/>
                </a:ext>
              </a:extLst>
            </p:cNvPr>
            <p:cNvSpPr txBox="1"/>
            <p:nvPr/>
          </p:nvSpPr>
          <p:spPr>
            <a:xfrm>
              <a:off x="3406853" y="3824794"/>
              <a:ext cx="668197" cy="276999"/>
            </a:xfrm>
            <a:prstGeom prst="rect">
              <a:avLst/>
            </a:prstGeom>
            <a:noFill/>
          </p:spPr>
          <p:txBody>
            <a:bodyPr wrap="square" rtlCol="0">
              <a:spAutoFit/>
            </a:bodyPr>
            <a:lstStyle/>
            <a:p>
              <a:pPr algn="ctr"/>
              <a:r>
                <a:rPr lang="en-US" sz="1200"/>
                <a:t>$40M</a:t>
              </a:r>
            </a:p>
          </p:txBody>
        </p:sp>
        <p:sp>
          <p:nvSpPr>
            <p:cNvPr id="30" name="TextBox 29">
              <a:extLst>
                <a:ext uri="{FF2B5EF4-FFF2-40B4-BE49-F238E27FC236}">
                  <a16:creationId xmlns:a16="http://schemas.microsoft.com/office/drawing/2014/main" id="{3B78F8F8-AA89-AC4C-8E8A-358D29767EA0}"/>
                </a:ext>
              </a:extLst>
            </p:cNvPr>
            <p:cNvSpPr txBox="1"/>
            <p:nvPr/>
          </p:nvSpPr>
          <p:spPr>
            <a:xfrm>
              <a:off x="5266284" y="3957821"/>
              <a:ext cx="464715" cy="276999"/>
            </a:xfrm>
            <a:prstGeom prst="rect">
              <a:avLst/>
            </a:prstGeom>
            <a:noFill/>
          </p:spPr>
          <p:txBody>
            <a:bodyPr wrap="square" rtlCol="0">
              <a:spAutoFit/>
            </a:bodyPr>
            <a:lstStyle/>
            <a:p>
              <a:pPr algn="ctr"/>
              <a:r>
                <a:rPr lang="en-US" sz="1200"/>
                <a:t>max</a:t>
              </a:r>
            </a:p>
          </p:txBody>
        </p:sp>
        <p:sp>
          <p:nvSpPr>
            <p:cNvPr id="31" name="TextBox 30">
              <a:extLst>
                <a:ext uri="{FF2B5EF4-FFF2-40B4-BE49-F238E27FC236}">
                  <a16:creationId xmlns:a16="http://schemas.microsoft.com/office/drawing/2014/main" id="{FF8C66D0-6EE9-A44F-9D91-0DC2F5AE5479}"/>
                </a:ext>
              </a:extLst>
            </p:cNvPr>
            <p:cNvSpPr txBox="1"/>
            <p:nvPr/>
          </p:nvSpPr>
          <p:spPr>
            <a:xfrm>
              <a:off x="4650293" y="3957821"/>
              <a:ext cx="483495" cy="276999"/>
            </a:xfrm>
            <a:prstGeom prst="rect">
              <a:avLst/>
            </a:prstGeom>
            <a:noFill/>
          </p:spPr>
          <p:txBody>
            <a:bodyPr wrap="square" rtlCol="0">
              <a:spAutoFit/>
            </a:bodyPr>
            <a:lstStyle/>
            <a:p>
              <a:pPr algn="ctr"/>
              <a:r>
                <a:rPr lang="en-US" sz="1200"/>
                <a:t>75th</a:t>
              </a:r>
            </a:p>
          </p:txBody>
        </p:sp>
        <p:sp>
          <p:nvSpPr>
            <p:cNvPr id="32" name="TextBox 31">
              <a:extLst>
                <a:ext uri="{FF2B5EF4-FFF2-40B4-BE49-F238E27FC236}">
                  <a16:creationId xmlns:a16="http://schemas.microsoft.com/office/drawing/2014/main" id="{F849F692-115C-2B46-8422-13134128BFD1}"/>
                </a:ext>
              </a:extLst>
            </p:cNvPr>
            <p:cNvSpPr txBox="1"/>
            <p:nvPr/>
          </p:nvSpPr>
          <p:spPr>
            <a:xfrm>
              <a:off x="3972795" y="3964149"/>
              <a:ext cx="668197" cy="276999"/>
            </a:xfrm>
            <a:prstGeom prst="rect">
              <a:avLst/>
            </a:prstGeom>
            <a:noFill/>
          </p:spPr>
          <p:txBody>
            <a:bodyPr wrap="square" rtlCol="0">
              <a:spAutoFit/>
            </a:bodyPr>
            <a:lstStyle/>
            <a:p>
              <a:pPr algn="ctr"/>
              <a:r>
                <a:rPr lang="en-US" sz="1200"/>
                <a:t>median</a:t>
              </a:r>
            </a:p>
          </p:txBody>
        </p:sp>
        <p:sp>
          <p:nvSpPr>
            <p:cNvPr id="33" name="TextBox 32">
              <a:extLst>
                <a:ext uri="{FF2B5EF4-FFF2-40B4-BE49-F238E27FC236}">
                  <a16:creationId xmlns:a16="http://schemas.microsoft.com/office/drawing/2014/main" id="{9346899F-E0F2-B24A-8CD5-96D7B42A9297}"/>
                </a:ext>
              </a:extLst>
            </p:cNvPr>
            <p:cNvSpPr txBox="1"/>
            <p:nvPr/>
          </p:nvSpPr>
          <p:spPr>
            <a:xfrm>
              <a:off x="3476867" y="3957821"/>
              <a:ext cx="486679" cy="276999"/>
            </a:xfrm>
            <a:prstGeom prst="rect">
              <a:avLst/>
            </a:prstGeom>
            <a:noFill/>
          </p:spPr>
          <p:txBody>
            <a:bodyPr wrap="square" rtlCol="0">
              <a:spAutoFit/>
            </a:bodyPr>
            <a:lstStyle/>
            <a:p>
              <a:pPr algn="ctr"/>
              <a:r>
                <a:rPr lang="en-US" sz="1200"/>
                <a:t>25th</a:t>
              </a:r>
            </a:p>
          </p:txBody>
        </p:sp>
        <p:sp>
          <p:nvSpPr>
            <p:cNvPr id="34" name="TextBox 33">
              <a:extLst>
                <a:ext uri="{FF2B5EF4-FFF2-40B4-BE49-F238E27FC236}">
                  <a16:creationId xmlns:a16="http://schemas.microsoft.com/office/drawing/2014/main" id="{9723BF8F-BDEF-C541-8D9F-C106F7B6D948}"/>
                </a:ext>
              </a:extLst>
            </p:cNvPr>
            <p:cNvSpPr txBox="1"/>
            <p:nvPr/>
          </p:nvSpPr>
          <p:spPr>
            <a:xfrm>
              <a:off x="2298703" y="3957821"/>
              <a:ext cx="502928" cy="276999"/>
            </a:xfrm>
            <a:prstGeom prst="rect">
              <a:avLst/>
            </a:prstGeom>
            <a:noFill/>
          </p:spPr>
          <p:txBody>
            <a:bodyPr wrap="square" rtlCol="0">
              <a:spAutoFit/>
            </a:bodyPr>
            <a:lstStyle/>
            <a:p>
              <a:pPr algn="ctr"/>
              <a:r>
                <a:rPr lang="en-US" sz="1200"/>
                <a:t>min</a:t>
              </a:r>
            </a:p>
          </p:txBody>
        </p:sp>
        <p:sp>
          <p:nvSpPr>
            <p:cNvPr id="35" name="Rectangle 34">
              <a:extLst>
                <a:ext uri="{FF2B5EF4-FFF2-40B4-BE49-F238E27FC236}">
                  <a16:creationId xmlns:a16="http://schemas.microsoft.com/office/drawing/2014/main" id="{B6AAF990-096A-D047-980E-1283ED82AA1C}"/>
                </a:ext>
              </a:extLst>
            </p:cNvPr>
            <p:cNvSpPr/>
            <p:nvPr/>
          </p:nvSpPr>
          <p:spPr>
            <a:xfrm>
              <a:off x="3512660" y="1569706"/>
              <a:ext cx="460135" cy="727948"/>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Rectangle 35">
              <a:extLst>
                <a:ext uri="{FF2B5EF4-FFF2-40B4-BE49-F238E27FC236}">
                  <a16:creationId xmlns:a16="http://schemas.microsoft.com/office/drawing/2014/main" id="{EA7B09AB-96AE-0E42-8F7B-38395104311C}"/>
                </a:ext>
              </a:extLst>
            </p:cNvPr>
            <p:cNvSpPr/>
            <p:nvPr/>
          </p:nvSpPr>
          <p:spPr>
            <a:xfrm>
              <a:off x="3728013" y="3065121"/>
              <a:ext cx="586049" cy="75334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TextBox 36">
              <a:extLst>
                <a:ext uri="{FF2B5EF4-FFF2-40B4-BE49-F238E27FC236}">
                  <a16:creationId xmlns:a16="http://schemas.microsoft.com/office/drawing/2014/main" id="{A8895695-5FD7-7F4E-BFBC-0AEBF784A68B}"/>
                </a:ext>
              </a:extLst>
            </p:cNvPr>
            <p:cNvSpPr txBox="1"/>
            <p:nvPr/>
          </p:nvSpPr>
          <p:spPr>
            <a:xfrm>
              <a:off x="952901" y="1744411"/>
              <a:ext cx="652743" cy="369332"/>
            </a:xfrm>
            <a:prstGeom prst="rect">
              <a:avLst/>
            </a:prstGeom>
            <a:noFill/>
          </p:spPr>
          <p:txBody>
            <a:bodyPr wrap="none" rtlCol="0">
              <a:spAutoFit/>
            </a:bodyPr>
            <a:lstStyle/>
            <a:p>
              <a:r>
                <a:rPr lang="en-US"/>
                <a:t>2018</a:t>
              </a:r>
            </a:p>
          </p:txBody>
        </p:sp>
        <p:sp>
          <p:nvSpPr>
            <p:cNvPr id="38" name="TextBox 37">
              <a:extLst>
                <a:ext uri="{FF2B5EF4-FFF2-40B4-BE49-F238E27FC236}">
                  <a16:creationId xmlns:a16="http://schemas.microsoft.com/office/drawing/2014/main" id="{96CC30A8-4A91-DF43-A37E-5DE1ECA32A23}"/>
                </a:ext>
              </a:extLst>
            </p:cNvPr>
            <p:cNvSpPr txBox="1"/>
            <p:nvPr/>
          </p:nvSpPr>
          <p:spPr>
            <a:xfrm>
              <a:off x="952900" y="3176923"/>
              <a:ext cx="652743" cy="369332"/>
            </a:xfrm>
            <a:prstGeom prst="rect">
              <a:avLst/>
            </a:prstGeom>
            <a:noFill/>
          </p:spPr>
          <p:txBody>
            <a:bodyPr wrap="none" rtlCol="0">
              <a:spAutoFit/>
            </a:bodyPr>
            <a:lstStyle/>
            <a:p>
              <a:r>
                <a:rPr lang="en-US"/>
                <a:t>2017</a:t>
              </a:r>
            </a:p>
          </p:txBody>
        </p:sp>
      </p:grpSp>
      <p:grpSp>
        <p:nvGrpSpPr>
          <p:cNvPr id="39" name="Group 38">
            <a:extLst>
              <a:ext uri="{FF2B5EF4-FFF2-40B4-BE49-F238E27FC236}">
                <a16:creationId xmlns:a16="http://schemas.microsoft.com/office/drawing/2014/main" id="{2A046757-ABC2-F640-8758-EB3D0CE1C965}"/>
              </a:ext>
            </a:extLst>
          </p:cNvPr>
          <p:cNvGrpSpPr/>
          <p:nvPr/>
        </p:nvGrpSpPr>
        <p:grpSpPr>
          <a:xfrm>
            <a:off x="872221" y="2937570"/>
            <a:ext cx="8523133" cy="3463272"/>
            <a:chOff x="77655" y="1233454"/>
            <a:chExt cx="8523133" cy="3463272"/>
          </a:xfrm>
        </p:grpSpPr>
        <p:grpSp>
          <p:nvGrpSpPr>
            <p:cNvPr id="40" name="Group 39">
              <a:extLst>
                <a:ext uri="{FF2B5EF4-FFF2-40B4-BE49-F238E27FC236}">
                  <a16:creationId xmlns:a16="http://schemas.microsoft.com/office/drawing/2014/main" id="{A53ED0B7-6FD6-5F40-BCCE-5F3D00F5D6C6}"/>
                </a:ext>
              </a:extLst>
            </p:cNvPr>
            <p:cNvGrpSpPr/>
            <p:nvPr/>
          </p:nvGrpSpPr>
          <p:grpSpPr>
            <a:xfrm>
              <a:off x="1835713" y="1233454"/>
              <a:ext cx="1816663" cy="369270"/>
              <a:chOff x="2866655" y="1561076"/>
              <a:chExt cx="3180492" cy="762877"/>
            </a:xfrm>
          </p:grpSpPr>
          <p:sp>
            <p:nvSpPr>
              <p:cNvPr id="89" name="Rectangle 88">
                <a:extLst>
                  <a:ext uri="{FF2B5EF4-FFF2-40B4-BE49-F238E27FC236}">
                    <a16:creationId xmlns:a16="http://schemas.microsoft.com/office/drawing/2014/main" id="{FD4A632F-2E10-B547-9F88-C2F7F95366B3}"/>
                  </a:ext>
                </a:extLst>
              </p:cNvPr>
              <p:cNvSpPr/>
              <p:nvPr/>
            </p:nvSpPr>
            <p:spPr>
              <a:xfrm>
                <a:off x="3513693" y="1561076"/>
                <a:ext cx="1871374" cy="76287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90" name="Straight Connector 89">
                <a:extLst>
                  <a:ext uri="{FF2B5EF4-FFF2-40B4-BE49-F238E27FC236}">
                    <a16:creationId xmlns:a16="http://schemas.microsoft.com/office/drawing/2014/main" id="{76BC3AF9-1699-CD40-99CA-CF73F2F1B14F}"/>
                  </a:ext>
                </a:extLst>
              </p:cNvPr>
              <p:cNvCxnSpPr/>
              <p:nvPr/>
            </p:nvCxnSpPr>
            <p:spPr>
              <a:xfrm flipV="1">
                <a:off x="2866655" y="1939690"/>
                <a:ext cx="647038" cy="270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1" name="Straight Connector 90">
                <a:extLst>
                  <a:ext uri="{FF2B5EF4-FFF2-40B4-BE49-F238E27FC236}">
                    <a16:creationId xmlns:a16="http://schemas.microsoft.com/office/drawing/2014/main" id="{2375B911-3FB8-1D44-AAA7-A52317E39C36}"/>
                  </a:ext>
                </a:extLst>
              </p:cNvPr>
              <p:cNvCxnSpPr/>
              <p:nvPr/>
            </p:nvCxnSpPr>
            <p:spPr>
              <a:xfrm flipV="1">
                <a:off x="5385066" y="1930346"/>
                <a:ext cx="647038" cy="270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Straight Connector 91">
                <a:extLst>
                  <a:ext uri="{FF2B5EF4-FFF2-40B4-BE49-F238E27FC236}">
                    <a16:creationId xmlns:a16="http://schemas.microsoft.com/office/drawing/2014/main" id="{2C0DA260-4E03-C64B-B167-15F853AA8C65}"/>
                  </a:ext>
                </a:extLst>
              </p:cNvPr>
              <p:cNvCxnSpPr/>
              <p:nvPr/>
            </p:nvCxnSpPr>
            <p:spPr>
              <a:xfrm flipV="1">
                <a:off x="2866655" y="1757642"/>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Straight Connector 92">
                <a:extLst>
                  <a:ext uri="{FF2B5EF4-FFF2-40B4-BE49-F238E27FC236}">
                    <a16:creationId xmlns:a16="http://schemas.microsoft.com/office/drawing/2014/main" id="{D3640122-247B-764D-BFE5-4B759BE67974}"/>
                  </a:ext>
                </a:extLst>
              </p:cNvPr>
              <p:cNvCxnSpPr/>
              <p:nvPr/>
            </p:nvCxnSpPr>
            <p:spPr>
              <a:xfrm flipV="1">
                <a:off x="6047147" y="1762410"/>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94" name="Rectangle 93">
                <a:extLst>
                  <a:ext uri="{FF2B5EF4-FFF2-40B4-BE49-F238E27FC236}">
                    <a16:creationId xmlns:a16="http://schemas.microsoft.com/office/drawing/2014/main" id="{E5E4410F-17C6-334F-86A7-8862E5FD26BE}"/>
                  </a:ext>
                </a:extLst>
              </p:cNvPr>
              <p:cNvSpPr/>
              <p:nvPr/>
            </p:nvSpPr>
            <p:spPr>
              <a:xfrm>
                <a:off x="3512660" y="1569705"/>
                <a:ext cx="941716" cy="753533"/>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41" name="Group 40">
              <a:extLst>
                <a:ext uri="{FF2B5EF4-FFF2-40B4-BE49-F238E27FC236}">
                  <a16:creationId xmlns:a16="http://schemas.microsoft.com/office/drawing/2014/main" id="{E23FE57E-B1E6-F048-8DE2-E09361D3A7B7}"/>
                </a:ext>
              </a:extLst>
            </p:cNvPr>
            <p:cNvGrpSpPr/>
            <p:nvPr/>
          </p:nvGrpSpPr>
          <p:grpSpPr>
            <a:xfrm>
              <a:off x="1835713" y="1746887"/>
              <a:ext cx="631815" cy="369270"/>
              <a:chOff x="2866655" y="1561076"/>
              <a:chExt cx="3180492" cy="762877"/>
            </a:xfrm>
          </p:grpSpPr>
          <p:sp>
            <p:nvSpPr>
              <p:cNvPr id="83" name="Rectangle 82">
                <a:extLst>
                  <a:ext uri="{FF2B5EF4-FFF2-40B4-BE49-F238E27FC236}">
                    <a16:creationId xmlns:a16="http://schemas.microsoft.com/office/drawing/2014/main" id="{C2692763-61CF-3243-B937-BA7083FC0FF5}"/>
                  </a:ext>
                </a:extLst>
              </p:cNvPr>
              <p:cNvSpPr/>
              <p:nvPr/>
            </p:nvSpPr>
            <p:spPr>
              <a:xfrm>
                <a:off x="3513693" y="1561076"/>
                <a:ext cx="1871374" cy="76287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4" name="Straight Connector 83">
                <a:extLst>
                  <a:ext uri="{FF2B5EF4-FFF2-40B4-BE49-F238E27FC236}">
                    <a16:creationId xmlns:a16="http://schemas.microsoft.com/office/drawing/2014/main" id="{BF71052F-2152-E441-A088-0B5EBFE4692C}"/>
                  </a:ext>
                </a:extLst>
              </p:cNvPr>
              <p:cNvCxnSpPr/>
              <p:nvPr/>
            </p:nvCxnSpPr>
            <p:spPr>
              <a:xfrm flipV="1">
                <a:off x="2866655" y="1939690"/>
                <a:ext cx="647038" cy="270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4">
                <a:extLst>
                  <a:ext uri="{FF2B5EF4-FFF2-40B4-BE49-F238E27FC236}">
                    <a16:creationId xmlns:a16="http://schemas.microsoft.com/office/drawing/2014/main" id="{97E5737E-9238-9C4D-80B0-569F6FE06C9A}"/>
                  </a:ext>
                </a:extLst>
              </p:cNvPr>
              <p:cNvCxnSpPr/>
              <p:nvPr/>
            </p:nvCxnSpPr>
            <p:spPr>
              <a:xfrm flipV="1">
                <a:off x="5385066" y="1930346"/>
                <a:ext cx="647038" cy="270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86" name="Straight Connector 85">
                <a:extLst>
                  <a:ext uri="{FF2B5EF4-FFF2-40B4-BE49-F238E27FC236}">
                    <a16:creationId xmlns:a16="http://schemas.microsoft.com/office/drawing/2014/main" id="{98BDDBA5-DB45-4F49-988C-C2B27E4B51F3}"/>
                  </a:ext>
                </a:extLst>
              </p:cNvPr>
              <p:cNvCxnSpPr/>
              <p:nvPr/>
            </p:nvCxnSpPr>
            <p:spPr>
              <a:xfrm flipV="1">
                <a:off x="2866655" y="1757642"/>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87" name="Straight Connector 86">
                <a:extLst>
                  <a:ext uri="{FF2B5EF4-FFF2-40B4-BE49-F238E27FC236}">
                    <a16:creationId xmlns:a16="http://schemas.microsoft.com/office/drawing/2014/main" id="{83F346C2-D389-BF40-B7AC-22C29F5BFD12}"/>
                  </a:ext>
                </a:extLst>
              </p:cNvPr>
              <p:cNvCxnSpPr/>
              <p:nvPr/>
            </p:nvCxnSpPr>
            <p:spPr>
              <a:xfrm flipV="1">
                <a:off x="6047147" y="1762410"/>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88" name="Rectangle 87">
                <a:extLst>
                  <a:ext uri="{FF2B5EF4-FFF2-40B4-BE49-F238E27FC236}">
                    <a16:creationId xmlns:a16="http://schemas.microsoft.com/office/drawing/2014/main" id="{C9305F86-3EE2-3945-8BD2-2F6B5C7EA7A1}"/>
                  </a:ext>
                </a:extLst>
              </p:cNvPr>
              <p:cNvSpPr/>
              <p:nvPr/>
            </p:nvSpPr>
            <p:spPr>
              <a:xfrm>
                <a:off x="3512660" y="1569705"/>
                <a:ext cx="648064" cy="727949"/>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42" name="Group 41">
              <a:extLst>
                <a:ext uri="{FF2B5EF4-FFF2-40B4-BE49-F238E27FC236}">
                  <a16:creationId xmlns:a16="http://schemas.microsoft.com/office/drawing/2014/main" id="{D9D17F16-0306-014D-81D7-9A2551BE65FA}"/>
                </a:ext>
              </a:extLst>
            </p:cNvPr>
            <p:cNvGrpSpPr/>
            <p:nvPr/>
          </p:nvGrpSpPr>
          <p:grpSpPr>
            <a:xfrm>
              <a:off x="1835713" y="2260320"/>
              <a:ext cx="799758" cy="373447"/>
              <a:chOff x="2866655" y="1561076"/>
              <a:chExt cx="3180492" cy="771506"/>
            </a:xfrm>
          </p:grpSpPr>
          <p:sp>
            <p:nvSpPr>
              <p:cNvPr id="77" name="Rectangle 76">
                <a:extLst>
                  <a:ext uri="{FF2B5EF4-FFF2-40B4-BE49-F238E27FC236}">
                    <a16:creationId xmlns:a16="http://schemas.microsoft.com/office/drawing/2014/main" id="{C8B06E83-CEF8-E540-BB12-BF87A974155D}"/>
                  </a:ext>
                </a:extLst>
              </p:cNvPr>
              <p:cNvSpPr/>
              <p:nvPr/>
            </p:nvSpPr>
            <p:spPr>
              <a:xfrm>
                <a:off x="3888980" y="1561076"/>
                <a:ext cx="1496087" cy="76287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8" name="Straight Connector 77">
                <a:extLst>
                  <a:ext uri="{FF2B5EF4-FFF2-40B4-BE49-F238E27FC236}">
                    <a16:creationId xmlns:a16="http://schemas.microsoft.com/office/drawing/2014/main" id="{66512338-463C-074E-AAAD-E7E2F59488EA}"/>
                  </a:ext>
                </a:extLst>
              </p:cNvPr>
              <p:cNvCxnSpPr>
                <a:endCxn id="82" idx="1"/>
              </p:cNvCxnSpPr>
              <p:nvPr/>
            </p:nvCxnSpPr>
            <p:spPr>
              <a:xfrm>
                <a:off x="2866655" y="1942392"/>
                <a:ext cx="1022325" cy="875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Straight Connector 78">
                <a:extLst>
                  <a:ext uri="{FF2B5EF4-FFF2-40B4-BE49-F238E27FC236}">
                    <a16:creationId xmlns:a16="http://schemas.microsoft.com/office/drawing/2014/main" id="{DB530C7D-736D-FA48-99CD-DEE516906762}"/>
                  </a:ext>
                </a:extLst>
              </p:cNvPr>
              <p:cNvCxnSpPr/>
              <p:nvPr/>
            </p:nvCxnSpPr>
            <p:spPr>
              <a:xfrm flipV="1">
                <a:off x="5385066" y="1930346"/>
                <a:ext cx="647038" cy="270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95F562B3-8C8E-824A-A32C-7D58CFAC3389}"/>
                  </a:ext>
                </a:extLst>
              </p:cNvPr>
              <p:cNvCxnSpPr/>
              <p:nvPr/>
            </p:nvCxnSpPr>
            <p:spPr>
              <a:xfrm flipV="1">
                <a:off x="2866655" y="1757642"/>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81" name="Straight Connector 80">
                <a:extLst>
                  <a:ext uri="{FF2B5EF4-FFF2-40B4-BE49-F238E27FC236}">
                    <a16:creationId xmlns:a16="http://schemas.microsoft.com/office/drawing/2014/main" id="{28415EFB-DBD3-334E-AD68-E493BE562DF0}"/>
                  </a:ext>
                </a:extLst>
              </p:cNvPr>
              <p:cNvCxnSpPr/>
              <p:nvPr/>
            </p:nvCxnSpPr>
            <p:spPr>
              <a:xfrm flipV="1">
                <a:off x="6047147" y="1762410"/>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82" name="Rectangle 81">
                <a:extLst>
                  <a:ext uri="{FF2B5EF4-FFF2-40B4-BE49-F238E27FC236}">
                    <a16:creationId xmlns:a16="http://schemas.microsoft.com/office/drawing/2014/main" id="{4ED9D891-C12C-D04C-B2E3-362A11A6FB7E}"/>
                  </a:ext>
                </a:extLst>
              </p:cNvPr>
              <p:cNvSpPr/>
              <p:nvPr/>
            </p:nvSpPr>
            <p:spPr>
              <a:xfrm>
                <a:off x="3888980" y="1569705"/>
                <a:ext cx="659452" cy="762877"/>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43" name="Group 42">
              <a:extLst>
                <a:ext uri="{FF2B5EF4-FFF2-40B4-BE49-F238E27FC236}">
                  <a16:creationId xmlns:a16="http://schemas.microsoft.com/office/drawing/2014/main" id="{BE18D065-5921-8047-8963-2C63E902A908}"/>
                </a:ext>
              </a:extLst>
            </p:cNvPr>
            <p:cNvGrpSpPr/>
            <p:nvPr/>
          </p:nvGrpSpPr>
          <p:grpSpPr>
            <a:xfrm>
              <a:off x="1835713" y="2773753"/>
              <a:ext cx="1816663" cy="376916"/>
              <a:chOff x="2866655" y="1561076"/>
              <a:chExt cx="3180492" cy="778673"/>
            </a:xfrm>
          </p:grpSpPr>
          <p:sp>
            <p:nvSpPr>
              <p:cNvPr id="71" name="Rectangle 70">
                <a:extLst>
                  <a:ext uri="{FF2B5EF4-FFF2-40B4-BE49-F238E27FC236}">
                    <a16:creationId xmlns:a16="http://schemas.microsoft.com/office/drawing/2014/main" id="{226A748D-504E-7D49-A0CB-077A9D22F357}"/>
                  </a:ext>
                </a:extLst>
              </p:cNvPr>
              <p:cNvSpPr/>
              <p:nvPr/>
            </p:nvSpPr>
            <p:spPr>
              <a:xfrm>
                <a:off x="3513693" y="1561076"/>
                <a:ext cx="1871374" cy="76287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2" name="Straight Connector 71">
                <a:extLst>
                  <a:ext uri="{FF2B5EF4-FFF2-40B4-BE49-F238E27FC236}">
                    <a16:creationId xmlns:a16="http://schemas.microsoft.com/office/drawing/2014/main" id="{6C58655B-FBB2-5D47-AE7D-A1FE342EE59F}"/>
                  </a:ext>
                </a:extLst>
              </p:cNvPr>
              <p:cNvCxnSpPr/>
              <p:nvPr/>
            </p:nvCxnSpPr>
            <p:spPr>
              <a:xfrm flipV="1">
                <a:off x="2866655" y="1939690"/>
                <a:ext cx="647038" cy="270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Connector 72">
                <a:extLst>
                  <a:ext uri="{FF2B5EF4-FFF2-40B4-BE49-F238E27FC236}">
                    <a16:creationId xmlns:a16="http://schemas.microsoft.com/office/drawing/2014/main" id="{12486C33-7CE4-4A47-89D2-4B84E3921CFA}"/>
                  </a:ext>
                </a:extLst>
              </p:cNvPr>
              <p:cNvCxnSpPr/>
              <p:nvPr/>
            </p:nvCxnSpPr>
            <p:spPr>
              <a:xfrm flipV="1">
                <a:off x="5385066" y="1930346"/>
                <a:ext cx="647038" cy="270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Connector 73">
                <a:extLst>
                  <a:ext uri="{FF2B5EF4-FFF2-40B4-BE49-F238E27FC236}">
                    <a16:creationId xmlns:a16="http://schemas.microsoft.com/office/drawing/2014/main" id="{E565212C-8702-3C4C-982B-19BC2B64F8CC}"/>
                  </a:ext>
                </a:extLst>
              </p:cNvPr>
              <p:cNvCxnSpPr/>
              <p:nvPr/>
            </p:nvCxnSpPr>
            <p:spPr>
              <a:xfrm flipV="1">
                <a:off x="2866655" y="1757642"/>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5" name="Straight Connector 74">
                <a:extLst>
                  <a:ext uri="{FF2B5EF4-FFF2-40B4-BE49-F238E27FC236}">
                    <a16:creationId xmlns:a16="http://schemas.microsoft.com/office/drawing/2014/main" id="{4AB2F2CD-974D-FF4F-AAA6-F2F1EF15C7C6}"/>
                  </a:ext>
                </a:extLst>
              </p:cNvPr>
              <p:cNvCxnSpPr/>
              <p:nvPr/>
            </p:nvCxnSpPr>
            <p:spPr>
              <a:xfrm flipV="1">
                <a:off x="6047147" y="1762410"/>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6" name="Rectangle 75">
                <a:extLst>
                  <a:ext uri="{FF2B5EF4-FFF2-40B4-BE49-F238E27FC236}">
                    <a16:creationId xmlns:a16="http://schemas.microsoft.com/office/drawing/2014/main" id="{DEB99C76-5064-8A41-9E3D-9A1EFC9C8854}"/>
                  </a:ext>
                </a:extLst>
              </p:cNvPr>
              <p:cNvSpPr/>
              <p:nvPr/>
            </p:nvSpPr>
            <p:spPr>
              <a:xfrm>
                <a:off x="3512660" y="1569705"/>
                <a:ext cx="889001" cy="770044"/>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44" name="Group 43">
              <a:extLst>
                <a:ext uri="{FF2B5EF4-FFF2-40B4-BE49-F238E27FC236}">
                  <a16:creationId xmlns:a16="http://schemas.microsoft.com/office/drawing/2014/main" id="{AAB338F4-B61E-4B4C-9831-B19B7AE5AAD5}"/>
                </a:ext>
              </a:extLst>
            </p:cNvPr>
            <p:cNvGrpSpPr/>
            <p:nvPr/>
          </p:nvGrpSpPr>
          <p:grpSpPr>
            <a:xfrm>
              <a:off x="1835713" y="3287186"/>
              <a:ext cx="4457779" cy="369270"/>
              <a:chOff x="2866655" y="1561076"/>
              <a:chExt cx="3180492" cy="762877"/>
            </a:xfrm>
          </p:grpSpPr>
          <p:sp>
            <p:nvSpPr>
              <p:cNvPr id="65" name="Rectangle 64">
                <a:extLst>
                  <a:ext uri="{FF2B5EF4-FFF2-40B4-BE49-F238E27FC236}">
                    <a16:creationId xmlns:a16="http://schemas.microsoft.com/office/drawing/2014/main" id="{AFB13115-0082-C24F-9AEC-E4AF41554FB9}"/>
                  </a:ext>
                </a:extLst>
              </p:cNvPr>
              <p:cNvSpPr/>
              <p:nvPr/>
            </p:nvSpPr>
            <p:spPr>
              <a:xfrm>
                <a:off x="3513693" y="1561076"/>
                <a:ext cx="1871374" cy="76287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66" name="Straight Connector 65">
                <a:extLst>
                  <a:ext uri="{FF2B5EF4-FFF2-40B4-BE49-F238E27FC236}">
                    <a16:creationId xmlns:a16="http://schemas.microsoft.com/office/drawing/2014/main" id="{CA15648F-A6C3-304B-9F3E-A26C15F0B7BE}"/>
                  </a:ext>
                </a:extLst>
              </p:cNvPr>
              <p:cNvCxnSpPr/>
              <p:nvPr/>
            </p:nvCxnSpPr>
            <p:spPr>
              <a:xfrm flipV="1">
                <a:off x="2866655" y="1939690"/>
                <a:ext cx="647038" cy="270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Connector 66">
                <a:extLst>
                  <a:ext uri="{FF2B5EF4-FFF2-40B4-BE49-F238E27FC236}">
                    <a16:creationId xmlns:a16="http://schemas.microsoft.com/office/drawing/2014/main" id="{C87BD889-D7F9-6442-98D8-11FE0BC41D2D}"/>
                  </a:ext>
                </a:extLst>
              </p:cNvPr>
              <p:cNvCxnSpPr/>
              <p:nvPr/>
            </p:nvCxnSpPr>
            <p:spPr>
              <a:xfrm>
                <a:off x="5385066" y="1933049"/>
                <a:ext cx="662081" cy="9342"/>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Connector 67">
                <a:extLst>
                  <a:ext uri="{FF2B5EF4-FFF2-40B4-BE49-F238E27FC236}">
                    <a16:creationId xmlns:a16="http://schemas.microsoft.com/office/drawing/2014/main" id="{30D813C2-5109-1E45-A9A9-E3F568EEA5C1}"/>
                  </a:ext>
                </a:extLst>
              </p:cNvPr>
              <p:cNvCxnSpPr/>
              <p:nvPr/>
            </p:nvCxnSpPr>
            <p:spPr>
              <a:xfrm flipV="1">
                <a:off x="2866655" y="1757642"/>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Connector 68">
                <a:extLst>
                  <a:ext uri="{FF2B5EF4-FFF2-40B4-BE49-F238E27FC236}">
                    <a16:creationId xmlns:a16="http://schemas.microsoft.com/office/drawing/2014/main" id="{508E9AEA-8C2F-1C46-8CBA-BA1DEB0D6916}"/>
                  </a:ext>
                </a:extLst>
              </p:cNvPr>
              <p:cNvCxnSpPr/>
              <p:nvPr/>
            </p:nvCxnSpPr>
            <p:spPr>
              <a:xfrm flipV="1">
                <a:off x="6047147" y="1762410"/>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0" name="Rectangle 69">
                <a:extLst>
                  <a:ext uri="{FF2B5EF4-FFF2-40B4-BE49-F238E27FC236}">
                    <a16:creationId xmlns:a16="http://schemas.microsoft.com/office/drawing/2014/main" id="{8822C4AA-9FC6-B849-8861-E1BF9726A097}"/>
                  </a:ext>
                </a:extLst>
              </p:cNvPr>
              <p:cNvSpPr/>
              <p:nvPr/>
            </p:nvSpPr>
            <p:spPr>
              <a:xfrm>
                <a:off x="3512660" y="1569705"/>
                <a:ext cx="1035080" cy="754248"/>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45" name="Group 44">
              <a:extLst>
                <a:ext uri="{FF2B5EF4-FFF2-40B4-BE49-F238E27FC236}">
                  <a16:creationId xmlns:a16="http://schemas.microsoft.com/office/drawing/2014/main" id="{BB2F73FC-62BE-E448-BD1D-D2E56A7134F0}"/>
                </a:ext>
              </a:extLst>
            </p:cNvPr>
            <p:cNvGrpSpPr/>
            <p:nvPr/>
          </p:nvGrpSpPr>
          <p:grpSpPr>
            <a:xfrm>
              <a:off x="1835713" y="3800617"/>
              <a:ext cx="6307663" cy="369270"/>
              <a:chOff x="2866655" y="1561076"/>
              <a:chExt cx="3180492" cy="762877"/>
            </a:xfrm>
          </p:grpSpPr>
          <p:sp>
            <p:nvSpPr>
              <p:cNvPr id="59" name="Rectangle 58">
                <a:extLst>
                  <a:ext uri="{FF2B5EF4-FFF2-40B4-BE49-F238E27FC236}">
                    <a16:creationId xmlns:a16="http://schemas.microsoft.com/office/drawing/2014/main" id="{E0875C18-C82A-A448-B8DA-B0170F573C9D}"/>
                  </a:ext>
                </a:extLst>
              </p:cNvPr>
              <p:cNvSpPr/>
              <p:nvPr/>
            </p:nvSpPr>
            <p:spPr>
              <a:xfrm>
                <a:off x="3513693" y="1561076"/>
                <a:ext cx="2137821" cy="76287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60" name="Straight Connector 59">
                <a:extLst>
                  <a:ext uri="{FF2B5EF4-FFF2-40B4-BE49-F238E27FC236}">
                    <a16:creationId xmlns:a16="http://schemas.microsoft.com/office/drawing/2014/main" id="{3C489398-56B2-194A-AC79-28B195E2CB45}"/>
                  </a:ext>
                </a:extLst>
              </p:cNvPr>
              <p:cNvCxnSpPr/>
              <p:nvPr/>
            </p:nvCxnSpPr>
            <p:spPr>
              <a:xfrm flipV="1">
                <a:off x="2866655" y="1939690"/>
                <a:ext cx="647038" cy="270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a:extLst>
                  <a:ext uri="{FF2B5EF4-FFF2-40B4-BE49-F238E27FC236}">
                    <a16:creationId xmlns:a16="http://schemas.microsoft.com/office/drawing/2014/main" id="{17C66D72-5ADD-0241-A0A1-EA8C6DA2709B}"/>
                  </a:ext>
                </a:extLst>
              </p:cNvPr>
              <p:cNvCxnSpPr/>
              <p:nvPr/>
            </p:nvCxnSpPr>
            <p:spPr>
              <a:xfrm>
                <a:off x="5651514" y="1929078"/>
                <a:ext cx="395633" cy="13313"/>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Connector 61">
                <a:extLst>
                  <a:ext uri="{FF2B5EF4-FFF2-40B4-BE49-F238E27FC236}">
                    <a16:creationId xmlns:a16="http://schemas.microsoft.com/office/drawing/2014/main" id="{C3260A19-E9BB-E746-87CF-3DAF266D43A0}"/>
                  </a:ext>
                </a:extLst>
              </p:cNvPr>
              <p:cNvCxnSpPr/>
              <p:nvPr/>
            </p:nvCxnSpPr>
            <p:spPr>
              <a:xfrm flipV="1">
                <a:off x="2866655" y="1757642"/>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41141028-83F7-1D49-8536-EDD590B1CC3C}"/>
                  </a:ext>
                </a:extLst>
              </p:cNvPr>
              <p:cNvCxnSpPr/>
              <p:nvPr/>
            </p:nvCxnSpPr>
            <p:spPr>
              <a:xfrm flipV="1">
                <a:off x="6047147" y="1762410"/>
                <a:ext cx="0" cy="34287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64" name="Rectangle 63">
                <a:extLst>
                  <a:ext uri="{FF2B5EF4-FFF2-40B4-BE49-F238E27FC236}">
                    <a16:creationId xmlns:a16="http://schemas.microsoft.com/office/drawing/2014/main" id="{A5764EF6-D210-1B4D-9346-9478DC462EE1}"/>
                  </a:ext>
                </a:extLst>
              </p:cNvPr>
              <p:cNvSpPr/>
              <p:nvPr/>
            </p:nvSpPr>
            <p:spPr>
              <a:xfrm>
                <a:off x="3512660" y="1569705"/>
                <a:ext cx="1083419" cy="754248"/>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46" name="TextBox 45">
              <a:extLst>
                <a:ext uri="{FF2B5EF4-FFF2-40B4-BE49-F238E27FC236}">
                  <a16:creationId xmlns:a16="http://schemas.microsoft.com/office/drawing/2014/main" id="{955DA59E-1FC5-1E40-9AEC-C2DE82A13E59}"/>
                </a:ext>
              </a:extLst>
            </p:cNvPr>
            <p:cNvSpPr txBox="1"/>
            <p:nvPr/>
          </p:nvSpPr>
          <p:spPr>
            <a:xfrm>
              <a:off x="77655" y="1237631"/>
              <a:ext cx="1872116" cy="461665"/>
            </a:xfrm>
            <a:prstGeom prst="rect">
              <a:avLst/>
            </a:prstGeom>
            <a:noFill/>
          </p:spPr>
          <p:txBody>
            <a:bodyPr wrap="none" rtlCol="0">
              <a:spAutoFit/>
            </a:bodyPr>
            <a:lstStyle/>
            <a:p>
              <a:r>
                <a:rPr lang="en-US" sz="1200" b="1" dirty="0"/>
                <a:t>Productivity</a:t>
              </a:r>
            </a:p>
            <a:p>
              <a:r>
                <a:rPr lang="en-US" sz="1200" dirty="0"/>
                <a:t>(e.g. Business Interruption)</a:t>
              </a:r>
            </a:p>
          </p:txBody>
        </p:sp>
        <p:sp>
          <p:nvSpPr>
            <p:cNvPr id="47" name="TextBox 46">
              <a:extLst>
                <a:ext uri="{FF2B5EF4-FFF2-40B4-BE49-F238E27FC236}">
                  <a16:creationId xmlns:a16="http://schemas.microsoft.com/office/drawing/2014/main" id="{B1C3E390-75C6-AA4E-8C63-2C62F44ACA8E}"/>
                </a:ext>
              </a:extLst>
            </p:cNvPr>
            <p:cNvSpPr txBox="1"/>
            <p:nvPr/>
          </p:nvSpPr>
          <p:spPr>
            <a:xfrm>
              <a:off x="77655" y="1748414"/>
              <a:ext cx="1344214" cy="461665"/>
            </a:xfrm>
            <a:prstGeom prst="rect">
              <a:avLst/>
            </a:prstGeom>
            <a:noFill/>
          </p:spPr>
          <p:txBody>
            <a:bodyPr wrap="none" rtlCol="0">
              <a:spAutoFit/>
            </a:bodyPr>
            <a:lstStyle/>
            <a:p>
              <a:r>
                <a:rPr lang="en-US" sz="1200" b="1" dirty="0"/>
                <a:t>Replacement</a:t>
              </a:r>
            </a:p>
            <a:p>
              <a:r>
                <a:rPr lang="en-US" sz="1200" dirty="0"/>
                <a:t>(e.g. Capital Asset)</a:t>
              </a:r>
            </a:p>
          </p:txBody>
        </p:sp>
        <p:sp>
          <p:nvSpPr>
            <p:cNvPr id="48" name="TextBox 47">
              <a:extLst>
                <a:ext uri="{FF2B5EF4-FFF2-40B4-BE49-F238E27FC236}">
                  <a16:creationId xmlns:a16="http://schemas.microsoft.com/office/drawing/2014/main" id="{20CF9C32-B987-5E44-A463-692C7ECFD15B}"/>
                </a:ext>
              </a:extLst>
            </p:cNvPr>
            <p:cNvSpPr txBox="1"/>
            <p:nvPr/>
          </p:nvSpPr>
          <p:spPr>
            <a:xfrm>
              <a:off x="77655" y="2259197"/>
              <a:ext cx="1681038" cy="461665"/>
            </a:xfrm>
            <a:prstGeom prst="rect">
              <a:avLst/>
            </a:prstGeom>
            <a:noFill/>
          </p:spPr>
          <p:txBody>
            <a:bodyPr wrap="none" rtlCol="0">
              <a:spAutoFit/>
            </a:bodyPr>
            <a:lstStyle/>
            <a:p>
              <a:r>
                <a:rPr lang="en-US" sz="1200" b="1" dirty="0"/>
                <a:t>Response</a:t>
              </a:r>
            </a:p>
            <a:p>
              <a:r>
                <a:rPr lang="en-US" sz="1200" dirty="0"/>
                <a:t>(e.g. Incident Response)</a:t>
              </a:r>
            </a:p>
          </p:txBody>
        </p:sp>
        <p:sp>
          <p:nvSpPr>
            <p:cNvPr id="49" name="TextBox 48">
              <a:extLst>
                <a:ext uri="{FF2B5EF4-FFF2-40B4-BE49-F238E27FC236}">
                  <a16:creationId xmlns:a16="http://schemas.microsoft.com/office/drawing/2014/main" id="{9E1FA914-683E-3C4F-9692-1F66D6F36354}"/>
                </a:ext>
              </a:extLst>
            </p:cNvPr>
            <p:cNvSpPr txBox="1"/>
            <p:nvPr/>
          </p:nvSpPr>
          <p:spPr>
            <a:xfrm>
              <a:off x="77655" y="3791546"/>
              <a:ext cx="1793633" cy="461665"/>
            </a:xfrm>
            <a:prstGeom prst="rect">
              <a:avLst/>
            </a:prstGeom>
            <a:noFill/>
          </p:spPr>
          <p:txBody>
            <a:bodyPr wrap="none" rtlCol="0">
              <a:spAutoFit/>
            </a:bodyPr>
            <a:lstStyle/>
            <a:p>
              <a:r>
                <a:rPr lang="en-US" sz="1200" b="1" dirty="0"/>
                <a:t>Fines &amp; Judgements</a:t>
              </a:r>
            </a:p>
            <a:p>
              <a:r>
                <a:rPr lang="en-US" sz="1200" dirty="0"/>
                <a:t>(</a:t>
              </a:r>
              <a:r>
                <a:rPr lang="en-US" sz="1200" dirty="0" err="1"/>
                <a:t>e.g</a:t>
              </a:r>
              <a:r>
                <a:rPr lang="en-US" sz="1200" dirty="0"/>
                <a:t> Civil &amp; </a:t>
              </a:r>
              <a:r>
                <a:rPr lang="en-US" sz="1200" dirty="0" err="1"/>
                <a:t>Govmnt</a:t>
              </a:r>
              <a:r>
                <a:rPr lang="en-US" sz="1200" dirty="0"/>
                <a:t> Fines)</a:t>
              </a:r>
            </a:p>
          </p:txBody>
        </p:sp>
        <p:sp>
          <p:nvSpPr>
            <p:cNvPr id="50" name="TextBox 49">
              <a:extLst>
                <a:ext uri="{FF2B5EF4-FFF2-40B4-BE49-F238E27FC236}">
                  <a16:creationId xmlns:a16="http://schemas.microsoft.com/office/drawing/2014/main" id="{D0CBF15F-F4B3-A445-BA22-D151AFFF80A8}"/>
                </a:ext>
              </a:extLst>
            </p:cNvPr>
            <p:cNvSpPr txBox="1"/>
            <p:nvPr/>
          </p:nvSpPr>
          <p:spPr>
            <a:xfrm>
              <a:off x="77655" y="3280763"/>
              <a:ext cx="1710405" cy="461665"/>
            </a:xfrm>
            <a:prstGeom prst="rect">
              <a:avLst/>
            </a:prstGeom>
            <a:noFill/>
          </p:spPr>
          <p:txBody>
            <a:bodyPr wrap="none" rtlCol="0">
              <a:spAutoFit/>
            </a:bodyPr>
            <a:lstStyle/>
            <a:p>
              <a:r>
                <a:rPr lang="en-US" sz="1200" b="1" dirty="0"/>
                <a:t>Reputation</a:t>
              </a:r>
            </a:p>
            <a:p>
              <a:r>
                <a:rPr lang="en-US" sz="1200" dirty="0"/>
                <a:t>(</a:t>
              </a:r>
              <a:r>
                <a:rPr lang="en-US" sz="1200" dirty="0" err="1"/>
                <a:t>e.g</a:t>
              </a:r>
              <a:r>
                <a:rPr lang="en-US" sz="1200" dirty="0"/>
                <a:t> Stakeholder Impact)</a:t>
              </a:r>
            </a:p>
          </p:txBody>
        </p:sp>
        <p:sp>
          <p:nvSpPr>
            <p:cNvPr id="51" name="TextBox 50">
              <a:extLst>
                <a:ext uri="{FF2B5EF4-FFF2-40B4-BE49-F238E27FC236}">
                  <a16:creationId xmlns:a16="http://schemas.microsoft.com/office/drawing/2014/main" id="{E8308814-9932-5D4E-8258-EC0FDD642055}"/>
                </a:ext>
              </a:extLst>
            </p:cNvPr>
            <p:cNvSpPr txBox="1"/>
            <p:nvPr/>
          </p:nvSpPr>
          <p:spPr>
            <a:xfrm>
              <a:off x="77655" y="2769980"/>
              <a:ext cx="1679049" cy="461665"/>
            </a:xfrm>
            <a:prstGeom prst="rect">
              <a:avLst/>
            </a:prstGeom>
            <a:noFill/>
          </p:spPr>
          <p:txBody>
            <a:bodyPr wrap="none" rtlCol="0">
              <a:spAutoFit/>
            </a:bodyPr>
            <a:lstStyle/>
            <a:p>
              <a:r>
                <a:rPr lang="en-US" sz="1200" b="1" dirty="0"/>
                <a:t>Competitive Advantage</a:t>
              </a:r>
            </a:p>
            <a:p>
              <a:r>
                <a:rPr lang="en-US" sz="1200" dirty="0"/>
                <a:t>(</a:t>
              </a:r>
              <a:r>
                <a:rPr lang="en-US" sz="1200" dirty="0" err="1"/>
                <a:t>e.g</a:t>
              </a:r>
              <a:r>
                <a:rPr lang="en-US" sz="1200" dirty="0"/>
                <a:t> IP,…)</a:t>
              </a:r>
            </a:p>
          </p:txBody>
        </p:sp>
        <p:sp>
          <p:nvSpPr>
            <p:cNvPr id="52" name="TextBox 51">
              <a:extLst>
                <a:ext uri="{FF2B5EF4-FFF2-40B4-BE49-F238E27FC236}">
                  <a16:creationId xmlns:a16="http://schemas.microsoft.com/office/drawing/2014/main" id="{AA8350C7-CC1C-5B43-8847-B82018AFC1CC}"/>
                </a:ext>
              </a:extLst>
            </p:cNvPr>
            <p:cNvSpPr txBox="1"/>
            <p:nvPr/>
          </p:nvSpPr>
          <p:spPr>
            <a:xfrm>
              <a:off x="1635932" y="4358172"/>
              <a:ext cx="393056" cy="338554"/>
            </a:xfrm>
            <a:prstGeom prst="rect">
              <a:avLst/>
            </a:prstGeom>
            <a:noFill/>
          </p:spPr>
          <p:txBody>
            <a:bodyPr wrap="none" rtlCol="0">
              <a:spAutoFit/>
            </a:bodyPr>
            <a:lstStyle/>
            <a:p>
              <a:r>
                <a:rPr lang="en-US" sz="1600" dirty="0"/>
                <a:t>$0</a:t>
              </a:r>
            </a:p>
          </p:txBody>
        </p:sp>
        <p:sp>
          <p:nvSpPr>
            <p:cNvPr id="53" name="TextBox 52">
              <a:extLst>
                <a:ext uri="{FF2B5EF4-FFF2-40B4-BE49-F238E27FC236}">
                  <a16:creationId xmlns:a16="http://schemas.microsoft.com/office/drawing/2014/main" id="{4FBBBA49-593B-504B-A319-29E30C821A95}"/>
                </a:ext>
              </a:extLst>
            </p:cNvPr>
            <p:cNvSpPr txBox="1"/>
            <p:nvPr/>
          </p:nvSpPr>
          <p:spPr>
            <a:xfrm>
              <a:off x="2568146" y="4358172"/>
              <a:ext cx="671979" cy="338554"/>
            </a:xfrm>
            <a:prstGeom prst="rect">
              <a:avLst/>
            </a:prstGeom>
            <a:noFill/>
          </p:spPr>
          <p:txBody>
            <a:bodyPr wrap="none" rtlCol="0">
              <a:spAutoFit/>
            </a:bodyPr>
            <a:lstStyle/>
            <a:p>
              <a:r>
                <a:rPr lang="en-US" sz="1600" dirty="0"/>
                <a:t>$20M</a:t>
              </a:r>
            </a:p>
          </p:txBody>
        </p:sp>
        <p:sp>
          <p:nvSpPr>
            <p:cNvPr id="54" name="TextBox 53">
              <a:extLst>
                <a:ext uri="{FF2B5EF4-FFF2-40B4-BE49-F238E27FC236}">
                  <a16:creationId xmlns:a16="http://schemas.microsoft.com/office/drawing/2014/main" id="{C2498167-A564-DB4C-8C54-CB979545C448}"/>
                </a:ext>
              </a:extLst>
            </p:cNvPr>
            <p:cNvSpPr txBox="1"/>
            <p:nvPr/>
          </p:nvSpPr>
          <p:spPr>
            <a:xfrm>
              <a:off x="3633324" y="4358172"/>
              <a:ext cx="671979" cy="338554"/>
            </a:xfrm>
            <a:prstGeom prst="rect">
              <a:avLst/>
            </a:prstGeom>
            <a:noFill/>
          </p:spPr>
          <p:txBody>
            <a:bodyPr wrap="none" rtlCol="0">
              <a:spAutoFit/>
            </a:bodyPr>
            <a:lstStyle/>
            <a:p>
              <a:r>
                <a:rPr lang="en-US" sz="1600" dirty="0"/>
                <a:t>$40M</a:t>
              </a:r>
            </a:p>
          </p:txBody>
        </p:sp>
        <p:sp>
          <p:nvSpPr>
            <p:cNvPr id="55" name="TextBox 54">
              <a:extLst>
                <a:ext uri="{FF2B5EF4-FFF2-40B4-BE49-F238E27FC236}">
                  <a16:creationId xmlns:a16="http://schemas.microsoft.com/office/drawing/2014/main" id="{F52A70ED-272D-3D4B-9F7C-695B95B9468D}"/>
                </a:ext>
              </a:extLst>
            </p:cNvPr>
            <p:cNvSpPr txBox="1"/>
            <p:nvPr/>
          </p:nvSpPr>
          <p:spPr>
            <a:xfrm>
              <a:off x="4681920" y="4358172"/>
              <a:ext cx="671979" cy="338554"/>
            </a:xfrm>
            <a:prstGeom prst="rect">
              <a:avLst/>
            </a:prstGeom>
            <a:noFill/>
          </p:spPr>
          <p:txBody>
            <a:bodyPr wrap="none" rtlCol="0">
              <a:spAutoFit/>
            </a:bodyPr>
            <a:lstStyle/>
            <a:p>
              <a:r>
                <a:rPr lang="en-US" sz="1600" dirty="0"/>
                <a:t>$60M</a:t>
              </a:r>
            </a:p>
          </p:txBody>
        </p:sp>
        <p:sp>
          <p:nvSpPr>
            <p:cNvPr id="56" name="TextBox 55">
              <a:extLst>
                <a:ext uri="{FF2B5EF4-FFF2-40B4-BE49-F238E27FC236}">
                  <a16:creationId xmlns:a16="http://schemas.microsoft.com/office/drawing/2014/main" id="{34F461BD-13AA-D744-A08F-7C4C986B1307}"/>
                </a:ext>
              </a:extLst>
            </p:cNvPr>
            <p:cNvSpPr txBox="1"/>
            <p:nvPr/>
          </p:nvSpPr>
          <p:spPr>
            <a:xfrm>
              <a:off x="5758000" y="4358172"/>
              <a:ext cx="671979" cy="338554"/>
            </a:xfrm>
            <a:prstGeom prst="rect">
              <a:avLst/>
            </a:prstGeom>
            <a:noFill/>
          </p:spPr>
          <p:txBody>
            <a:bodyPr wrap="none" rtlCol="0">
              <a:spAutoFit/>
            </a:bodyPr>
            <a:lstStyle/>
            <a:p>
              <a:r>
                <a:rPr lang="en-US" sz="1600" dirty="0"/>
                <a:t>$80M</a:t>
              </a:r>
            </a:p>
          </p:txBody>
        </p:sp>
        <p:sp>
          <p:nvSpPr>
            <p:cNvPr id="57" name="TextBox 56">
              <a:extLst>
                <a:ext uri="{FF2B5EF4-FFF2-40B4-BE49-F238E27FC236}">
                  <a16:creationId xmlns:a16="http://schemas.microsoft.com/office/drawing/2014/main" id="{444D1B74-EE0E-194F-AC80-4AD6F58C9C3B}"/>
                </a:ext>
              </a:extLst>
            </p:cNvPr>
            <p:cNvSpPr txBox="1"/>
            <p:nvPr/>
          </p:nvSpPr>
          <p:spPr>
            <a:xfrm>
              <a:off x="6776184" y="4358172"/>
              <a:ext cx="776175" cy="338554"/>
            </a:xfrm>
            <a:prstGeom prst="rect">
              <a:avLst/>
            </a:prstGeom>
            <a:noFill/>
          </p:spPr>
          <p:txBody>
            <a:bodyPr wrap="none" rtlCol="0">
              <a:spAutoFit/>
            </a:bodyPr>
            <a:lstStyle/>
            <a:p>
              <a:r>
                <a:rPr lang="en-US" sz="1600" dirty="0"/>
                <a:t>$100M</a:t>
              </a:r>
            </a:p>
          </p:txBody>
        </p:sp>
        <p:sp>
          <p:nvSpPr>
            <p:cNvPr id="58" name="TextBox 57">
              <a:extLst>
                <a:ext uri="{FF2B5EF4-FFF2-40B4-BE49-F238E27FC236}">
                  <a16:creationId xmlns:a16="http://schemas.microsoft.com/office/drawing/2014/main" id="{3FBE2741-3C11-D64D-9590-94CE4A35769C}"/>
                </a:ext>
              </a:extLst>
            </p:cNvPr>
            <p:cNvSpPr txBox="1"/>
            <p:nvPr/>
          </p:nvSpPr>
          <p:spPr>
            <a:xfrm>
              <a:off x="7824613" y="4358172"/>
              <a:ext cx="776175" cy="338554"/>
            </a:xfrm>
            <a:prstGeom prst="rect">
              <a:avLst/>
            </a:prstGeom>
            <a:solidFill>
              <a:schemeClr val="bg1"/>
            </a:solidFill>
          </p:spPr>
          <p:txBody>
            <a:bodyPr wrap="none" rtlCol="0">
              <a:spAutoFit/>
            </a:bodyPr>
            <a:lstStyle/>
            <a:p>
              <a:r>
                <a:rPr lang="en-US" sz="1600" dirty="0"/>
                <a:t>$120M</a:t>
              </a:r>
            </a:p>
          </p:txBody>
        </p:sp>
      </p:grpSp>
      <p:sp>
        <p:nvSpPr>
          <p:cNvPr id="3" name="Slide Number Placeholder 2">
            <a:extLst>
              <a:ext uri="{FF2B5EF4-FFF2-40B4-BE49-F238E27FC236}">
                <a16:creationId xmlns:a16="http://schemas.microsoft.com/office/drawing/2014/main" id="{9E58D705-EBC0-894E-AD7A-D77B657D1B0B}"/>
              </a:ext>
            </a:extLst>
          </p:cNvPr>
          <p:cNvSpPr>
            <a:spLocks noGrp="1"/>
          </p:cNvSpPr>
          <p:nvPr>
            <p:ph type="sldNum" sz="quarter" idx="12"/>
          </p:nvPr>
        </p:nvSpPr>
        <p:spPr/>
        <p:txBody>
          <a:bodyPr/>
          <a:lstStyle/>
          <a:p>
            <a:fld id="{D8C804A1-B6BA-5D40-98D1-9C3FE965D78F}" type="slidenum">
              <a:rPr lang="en-US" smtClean="0"/>
              <a:t>39</a:t>
            </a:fld>
            <a:endParaRPr lang="en-US"/>
          </a:p>
        </p:txBody>
      </p:sp>
    </p:spTree>
    <p:extLst>
      <p:ext uri="{BB962C8B-B14F-4D97-AF65-F5344CB8AC3E}">
        <p14:creationId xmlns:p14="http://schemas.microsoft.com/office/powerpoint/2010/main" val="16438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2D12-5878-1F4A-9BBE-5A6F88982307}"/>
              </a:ext>
            </a:extLst>
          </p:cNvPr>
          <p:cNvSpPr>
            <a:spLocks noGrp="1"/>
          </p:cNvSpPr>
          <p:nvPr>
            <p:ph type="ctrTitle"/>
          </p:nvPr>
        </p:nvSpPr>
        <p:spPr>
          <a:xfrm>
            <a:off x="0" y="482536"/>
            <a:ext cx="12192000" cy="4093434"/>
          </a:xfrm>
          <a:noFill/>
        </p:spPr>
        <p:txBody>
          <a:bodyPr>
            <a:normAutofit/>
          </a:bodyPr>
          <a:lstStyle/>
          <a:p>
            <a:r>
              <a:rPr lang="en-US" b="1" dirty="0"/>
              <a:t>FAIR Open Course</a:t>
            </a:r>
            <a:br>
              <a:rPr lang="en-US" dirty="0"/>
            </a:br>
            <a:br>
              <a:rPr lang="en-US" dirty="0"/>
            </a:br>
            <a:r>
              <a:rPr lang="en-US" b="1" dirty="0"/>
              <a:t>Module 01a – Why Quant RM?</a:t>
            </a:r>
            <a:br>
              <a:rPr lang="en-US" dirty="0"/>
            </a:br>
            <a:r>
              <a:rPr lang="en-US" sz="3200" dirty="0"/>
              <a:t>Ver. 0.1 / Last Update: 14/09/2019</a:t>
            </a:r>
            <a:br>
              <a:rPr lang="en-US" dirty="0"/>
            </a:br>
            <a:endParaRPr lang="en-US" dirty="0"/>
          </a:p>
        </p:txBody>
      </p:sp>
      <p:pic>
        <p:nvPicPr>
          <p:cNvPr id="7" name="Picture 6">
            <a:extLst>
              <a:ext uri="{FF2B5EF4-FFF2-40B4-BE49-F238E27FC236}">
                <a16:creationId xmlns:a16="http://schemas.microsoft.com/office/drawing/2014/main" id="{CB8B0BF7-5C47-1B4A-99B4-00374B4FE9F1}"/>
              </a:ext>
            </a:extLst>
          </p:cNvPr>
          <p:cNvPicPr>
            <a:picLocks noChangeAspect="1"/>
          </p:cNvPicPr>
          <p:nvPr/>
        </p:nvPicPr>
        <p:blipFill>
          <a:blip r:embed="rId2"/>
          <a:stretch>
            <a:fillRect/>
          </a:stretch>
        </p:blipFill>
        <p:spPr>
          <a:xfrm>
            <a:off x="3371252" y="4244041"/>
            <a:ext cx="5116531" cy="2131423"/>
          </a:xfrm>
          <a:prstGeom prst="rect">
            <a:avLst/>
          </a:prstGeom>
        </p:spPr>
      </p:pic>
      <p:sp>
        <p:nvSpPr>
          <p:cNvPr id="3" name="Slide Number Placeholder 2">
            <a:extLst>
              <a:ext uri="{FF2B5EF4-FFF2-40B4-BE49-F238E27FC236}">
                <a16:creationId xmlns:a16="http://schemas.microsoft.com/office/drawing/2014/main" id="{1A985EB2-2E1C-434F-AB40-6A8BD1C740CD}"/>
              </a:ext>
            </a:extLst>
          </p:cNvPr>
          <p:cNvSpPr>
            <a:spLocks noGrp="1"/>
          </p:cNvSpPr>
          <p:nvPr>
            <p:ph type="sldNum" sz="quarter" idx="12"/>
          </p:nvPr>
        </p:nvSpPr>
        <p:spPr/>
        <p:txBody>
          <a:bodyPr/>
          <a:lstStyle/>
          <a:p>
            <a:fld id="{D8C804A1-B6BA-5D40-98D1-9C3FE965D78F}" type="slidenum">
              <a:rPr lang="en-US" smtClean="0"/>
              <a:t>4</a:t>
            </a:fld>
            <a:endParaRPr lang="en-US"/>
          </a:p>
        </p:txBody>
      </p:sp>
    </p:spTree>
    <p:extLst>
      <p:ext uri="{BB962C8B-B14F-4D97-AF65-F5344CB8AC3E}">
        <p14:creationId xmlns:p14="http://schemas.microsoft.com/office/powerpoint/2010/main" val="4039214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6132-DDFF-494A-8F01-406C7E2E0F32}"/>
              </a:ext>
            </a:extLst>
          </p:cNvPr>
          <p:cNvSpPr>
            <a:spLocks noGrp="1"/>
          </p:cNvSpPr>
          <p:nvPr>
            <p:ph type="title"/>
          </p:nvPr>
        </p:nvSpPr>
        <p:spPr/>
        <p:txBody>
          <a:bodyPr/>
          <a:lstStyle/>
          <a:p>
            <a:r>
              <a:rPr lang="en-US" b="1" dirty="0"/>
              <a:t>Risk Communication</a:t>
            </a:r>
          </a:p>
        </p:txBody>
      </p:sp>
      <p:sp>
        <p:nvSpPr>
          <p:cNvPr id="3" name="Text Placeholder 2">
            <a:extLst>
              <a:ext uri="{FF2B5EF4-FFF2-40B4-BE49-F238E27FC236}">
                <a16:creationId xmlns:a16="http://schemas.microsoft.com/office/drawing/2014/main" id="{9BBDF9DA-254E-1849-A1B3-5959FDD89A6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03F0A2D-EAFC-F942-8C01-26CE2D49C02E}"/>
              </a:ext>
            </a:extLst>
          </p:cNvPr>
          <p:cNvSpPr>
            <a:spLocks noGrp="1"/>
          </p:cNvSpPr>
          <p:nvPr>
            <p:ph type="sldNum" sz="quarter" idx="12"/>
          </p:nvPr>
        </p:nvSpPr>
        <p:spPr/>
        <p:txBody>
          <a:bodyPr/>
          <a:lstStyle/>
          <a:p>
            <a:fld id="{D8C804A1-B6BA-5D40-98D1-9C3FE965D78F}" type="slidenum">
              <a:rPr lang="en-US" smtClean="0"/>
              <a:t>40</a:t>
            </a:fld>
            <a:endParaRPr lang="en-US"/>
          </a:p>
        </p:txBody>
      </p:sp>
    </p:spTree>
    <p:extLst>
      <p:ext uri="{BB962C8B-B14F-4D97-AF65-F5344CB8AC3E}">
        <p14:creationId xmlns:p14="http://schemas.microsoft.com/office/powerpoint/2010/main" val="1304391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FE3F0AE-56B9-F046-8DE6-931C40838DA6}"/>
              </a:ext>
            </a:extLst>
          </p:cNvPr>
          <p:cNvSpPr/>
          <p:nvPr/>
        </p:nvSpPr>
        <p:spPr>
          <a:xfrm>
            <a:off x="839788" y="1335740"/>
            <a:ext cx="10521115" cy="4984377"/>
          </a:xfrm>
          <a:prstGeom prst="rect">
            <a:avLst/>
          </a:prstGeom>
          <a:solidFill>
            <a:srgbClr val="1B4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69231" algn="l" defTabSz="457200" rtl="0" eaLnBrk="1" latinLnBrk="0" hangingPunct="1"/>
            <a:endParaRPr lang="en-US" i="1">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143BC2C-F5DD-764C-AE42-E0D7A15EDC77}"/>
              </a:ext>
            </a:extLst>
          </p:cNvPr>
          <p:cNvSpPr txBox="1"/>
          <p:nvPr/>
        </p:nvSpPr>
        <p:spPr>
          <a:xfrm>
            <a:off x="4102824" y="5092936"/>
            <a:ext cx="6245299" cy="861774"/>
          </a:xfrm>
          <a:prstGeom prst="rect">
            <a:avLst/>
          </a:prstGeom>
          <a:noFill/>
        </p:spPr>
        <p:txBody>
          <a:bodyPr wrap="none" rtlCol="0">
            <a:spAutoFit/>
          </a:bodyPr>
          <a:lstStyle/>
          <a:p>
            <a:r>
              <a:rPr lang="en-US" sz="3200" dirty="0">
                <a:solidFill>
                  <a:schemeClr val="bg1"/>
                </a:solidFill>
              </a:rPr>
              <a:t>- Bernard Shaw</a:t>
            </a:r>
          </a:p>
          <a:p>
            <a:r>
              <a:rPr lang="en-US" dirty="0">
                <a:solidFill>
                  <a:schemeClr val="bg1"/>
                </a:solidFill>
              </a:rPr>
              <a:t> Irish playwright, critic, political activist, Nobel Prize in Literature.</a:t>
            </a:r>
            <a:endParaRPr lang="en-US" sz="3600" dirty="0">
              <a:solidFill>
                <a:schemeClr val="bg1"/>
              </a:solidFill>
            </a:endParaRPr>
          </a:p>
        </p:txBody>
      </p:sp>
      <p:sp>
        <p:nvSpPr>
          <p:cNvPr id="7" name="Rectangle 6">
            <a:extLst>
              <a:ext uri="{FF2B5EF4-FFF2-40B4-BE49-F238E27FC236}">
                <a16:creationId xmlns:a16="http://schemas.microsoft.com/office/drawing/2014/main" id="{D80C0FA1-38FF-A14E-872A-71309AED969D}"/>
              </a:ext>
            </a:extLst>
          </p:cNvPr>
          <p:cNvSpPr/>
          <p:nvPr/>
        </p:nvSpPr>
        <p:spPr>
          <a:xfrm>
            <a:off x="4102824" y="2138901"/>
            <a:ext cx="7380964" cy="2123658"/>
          </a:xfrm>
          <a:prstGeom prst="rect">
            <a:avLst/>
          </a:prstGeom>
          <a:noFill/>
        </p:spPr>
        <p:txBody>
          <a:bodyPr wrap="square">
            <a:spAutoFit/>
          </a:bodyPr>
          <a:lstStyle/>
          <a:p>
            <a:r>
              <a:rPr lang="en-US" sz="4400" b="1" dirty="0">
                <a:solidFill>
                  <a:schemeClr val="bg1"/>
                </a:solidFill>
              </a:rPr>
              <a:t>“The single biggest problem in communication is the illusion that it has taken place.”</a:t>
            </a:r>
          </a:p>
        </p:txBody>
      </p:sp>
      <p:pic>
        <p:nvPicPr>
          <p:cNvPr id="9" name="Picture 8">
            <a:extLst>
              <a:ext uri="{FF2B5EF4-FFF2-40B4-BE49-F238E27FC236}">
                <a16:creationId xmlns:a16="http://schemas.microsoft.com/office/drawing/2014/main" id="{FD4A41DA-8EE1-E04B-8BE5-0A2096B56456}"/>
              </a:ext>
            </a:extLst>
          </p:cNvPr>
          <p:cNvPicPr>
            <a:picLocks noChangeAspect="1"/>
          </p:cNvPicPr>
          <p:nvPr/>
        </p:nvPicPr>
        <p:blipFill>
          <a:blip r:embed="rId2" cstate="print">
            <a:extLst>
              <a:ext uri="{BEBA8EAE-BF5A-486C-A8C5-ECC9F3942E4B}">
                <a14:imgProps xmlns:a14="http://schemas.microsoft.com/office/drawing/2010/main">
                  <a14:imgLayer r:embed="rId3">
                    <a14:imgEffect>
                      <a14:sharpenSoften amount="12000"/>
                    </a14:imgEffect>
                    <a14:imgEffect>
                      <a14:brightnessContrast bright="-5000" contrast="22000"/>
                    </a14:imgEffect>
                  </a14:imgLayer>
                </a14:imgProps>
              </a:ext>
              <a:ext uri="{28A0092B-C50C-407E-A947-70E740481C1C}">
                <a14:useLocalDpi xmlns:a14="http://schemas.microsoft.com/office/drawing/2010/main"/>
              </a:ext>
            </a:extLst>
          </a:blip>
          <a:stretch>
            <a:fillRect/>
          </a:stretch>
        </p:blipFill>
        <p:spPr>
          <a:xfrm>
            <a:off x="1310130" y="1931502"/>
            <a:ext cx="2353333" cy="3384568"/>
          </a:xfrm>
          <a:prstGeom prst="rect">
            <a:avLst/>
          </a:prstGeom>
          <a:ln w="88900" cap="sq" cmpd="thickThin">
            <a:solidFill>
              <a:schemeClr val="bg1"/>
            </a:solidFill>
            <a:prstDash val="solid"/>
            <a:miter lim="800000"/>
          </a:ln>
          <a:effectLst>
            <a:innerShdw blurRad="76200">
              <a:srgbClr val="000000"/>
            </a:innerShdw>
          </a:effectLst>
        </p:spPr>
      </p:pic>
      <p:grpSp>
        <p:nvGrpSpPr>
          <p:cNvPr id="11" name="Group 10">
            <a:extLst>
              <a:ext uri="{FF2B5EF4-FFF2-40B4-BE49-F238E27FC236}">
                <a16:creationId xmlns:a16="http://schemas.microsoft.com/office/drawing/2014/main" id="{2301DDD5-C05F-EF43-A415-4C2862BA84A9}"/>
              </a:ext>
            </a:extLst>
          </p:cNvPr>
          <p:cNvGrpSpPr/>
          <p:nvPr/>
        </p:nvGrpSpPr>
        <p:grpSpPr>
          <a:xfrm>
            <a:off x="4102824" y="1684856"/>
            <a:ext cx="1246723" cy="1306328"/>
            <a:chOff x="9801925" y="3996433"/>
            <a:chExt cx="1246723" cy="1306328"/>
          </a:xfrm>
        </p:grpSpPr>
        <p:sp>
          <p:nvSpPr>
            <p:cNvPr id="12" name="Freeform: Shape 2">
              <a:extLst>
                <a:ext uri="{FF2B5EF4-FFF2-40B4-BE49-F238E27FC236}">
                  <a16:creationId xmlns:a16="http://schemas.microsoft.com/office/drawing/2014/main" id="{5D854559-FCFA-D44F-91D2-DCB06A4E9D35}"/>
                </a:ext>
              </a:extLst>
            </p:cNvPr>
            <p:cNvSpPr/>
            <p:nvPr/>
          </p:nvSpPr>
          <p:spPr>
            <a:xfrm>
              <a:off x="10452753" y="3996433"/>
              <a:ext cx="595895" cy="1306328"/>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sp>
          <p:nvSpPr>
            <p:cNvPr id="13" name="Freeform: Shape 2">
              <a:extLst>
                <a:ext uri="{FF2B5EF4-FFF2-40B4-BE49-F238E27FC236}">
                  <a16:creationId xmlns:a16="http://schemas.microsoft.com/office/drawing/2014/main" id="{D1528597-9F4F-A84B-AB72-AF8B742CBB45}"/>
                </a:ext>
              </a:extLst>
            </p:cNvPr>
            <p:cNvSpPr/>
            <p:nvPr/>
          </p:nvSpPr>
          <p:spPr>
            <a:xfrm>
              <a:off x="9801925" y="3996434"/>
              <a:ext cx="595895" cy="1306327"/>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grpSp>
      <p:grpSp>
        <p:nvGrpSpPr>
          <p:cNvPr id="14" name="Group 13">
            <a:extLst>
              <a:ext uri="{FF2B5EF4-FFF2-40B4-BE49-F238E27FC236}">
                <a16:creationId xmlns:a16="http://schemas.microsoft.com/office/drawing/2014/main" id="{C8CEDA2D-E162-8C4A-A1C7-D2876302CBF5}"/>
              </a:ext>
            </a:extLst>
          </p:cNvPr>
          <p:cNvGrpSpPr/>
          <p:nvPr/>
        </p:nvGrpSpPr>
        <p:grpSpPr>
          <a:xfrm rot="10800000">
            <a:off x="9674819" y="3369218"/>
            <a:ext cx="1246723" cy="1306328"/>
            <a:chOff x="8331573" y="5551672"/>
            <a:chExt cx="1246723" cy="1306328"/>
          </a:xfrm>
        </p:grpSpPr>
        <p:sp>
          <p:nvSpPr>
            <p:cNvPr id="15" name="Freeform: Shape 2">
              <a:extLst>
                <a:ext uri="{FF2B5EF4-FFF2-40B4-BE49-F238E27FC236}">
                  <a16:creationId xmlns:a16="http://schemas.microsoft.com/office/drawing/2014/main" id="{E08F9F99-3066-8943-8E9A-640E5A85DD08}"/>
                </a:ext>
              </a:extLst>
            </p:cNvPr>
            <p:cNvSpPr/>
            <p:nvPr/>
          </p:nvSpPr>
          <p:spPr>
            <a:xfrm>
              <a:off x="8982401" y="5551672"/>
              <a:ext cx="595895" cy="1306328"/>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sp>
          <p:nvSpPr>
            <p:cNvPr id="16" name="Freeform: Shape 2">
              <a:extLst>
                <a:ext uri="{FF2B5EF4-FFF2-40B4-BE49-F238E27FC236}">
                  <a16:creationId xmlns:a16="http://schemas.microsoft.com/office/drawing/2014/main" id="{A1DEE341-0FE8-1F4F-9367-6F1BBCFCBA61}"/>
                </a:ext>
              </a:extLst>
            </p:cNvPr>
            <p:cNvSpPr/>
            <p:nvPr/>
          </p:nvSpPr>
          <p:spPr>
            <a:xfrm>
              <a:off x="8331573" y="5551673"/>
              <a:ext cx="595895" cy="1306327"/>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grpSp>
      <p:sp>
        <p:nvSpPr>
          <p:cNvPr id="17" name="Title 1">
            <a:extLst>
              <a:ext uri="{FF2B5EF4-FFF2-40B4-BE49-F238E27FC236}">
                <a16:creationId xmlns:a16="http://schemas.microsoft.com/office/drawing/2014/main" id="{5837506B-0003-0141-B4D0-8C1170671006}"/>
              </a:ext>
            </a:extLst>
          </p:cNvPr>
          <p:cNvSpPr>
            <a:spLocks noGrp="1"/>
          </p:cNvSpPr>
          <p:nvPr>
            <p:ph type="title"/>
          </p:nvPr>
        </p:nvSpPr>
        <p:spPr>
          <a:xfrm>
            <a:off x="838200" y="377651"/>
            <a:ext cx="10515600" cy="893307"/>
          </a:xfrm>
        </p:spPr>
        <p:txBody>
          <a:bodyPr>
            <a:normAutofit fontScale="90000"/>
          </a:bodyPr>
          <a:lstStyle/>
          <a:p>
            <a:r>
              <a:rPr lang="en-US" b="1" dirty="0"/>
              <a:t>Risk Communication</a:t>
            </a:r>
          </a:p>
        </p:txBody>
      </p:sp>
      <p:sp>
        <p:nvSpPr>
          <p:cNvPr id="2" name="Slide Number Placeholder 1">
            <a:extLst>
              <a:ext uri="{FF2B5EF4-FFF2-40B4-BE49-F238E27FC236}">
                <a16:creationId xmlns:a16="http://schemas.microsoft.com/office/drawing/2014/main" id="{5CE2C233-82A3-C64C-8954-45ADCF4C28A0}"/>
              </a:ext>
            </a:extLst>
          </p:cNvPr>
          <p:cNvSpPr>
            <a:spLocks noGrp="1"/>
          </p:cNvSpPr>
          <p:nvPr>
            <p:ph type="sldNum" sz="quarter" idx="12"/>
          </p:nvPr>
        </p:nvSpPr>
        <p:spPr/>
        <p:txBody>
          <a:bodyPr/>
          <a:lstStyle/>
          <a:p>
            <a:fld id="{D8C804A1-B6BA-5D40-98D1-9C3FE965D78F}" type="slidenum">
              <a:rPr lang="en-US" smtClean="0"/>
              <a:t>41</a:t>
            </a:fld>
            <a:endParaRPr lang="en-US"/>
          </a:p>
        </p:txBody>
      </p:sp>
    </p:spTree>
    <p:extLst>
      <p:ext uri="{BB962C8B-B14F-4D97-AF65-F5344CB8AC3E}">
        <p14:creationId xmlns:p14="http://schemas.microsoft.com/office/powerpoint/2010/main" val="33989220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76C1-1F33-D64F-B70F-E64320B8D546}"/>
              </a:ext>
            </a:extLst>
          </p:cNvPr>
          <p:cNvSpPr>
            <a:spLocks noGrp="1"/>
          </p:cNvSpPr>
          <p:nvPr>
            <p:ph type="title"/>
          </p:nvPr>
        </p:nvSpPr>
        <p:spPr/>
        <p:txBody>
          <a:bodyPr/>
          <a:lstStyle/>
          <a:p>
            <a:r>
              <a:rPr lang="en-US" b="1" dirty="0"/>
              <a:t>Risk Communication</a:t>
            </a:r>
          </a:p>
        </p:txBody>
      </p:sp>
      <p:sp>
        <p:nvSpPr>
          <p:cNvPr id="4" name="Rectangle 3">
            <a:extLst>
              <a:ext uri="{FF2B5EF4-FFF2-40B4-BE49-F238E27FC236}">
                <a16:creationId xmlns:a16="http://schemas.microsoft.com/office/drawing/2014/main" id="{8DE171DD-A4BB-764B-B5BE-8762E97A0557}"/>
              </a:ext>
            </a:extLst>
          </p:cNvPr>
          <p:cNvSpPr/>
          <p:nvPr/>
        </p:nvSpPr>
        <p:spPr>
          <a:xfrm>
            <a:off x="838200" y="1353671"/>
            <a:ext cx="10544209" cy="4518211"/>
          </a:xfrm>
          <a:prstGeom prst="rect">
            <a:avLst/>
          </a:prstGeom>
          <a:solidFill>
            <a:srgbClr val="1B4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69231" algn="l" defTabSz="457200" rtl="0" eaLnBrk="1" latinLnBrk="0" hangingPunct="1"/>
            <a:endParaRPr lang="en-US" i="1">
              <a:solidFill>
                <a:schemeClr val="bg1"/>
              </a:solidFill>
              <a:latin typeface="Arial" panose="020B0604020202020204" pitchFamily="34" charset="0"/>
              <a:cs typeface="Arial" panose="020B0604020202020204" pitchFamily="34" charset="0"/>
            </a:endParaRPr>
          </a:p>
        </p:txBody>
      </p:sp>
      <p:grpSp>
        <p:nvGrpSpPr>
          <p:cNvPr id="18" name="Group 17">
            <a:extLst>
              <a:ext uri="{FF2B5EF4-FFF2-40B4-BE49-F238E27FC236}">
                <a16:creationId xmlns:a16="http://schemas.microsoft.com/office/drawing/2014/main" id="{34ACE554-F5DB-5E47-9AA0-A78A15E482EF}"/>
              </a:ext>
            </a:extLst>
          </p:cNvPr>
          <p:cNvGrpSpPr/>
          <p:nvPr/>
        </p:nvGrpSpPr>
        <p:grpSpPr>
          <a:xfrm>
            <a:off x="2406683" y="1518554"/>
            <a:ext cx="1246723" cy="1306328"/>
            <a:chOff x="9801925" y="3996433"/>
            <a:chExt cx="1246723" cy="1306328"/>
          </a:xfrm>
        </p:grpSpPr>
        <p:sp>
          <p:nvSpPr>
            <p:cNvPr id="5" name="Freeform: Shape 2">
              <a:extLst>
                <a:ext uri="{FF2B5EF4-FFF2-40B4-BE49-F238E27FC236}">
                  <a16:creationId xmlns:a16="http://schemas.microsoft.com/office/drawing/2014/main" id="{C49D77BC-FCBA-194E-8A55-68F467A6078C}"/>
                </a:ext>
              </a:extLst>
            </p:cNvPr>
            <p:cNvSpPr/>
            <p:nvPr/>
          </p:nvSpPr>
          <p:spPr>
            <a:xfrm>
              <a:off x="10452753" y="3996433"/>
              <a:ext cx="595895" cy="1306328"/>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sp>
          <p:nvSpPr>
            <p:cNvPr id="6" name="Freeform: Shape 2">
              <a:extLst>
                <a:ext uri="{FF2B5EF4-FFF2-40B4-BE49-F238E27FC236}">
                  <a16:creationId xmlns:a16="http://schemas.microsoft.com/office/drawing/2014/main" id="{F9765DE3-D72A-5D45-AF93-64C15A8E3C4B}"/>
                </a:ext>
              </a:extLst>
            </p:cNvPr>
            <p:cNvSpPr/>
            <p:nvPr/>
          </p:nvSpPr>
          <p:spPr>
            <a:xfrm>
              <a:off x="9801925" y="3996434"/>
              <a:ext cx="595895" cy="1306327"/>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grpSp>
      <p:sp>
        <p:nvSpPr>
          <p:cNvPr id="7" name="Content Placeholder 2">
            <a:extLst>
              <a:ext uri="{FF2B5EF4-FFF2-40B4-BE49-F238E27FC236}">
                <a16:creationId xmlns:a16="http://schemas.microsoft.com/office/drawing/2014/main" id="{DF3B7EA4-7EF4-2340-B1B9-D5873C1E79C0}"/>
              </a:ext>
            </a:extLst>
          </p:cNvPr>
          <p:cNvSpPr>
            <a:spLocks noGrp="1"/>
          </p:cNvSpPr>
          <p:nvPr>
            <p:ph idx="1"/>
          </p:nvPr>
        </p:nvSpPr>
        <p:spPr>
          <a:xfrm>
            <a:off x="2422998" y="1973811"/>
            <a:ext cx="8717054" cy="2555089"/>
          </a:xfrm>
        </p:spPr>
        <p:txBody>
          <a:bodyPr>
            <a:noAutofit/>
          </a:bodyPr>
          <a:lstStyle/>
          <a:p>
            <a:pPr marL="0" indent="0">
              <a:buNone/>
            </a:pPr>
            <a:r>
              <a:rPr lang="en-US" dirty="0">
                <a:solidFill>
                  <a:schemeClr val="bg1"/>
                </a:solidFill>
              </a:rPr>
              <a:t>“The Risk Matrix is </a:t>
            </a:r>
            <a:r>
              <a:rPr lang="en-US" b="1" dirty="0">
                <a:solidFill>
                  <a:srgbClr val="FFC000"/>
                </a:solidFill>
              </a:rPr>
              <a:t>at best cosmetics or theatre </a:t>
            </a:r>
            <a:r>
              <a:rPr lang="en-US" dirty="0">
                <a:solidFill>
                  <a:schemeClr val="bg1"/>
                </a:solidFill>
              </a:rPr>
              <a:t>and creates a </a:t>
            </a:r>
            <a:r>
              <a:rPr lang="en-US" b="1" dirty="0">
                <a:solidFill>
                  <a:srgbClr val="FFC000"/>
                </a:solidFill>
              </a:rPr>
              <a:t>delusion and confidence that risks are understood and being managed</a:t>
            </a:r>
            <a:r>
              <a:rPr lang="en-US" dirty="0">
                <a:solidFill>
                  <a:schemeClr val="bg1"/>
                </a:solidFill>
              </a:rPr>
              <a:t>. This overconfidence which is particularly psychologically induced by the change of </a:t>
            </a:r>
            <a:r>
              <a:rPr lang="en-US" dirty="0" err="1">
                <a:solidFill>
                  <a:schemeClr val="bg1"/>
                </a:solidFill>
              </a:rPr>
              <a:t>colours</a:t>
            </a:r>
            <a:r>
              <a:rPr lang="en-US" dirty="0">
                <a:solidFill>
                  <a:schemeClr val="bg1"/>
                </a:solidFill>
              </a:rPr>
              <a:t> is in fact the real risk associated with the Risk Matrix. </a:t>
            </a:r>
            <a:r>
              <a:rPr lang="en-US" b="1" dirty="0">
                <a:solidFill>
                  <a:srgbClr val="FFC000"/>
                </a:solidFill>
              </a:rPr>
              <a:t>The risk industry would be much better served if this delusional device was eradicated</a:t>
            </a:r>
            <a:r>
              <a:rPr lang="en-US" dirty="0">
                <a:solidFill>
                  <a:srgbClr val="FFC000"/>
                </a:solidFill>
              </a:rPr>
              <a:t>.”</a:t>
            </a:r>
            <a:endParaRPr lang="en-US" dirty="0">
              <a:solidFill>
                <a:schemeClr val="bg1"/>
              </a:solidFill>
            </a:endParaRPr>
          </a:p>
        </p:txBody>
      </p:sp>
      <p:sp>
        <p:nvSpPr>
          <p:cNvPr id="8" name="Oval 7">
            <a:extLst>
              <a:ext uri="{FF2B5EF4-FFF2-40B4-BE49-F238E27FC236}">
                <a16:creationId xmlns:a16="http://schemas.microsoft.com/office/drawing/2014/main" id="{7E2E1F81-4E39-304C-ACA9-87E5B9AE6954}"/>
              </a:ext>
            </a:extLst>
          </p:cNvPr>
          <p:cNvSpPr/>
          <p:nvPr/>
        </p:nvSpPr>
        <p:spPr>
          <a:xfrm>
            <a:off x="955229" y="2051514"/>
            <a:ext cx="1359638" cy="1359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iangle 12">
            <a:extLst>
              <a:ext uri="{FF2B5EF4-FFF2-40B4-BE49-F238E27FC236}">
                <a16:creationId xmlns:a16="http://schemas.microsoft.com/office/drawing/2014/main" id="{018D4C4C-243F-974C-9E24-E8E3B7EE66FD}"/>
              </a:ext>
            </a:extLst>
          </p:cNvPr>
          <p:cNvSpPr/>
          <p:nvPr/>
        </p:nvSpPr>
        <p:spPr>
          <a:xfrm rot="5400000">
            <a:off x="2309995" y="2601053"/>
            <a:ext cx="193376" cy="227532"/>
          </a:xfrm>
          <a:prstGeom prst="triangle">
            <a:avLst>
              <a:gd name="adj" fmla="val 532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2EB6DBB-3DA0-F945-84F0-977968706680}"/>
              </a:ext>
            </a:extLst>
          </p:cNvPr>
          <p:cNvPicPr>
            <a:picLocks noChangeAspect="1"/>
          </p:cNvPicPr>
          <p:nvPr/>
        </p:nvPicPr>
        <p:blipFill>
          <a:blip r:embed="rId3"/>
          <a:stretch>
            <a:fillRect/>
          </a:stretch>
        </p:blipFill>
        <p:spPr>
          <a:xfrm>
            <a:off x="1051948" y="2143073"/>
            <a:ext cx="1166200" cy="1176521"/>
          </a:xfrm>
          <a:prstGeom prst="rect">
            <a:avLst/>
          </a:prstGeom>
        </p:spPr>
      </p:pic>
      <p:sp>
        <p:nvSpPr>
          <p:cNvPr id="11" name="Rectangle 10">
            <a:extLst>
              <a:ext uri="{FF2B5EF4-FFF2-40B4-BE49-F238E27FC236}">
                <a16:creationId xmlns:a16="http://schemas.microsoft.com/office/drawing/2014/main" id="{A6EC0B05-CDF8-D24E-842D-65D0D58C482B}"/>
              </a:ext>
            </a:extLst>
          </p:cNvPr>
          <p:cNvSpPr/>
          <p:nvPr/>
        </p:nvSpPr>
        <p:spPr>
          <a:xfrm>
            <a:off x="838200" y="4770294"/>
            <a:ext cx="7791321" cy="646331"/>
          </a:xfrm>
          <a:prstGeom prst="rect">
            <a:avLst/>
          </a:prstGeom>
        </p:spPr>
        <p:txBody>
          <a:bodyPr wrap="square">
            <a:spAutoFit/>
          </a:bodyPr>
          <a:lstStyle/>
          <a:p>
            <a:r>
              <a:rPr lang="en-US" dirty="0">
                <a:solidFill>
                  <a:schemeClr val="bg1"/>
                </a:solidFill>
              </a:rPr>
              <a:t>- Dr. Robert Long </a:t>
            </a:r>
          </a:p>
          <a:p>
            <a:r>
              <a:rPr lang="en-US" dirty="0">
                <a:solidFill>
                  <a:schemeClr val="bg1"/>
                </a:solidFill>
                <a:hlinkClick r:id="rId4">
                  <a:extLst>
                    <a:ext uri="{A12FA001-AC4F-418D-AE19-62706E023703}">
                      <ahyp:hlinkClr xmlns:ahyp="http://schemas.microsoft.com/office/drawing/2018/hyperlinkcolor" val="tx"/>
                    </a:ext>
                  </a:extLst>
                </a:hlinkClick>
              </a:rPr>
              <a:t>Fallibility and Risk – Living With Uncertainty</a:t>
            </a:r>
            <a:endParaRPr lang="en-US" dirty="0">
              <a:solidFill>
                <a:schemeClr val="bg1"/>
              </a:solidFill>
            </a:endParaRPr>
          </a:p>
        </p:txBody>
      </p:sp>
      <p:grpSp>
        <p:nvGrpSpPr>
          <p:cNvPr id="17" name="Group 16">
            <a:extLst>
              <a:ext uri="{FF2B5EF4-FFF2-40B4-BE49-F238E27FC236}">
                <a16:creationId xmlns:a16="http://schemas.microsoft.com/office/drawing/2014/main" id="{9FC0CB6C-8FD8-0B4A-9FF2-7125560E73E2}"/>
              </a:ext>
            </a:extLst>
          </p:cNvPr>
          <p:cNvGrpSpPr/>
          <p:nvPr/>
        </p:nvGrpSpPr>
        <p:grpSpPr>
          <a:xfrm rot="10800000">
            <a:off x="9633503" y="3894063"/>
            <a:ext cx="1246723" cy="1306328"/>
            <a:chOff x="8331573" y="5551672"/>
            <a:chExt cx="1246723" cy="1306328"/>
          </a:xfrm>
        </p:grpSpPr>
        <p:sp>
          <p:nvSpPr>
            <p:cNvPr id="15" name="Freeform: Shape 2">
              <a:extLst>
                <a:ext uri="{FF2B5EF4-FFF2-40B4-BE49-F238E27FC236}">
                  <a16:creationId xmlns:a16="http://schemas.microsoft.com/office/drawing/2014/main" id="{B8C98FDB-90DD-CD40-A5CC-3FC4949E2ADD}"/>
                </a:ext>
              </a:extLst>
            </p:cNvPr>
            <p:cNvSpPr/>
            <p:nvPr/>
          </p:nvSpPr>
          <p:spPr>
            <a:xfrm>
              <a:off x="8982401" y="5551672"/>
              <a:ext cx="595895" cy="1306328"/>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sp>
          <p:nvSpPr>
            <p:cNvPr id="16" name="Freeform: Shape 2">
              <a:extLst>
                <a:ext uri="{FF2B5EF4-FFF2-40B4-BE49-F238E27FC236}">
                  <a16:creationId xmlns:a16="http://schemas.microsoft.com/office/drawing/2014/main" id="{78A5F9DB-EB60-A24B-AB64-24A4A8018276}"/>
                </a:ext>
              </a:extLst>
            </p:cNvPr>
            <p:cNvSpPr/>
            <p:nvPr/>
          </p:nvSpPr>
          <p:spPr>
            <a:xfrm>
              <a:off x="8331573" y="5551673"/>
              <a:ext cx="595895" cy="1306327"/>
            </a:xfrm>
            <a:custGeom>
              <a:avLst/>
              <a:gdLst/>
              <a:ahLst/>
              <a:cxnLst/>
              <a:rect l="l" t="t" r="r" b="b"/>
              <a:pathLst>
                <a:path w="540177" h="1013297">
                  <a:moveTo>
                    <a:pt x="423449" y="0"/>
                  </a:moveTo>
                  <a:lnTo>
                    <a:pt x="540177" y="221038"/>
                  </a:lnTo>
                  <a:cubicBezTo>
                    <a:pt x="444973" y="265742"/>
                    <a:pt x="379158" y="310239"/>
                    <a:pt x="342733" y="354530"/>
                  </a:cubicBezTo>
                  <a:cubicBezTo>
                    <a:pt x="306307" y="398820"/>
                    <a:pt x="286025" y="451182"/>
                    <a:pt x="281885" y="511616"/>
                  </a:cubicBezTo>
                  <a:lnTo>
                    <a:pt x="540177" y="511616"/>
                  </a:lnTo>
                  <a:lnTo>
                    <a:pt x="540177" y="1013297"/>
                  </a:lnTo>
                  <a:lnTo>
                    <a:pt x="0" y="1013297"/>
                  </a:lnTo>
                  <a:lnTo>
                    <a:pt x="0" y="597299"/>
                  </a:lnTo>
                  <a:cubicBezTo>
                    <a:pt x="0" y="444145"/>
                    <a:pt x="31873" y="323278"/>
                    <a:pt x="95618" y="234697"/>
                  </a:cubicBezTo>
                  <a:cubicBezTo>
                    <a:pt x="159363" y="146117"/>
                    <a:pt x="268640" y="67884"/>
                    <a:pt x="423449" y="0"/>
                  </a:cubicBezTo>
                  <a:close/>
                </a:path>
              </a:pathLst>
            </a:cu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sz="1350">
                <a:solidFill>
                  <a:schemeClr val="bg1"/>
                </a:solidFill>
              </a:endParaRPr>
            </a:p>
          </p:txBody>
        </p:sp>
      </p:grpSp>
      <p:sp>
        <p:nvSpPr>
          <p:cNvPr id="3" name="Slide Number Placeholder 2">
            <a:extLst>
              <a:ext uri="{FF2B5EF4-FFF2-40B4-BE49-F238E27FC236}">
                <a16:creationId xmlns:a16="http://schemas.microsoft.com/office/drawing/2014/main" id="{2527C10F-2260-364B-B907-40D5155ACEA8}"/>
              </a:ext>
            </a:extLst>
          </p:cNvPr>
          <p:cNvSpPr>
            <a:spLocks noGrp="1"/>
          </p:cNvSpPr>
          <p:nvPr>
            <p:ph type="sldNum" sz="quarter" idx="12"/>
          </p:nvPr>
        </p:nvSpPr>
        <p:spPr/>
        <p:txBody>
          <a:bodyPr/>
          <a:lstStyle/>
          <a:p>
            <a:fld id="{D8C804A1-B6BA-5D40-98D1-9C3FE965D78F}" type="slidenum">
              <a:rPr lang="en-US" smtClean="0"/>
              <a:t>42</a:t>
            </a:fld>
            <a:endParaRPr lang="en-US"/>
          </a:p>
        </p:txBody>
      </p:sp>
    </p:spTree>
    <p:extLst>
      <p:ext uri="{BB962C8B-B14F-4D97-AF65-F5344CB8AC3E}">
        <p14:creationId xmlns:p14="http://schemas.microsoft.com/office/powerpoint/2010/main" val="11024114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9491-15EA-B748-8EDD-A7E8FAB887C5}"/>
              </a:ext>
            </a:extLst>
          </p:cNvPr>
          <p:cNvSpPr>
            <a:spLocks noGrp="1"/>
          </p:cNvSpPr>
          <p:nvPr>
            <p:ph type="title"/>
          </p:nvPr>
        </p:nvSpPr>
        <p:spPr/>
        <p:txBody>
          <a:bodyPr/>
          <a:lstStyle/>
          <a:p>
            <a:r>
              <a:rPr lang="en-US" b="1" dirty="0"/>
              <a:t>Risk Communication</a:t>
            </a:r>
          </a:p>
        </p:txBody>
      </p:sp>
      <p:sp>
        <p:nvSpPr>
          <p:cNvPr id="3" name="Content Placeholder 2">
            <a:extLst>
              <a:ext uri="{FF2B5EF4-FFF2-40B4-BE49-F238E27FC236}">
                <a16:creationId xmlns:a16="http://schemas.microsoft.com/office/drawing/2014/main" id="{34101FA8-2304-4C4E-8A8D-2F8108CB17D0}"/>
              </a:ext>
            </a:extLst>
          </p:cNvPr>
          <p:cNvSpPr>
            <a:spLocks noGrp="1"/>
          </p:cNvSpPr>
          <p:nvPr>
            <p:ph idx="1"/>
          </p:nvPr>
        </p:nvSpPr>
        <p:spPr/>
        <p:txBody>
          <a:bodyPr>
            <a:normAutofit lnSpcReduction="10000"/>
          </a:bodyPr>
          <a:lstStyle/>
          <a:p>
            <a:r>
              <a:rPr lang="en-US" dirty="0"/>
              <a:t>Is the “dot” representing best-case, worst-case or something in between?</a:t>
            </a:r>
          </a:p>
          <a:p>
            <a:r>
              <a:rPr lang="en-US" dirty="0"/>
              <a:t>A single dot does not represent the range of probable outcomes.</a:t>
            </a:r>
          </a:p>
          <a:p>
            <a:r>
              <a:rPr lang="en-US" dirty="0"/>
              <a:t>People interpret heat maps as ratios:</a:t>
            </a:r>
          </a:p>
          <a:p>
            <a:pPr lvl="1"/>
            <a:r>
              <a:rPr lang="en-US" dirty="0"/>
              <a:t>“Risk 10” is twice as bad as “Risk 5”</a:t>
            </a:r>
          </a:p>
          <a:p>
            <a:pPr lvl="1"/>
            <a:r>
              <a:rPr lang="en-US" dirty="0"/>
              <a:t>Likelihood “2” is twice as likely as “1”, Impact “10” is twice the impact “5”</a:t>
            </a:r>
          </a:p>
          <a:p>
            <a:pPr lvl="1"/>
            <a:r>
              <a:rPr lang="en-US" dirty="0"/>
              <a:t>All Impacts, probability have the same “range”</a:t>
            </a:r>
          </a:p>
          <a:p>
            <a:r>
              <a:rPr lang="en-US" dirty="0"/>
              <a:t>Research shows a “Lie Factor” of Heat maps in the range of 100’s (Edward Tufte called “14” a “Whopping lie”)*</a:t>
            </a:r>
          </a:p>
          <a:p>
            <a:r>
              <a:rPr lang="en-US" dirty="0"/>
              <a:t>Probability distributions convey more information more accurately; that can be rationally defended and used directly for decision making or fed into other models.</a:t>
            </a:r>
          </a:p>
        </p:txBody>
      </p:sp>
      <p:sp>
        <p:nvSpPr>
          <p:cNvPr id="4" name="Rectangle 3">
            <a:extLst>
              <a:ext uri="{FF2B5EF4-FFF2-40B4-BE49-F238E27FC236}">
                <a16:creationId xmlns:a16="http://schemas.microsoft.com/office/drawing/2014/main" id="{B4066B27-DCD2-1B4E-8193-631A4D857178}"/>
              </a:ext>
            </a:extLst>
          </p:cNvPr>
          <p:cNvSpPr/>
          <p:nvPr/>
        </p:nvSpPr>
        <p:spPr>
          <a:xfrm>
            <a:off x="939860" y="6354375"/>
            <a:ext cx="6309135" cy="276999"/>
          </a:xfrm>
          <a:prstGeom prst="rect">
            <a:avLst/>
          </a:prstGeom>
        </p:spPr>
        <p:txBody>
          <a:bodyPr wrap="square">
            <a:spAutoFit/>
          </a:bodyPr>
          <a:lstStyle/>
          <a:p>
            <a:r>
              <a:rPr lang="en-US" sz="1200" i="1" dirty="0"/>
              <a:t>* : Thomas, Philip &amp; </a:t>
            </a:r>
            <a:r>
              <a:rPr lang="en-US" sz="1200" i="1" dirty="0" err="1"/>
              <a:t>Bratvold</a:t>
            </a:r>
            <a:r>
              <a:rPr lang="en-US" sz="1200" i="1" dirty="0"/>
              <a:t>, </a:t>
            </a:r>
            <a:r>
              <a:rPr lang="en-US" sz="1200" i="1" dirty="0" err="1"/>
              <a:t>Reidar</a:t>
            </a:r>
            <a:r>
              <a:rPr lang="en-US" sz="1200" i="1" dirty="0"/>
              <a:t> &amp; Bickel, J. (2013). The Risk of Using Risk Matrices.</a:t>
            </a:r>
            <a:endParaRPr lang="en-US" sz="1200" dirty="0"/>
          </a:p>
        </p:txBody>
      </p:sp>
      <p:sp>
        <p:nvSpPr>
          <p:cNvPr id="5" name="Slide Number Placeholder 4">
            <a:extLst>
              <a:ext uri="{FF2B5EF4-FFF2-40B4-BE49-F238E27FC236}">
                <a16:creationId xmlns:a16="http://schemas.microsoft.com/office/drawing/2014/main" id="{4F31AE11-CC3E-5442-98A4-C7B0D794828F}"/>
              </a:ext>
            </a:extLst>
          </p:cNvPr>
          <p:cNvSpPr>
            <a:spLocks noGrp="1"/>
          </p:cNvSpPr>
          <p:nvPr>
            <p:ph type="sldNum" sz="quarter" idx="12"/>
          </p:nvPr>
        </p:nvSpPr>
        <p:spPr/>
        <p:txBody>
          <a:bodyPr/>
          <a:lstStyle/>
          <a:p>
            <a:fld id="{D8C804A1-B6BA-5D40-98D1-9C3FE965D78F}" type="slidenum">
              <a:rPr lang="en-US" smtClean="0"/>
              <a:t>43</a:t>
            </a:fld>
            <a:endParaRPr lang="en-US"/>
          </a:p>
        </p:txBody>
      </p:sp>
    </p:spTree>
    <p:extLst>
      <p:ext uri="{BB962C8B-B14F-4D97-AF65-F5344CB8AC3E}">
        <p14:creationId xmlns:p14="http://schemas.microsoft.com/office/powerpoint/2010/main" val="18192763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2886-0493-C641-8C56-C00AC9101012}"/>
              </a:ext>
            </a:extLst>
          </p:cNvPr>
          <p:cNvSpPr>
            <a:spLocks noGrp="1"/>
          </p:cNvSpPr>
          <p:nvPr>
            <p:ph type="title"/>
          </p:nvPr>
        </p:nvSpPr>
        <p:spPr/>
        <p:txBody>
          <a:bodyPr/>
          <a:lstStyle/>
          <a:p>
            <a:r>
              <a:rPr lang="en-US" b="1" dirty="0"/>
              <a:t>Risk Treatment</a:t>
            </a:r>
          </a:p>
        </p:txBody>
      </p:sp>
      <p:sp>
        <p:nvSpPr>
          <p:cNvPr id="3" name="Text Placeholder 2">
            <a:extLst>
              <a:ext uri="{FF2B5EF4-FFF2-40B4-BE49-F238E27FC236}">
                <a16:creationId xmlns:a16="http://schemas.microsoft.com/office/drawing/2014/main" id="{DB75ABC4-B32B-9945-9534-15F3E5DEBA8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55C8883-B410-AE49-B073-8FFDA21EF305}"/>
              </a:ext>
            </a:extLst>
          </p:cNvPr>
          <p:cNvSpPr>
            <a:spLocks noGrp="1"/>
          </p:cNvSpPr>
          <p:nvPr>
            <p:ph type="sldNum" sz="quarter" idx="12"/>
          </p:nvPr>
        </p:nvSpPr>
        <p:spPr/>
        <p:txBody>
          <a:bodyPr/>
          <a:lstStyle/>
          <a:p>
            <a:fld id="{D8C804A1-B6BA-5D40-98D1-9C3FE965D78F}" type="slidenum">
              <a:rPr lang="en-US" smtClean="0"/>
              <a:t>44</a:t>
            </a:fld>
            <a:endParaRPr lang="en-US"/>
          </a:p>
        </p:txBody>
      </p:sp>
    </p:spTree>
    <p:extLst>
      <p:ext uri="{BB962C8B-B14F-4D97-AF65-F5344CB8AC3E}">
        <p14:creationId xmlns:p14="http://schemas.microsoft.com/office/powerpoint/2010/main" val="2227919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9F59-4F74-2E48-8767-769953A9198A}"/>
              </a:ext>
            </a:extLst>
          </p:cNvPr>
          <p:cNvSpPr>
            <a:spLocks noGrp="1"/>
          </p:cNvSpPr>
          <p:nvPr>
            <p:ph type="title"/>
          </p:nvPr>
        </p:nvSpPr>
        <p:spPr/>
        <p:txBody>
          <a:bodyPr/>
          <a:lstStyle/>
          <a:p>
            <a:r>
              <a:rPr lang="en-US" b="1" dirty="0"/>
              <a:t>Risk Treatment</a:t>
            </a:r>
          </a:p>
        </p:txBody>
      </p:sp>
      <p:sp>
        <p:nvSpPr>
          <p:cNvPr id="3" name="Content Placeholder 2">
            <a:extLst>
              <a:ext uri="{FF2B5EF4-FFF2-40B4-BE49-F238E27FC236}">
                <a16:creationId xmlns:a16="http://schemas.microsoft.com/office/drawing/2014/main" id="{CDA7480C-583B-5D42-9248-1EEC78C3BF03}"/>
              </a:ext>
            </a:extLst>
          </p:cNvPr>
          <p:cNvSpPr>
            <a:spLocks noGrp="1"/>
          </p:cNvSpPr>
          <p:nvPr>
            <p:ph idx="1"/>
          </p:nvPr>
        </p:nvSpPr>
        <p:spPr>
          <a:xfrm>
            <a:off x="838200" y="1330859"/>
            <a:ext cx="5969549" cy="4846104"/>
          </a:xfrm>
        </p:spPr>
        <p:txBody>
          <a:bodyPr/>
          <a:lstStyle/>
          <a:p>
            <a:r>
              <a:rPr lang="en-US" dirty="0"/>
              <a:t>The objective of a risk analysis is to eventually enable making a decision.</a:t>
            </a:r>
          </a:p>
          <a:p>
            <a:r>
              <a:rPr lang="en-US" dirty="0"/>
              <a:t>Decision require the evaluation of multiple options.</a:t>
            </a:r>
          </a:p>
          <a:p>
            <a:r>
              <a:rPr lang="en-US" dirty="0"/>
              <a:t>There is no defensible way to make such decision using qualitative methods.</a:t>
            </a:r>
          </a:p>
          <a:p>
            <a:r>
              <a:rPr lang="en-US" dirty="0"/>
              <a:t>How do we decide defensibly that investment into option A is more justifiable than investment into option B?</a:t>
            </a:r>
          </a:p>
        </p:txBody>
      </p:sp>
      <p:grpSp>
        <p:nvGrpSpPr>
          <p:cNvPr id="86" name="Group 85">
            <a:extLst>
              <a:ext uri="{FF2B5EF4-FFF2-40B4-BE49-F238E27FC236}">
                <a16:creationId xmlns:a16="http://schemas.microsoft.com/office/drawing/2014/main" id="{AAF7BB50-204E-5C43-BAC0-A05341F8AD6F}"/>
              </a:ext>
            </a:extLst>
          </p:cNvPr>
          <p:cNvGrpSpPr/>
          <p:nvPr/>
        </p:nvGrpSpPr>
        <p:grpSpPr>
          <a:xfrm>
            <a:off x="6723529" y="2070614"/>
            <a:ext cx="4332595" cy="2969249"/>
            <a:chOff x="366791" y="1806077"/>
            <a:chExt cx="2612134" cy="1790169"/>
          </a:xfrm>
        </p:grpSpPr>
        <p:grpSp>
          <p:nvGrpSpPr>
            <p:cNvPr id="87" name="Group 86">
              <a:extLst>
                <a:ext uri="{FF2B5EF4-FFF2-40B4-BE49-F238E27FC236}">
                  <a16:creationId xmlns:a16="http://schemas.microsoft.com/office/drawing/2014/main" id="{ADE5DB12-2886-0140-A236-C6900FE24F2C}"/>
                </a:ext>
              </a:extLst>
            </p:cNvPr>
            <p:cNvGrpSpPr/>
            <p:nvPr/>
          </p:nvGrpSpPr>
          <p:grpSpPr>
            <a:xfrm>
              <a:off x="366791" y="1806077"/>
              <a:ext cx="2612134" cy="1790169"/>
              <a:chOff x="3349911" y="1639640"/>
              <a:chExt cx="6555547" cy="3597214"/>
            </a:xfrm>
          </p:grpSpPr>
          <p:grpSp>
            <p:nvGrpSpPr>
              <p:cNvPr id="95" name="Group 94">
                <a:extLst>
                  <a:ext uri="{FF2B5EF4-FFF2-40B4-BE49-F238E27FC236}">
                    <a16:creationId xmlns:a16="http://schemas.microsoft.com/office/drawing/2014/main" id="{2750C70F-ECB1-C043-845C-B4D5CE9D6D3A}"/>
                  </a:ext>
                </a:extLst>
              </p:cNvPr>
              <p:cNvGrpSpPr/>
              <p:nvPr/>
            </p:nvGrpSpPr>
            <p:grpSpPr>
              <a:xfrm>
                <a:off x="4154099" y="2178357"/>
                <a:ext cx="5732654" cy="3058497"/>
                <a:chOff x="4629587" y="726971"/>
                <a:chExt cx="5732654" cy="3058497"/>
              </a:xfrm>
            </p:grpSpPr>
            <p:sp>
              <p:nvSpPr>
                <p:cNvPr id="100" name="Rectangle 99">
                  <a:extLst>
                    <a:ext uri="{FF2B5EF4-FFF2-40B4-BE49-F238E27FC236}">
                      <a16:creationId xmlns:a16="http://schemas.microsoft.com/office/drawing/2014/main" id="{3BD72B94-3403-B04B-9694-4AE981058102}"/>
                    </a:ext>
                  </a:extLst>
                </p:cNvPr>
                <p:cNvSpPr/>
                <p:nvPr/>
              </p:nvSpPr>
              <p:spPr>
                <a:xfrm>
                  <a:off x="9307364" y="1658680"/>
                  <a:ext cx="1054877" cy="531628"/>
                </a:xfrm>
                <a:prstGeom prst="rect">
                  <a:avLst/>
                </a:prstGeom>
                <a:solidFill>
                  <a:srgbClr val="FF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1" name="Rectangle 100">
                  <a:extLst>
                    <a:ext uri="{FF2B5EF4-FFF2-40B4-BE49-F238E27FC236}">
                      <a16:creationId xmlns:a16="http://schemas.microsoft.com/office/drawing/2014/main" id="{6C62DBD0-1570-6044-8134-C7A312119D32}"/>
                    </a:ext>
                  </a:extLst>
                </p:cNvPr>
                <p:cNvSpPr/>
                <p:nvPr/>
              </p:nvSpPr>
              <p:spPr>
                <a:xfrm>
                  <a:off x="8280510" y="1658680"/>
                  <a:ext cx="1054877" cy="531628"/>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2" name="Rectangle 101">
                  <a:extLst>
                    <a:ext uri="{FF2B5EF4-FFF2-40B4-BE49-F238E27FC236}">
                      <a16:creationId xmlns:a16="http://schemas.microsoft.com/office/drawing/2014/main" id="{A4B2A3E9-12B5-C04A-9A5A-7F4EA480C70F}"/>
                    </a:ext>
                  </a:extLst>
                </p:cNvPr>
                <p:cNvSpPr/>
                <p:nvPr/>
              </p:nvSpPr>
              <p:spPr>
                <a:xfrm>
                  <a:off x="9307364" y="2190308"/>
                  <a:ext cx="1054877" cy="531628"/>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3" name="Rectangle 102">
                  <a:extLst>
                    <a:ext uri="{FF2B5EF4-FFF2-40B4-BE49-F238E27FC236}">
                      <a16:creationId xmlns:a16="http://schemas.microsoft.com/office/drawing/2014/main" id="{9CF9E9CF-15A3-FC41-9BA2-5DC828852D73}"/>
                    </a:ext>
                  </a:extLst>
                </p:cNvPr>
                <p:cNvSpPr/>
                <p:nvPr/>
              </p:nvSpPr>
              <p:spPr>
                <a:xfrm>
                  <a:off x="8280510" y="2190308"/>
                  <a:ext cx="1054877" cy="531628"/>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4" name="Rectangle 103">
                  <a:extLst>
                    <a:ext uri="{FF2B5EF4-FFF2-40B4-BE49-F238E27FC236}">
                      <a16:creationId xmlns:a16="http://schemas.microsoft.com/office/drawing/2014/main" id="{4898DA5F-90E6-7643-B406-E17DAC440A04}"/>
                    </a:ext>
                  </a:extLst>
                </p:cNvPr>
                <p:cNvSpPr/>
                <p:nvPr/>
              </p:nvSpPr>
              <p:spPr>
                <a:xfrm>
                  <a:off x="9307364" y="2721936"/>
                  <a:ext cx="1054877" cy="531628"/>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5" name="Rectangle 104">
                  <a:extLst>
                    <a:ext uri="{FF2B5EF4-FFF2-40B4-BE49-F238E27FC236}">
                      <a16:creationId xmlns:a16="http://schemas.microsoft.com/office/drawing/2014/main" id="{358C0897-7377-CC47-9EAB-7EE0DEA9E07D}"/>
                    </a:ext>
                  </a:extLst>
                </p:cNvPr>
                <p:cNvSpPr/>
                <p:nvPr/>
              </p:nvSpPr>
              <p:spPr>
                <a:xfrm>
                  <a:off x="7253656" y="2190308"/>
                  <a:ext cx="1054877"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6" name="Rectangle 105">
                  <a:extLst>
                    <a:ext uri="{FF2B5EF4-FFF2-40B4-BE49-F238E27FC236}">
                      <a16:creationId xmlns:a16="http://schemas.microsoft.com/office/drawing/2014/main" id="{8DFD11A8-2F71-2440-AEF1-E2C6F37CDB03}"/>
                    </a:ext>
                  </a:extLst>
                </p:cNvPr>
                <p:cNvSpPr/>
                <p:nvPr/>
              </p:nvSpPr>
              <p:spPr>
                <a:xfrm>
                  <a:off x="7253656" y="1658681"/>
                  <a:ext cx="1054877"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7" name="Rectangle 106">
                  <a:extLst>
                    <a:ext uri="{FF2B5EF4-FFF2-40B4-BE49-F238E27FC236}">
                      <a16:creationId xmlns:a16="http://schemas.microsoft.com/office/drawing/2014/main" id="{C01695CE-6F07-9949-A7FF-F73A32F6153A}"/>
                    </a:ext>
                  </a:extLst>
                </p:cNvPr>
                <p:cNvSpPr/>
                <p:nvPr/>
              </p:nvSpPr>
              <p:spPr>
                <a:xfrm>
                  <a:off x="8280510" y="2721936"/>
                  <a:ext cx="1054877"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8" name="Rectangle 107">
                  <a:extLst>
                    <a:ext uri="{FF2B5EF4-FFF2-40B4-BE49-F238E27FC236}">
                      <a16:creationId xmlns:a16="http://schemas.microsoft.com/office/drawing/2014/main" id="{68E0103E-D24B-F746-996A-0765B6789EAA}"/>
                    </a:ext>
                  </a:extLst>
                </p:cNvPr>
                <p:cNvSpPr/>
                <p:nvPr/>
              </p:nvSpPr>
              <p:spPr>
                <a:xfrm>
                  <a:off x="8280510" y="3253563"/>
                  <a:ext cx="1054877"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9" name="Rectangle 108">
                  <a:extLst>
                    <a:ext uri="{FF2B5EF4-FFF2-40B4-BE49-F238E27FC236}">
                      <a16:creationId xmlns:a16="http://schemas.microsoft.com/office/drawing/2014/main" id="{00AB3BD7-0BA0-2444-A65F-D2CEC7C9C4DD}"/>
                    </a:ext>
                  </a:extLst>
                </p:cNvPr>
                <p:cNvSpPr/>
                <p:nvPr/>
              </p:nvSpPr>
              <p:spPr>
                <a:xfrm>
                  <a:off x="9335387" y="3253563"/>
                  <a:ext cx="1026854"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10" name="Rectangle 109">
                  <a:extLst>
                    <a:ext uri="{FF2B5EF4-FFF2-40B4-BE49-F238E27FC236}">
                      <a16:creationId xmlns:a16="http://schemas.microsoft.com/office/drawing/2014/main" id="{8711E5B1-7151-3540-9590-FE5E00152866}"/>
                    </a:ext>
                  </a:extLst>
                </p:cNvPr>
                <p:cNvSpPr/>
                <p:nvPr/>
              </p:nvSpPr>
              <p:spPr>
                <a:xfrm>
                  <a:off x="6226802" y="2183218"/>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11" name="Rectangle 110">
                  <a:extLst>
                    <a:ext uri="{FF2B5EF4-FFF2-40B4-BE49-F238E27FC236}">
                      <a16:creationId xmlns:a16="http://schemas.microsoft.com/office/drawing/2014/main" id="{9EAAF12F-769B-FD4D-A96E-F8FF60B6FACA}"/>
                    </a:ext>
                  </a:extLst>
                </p:cNvPr>
                <p:cNvSpPr/>
                <p:nvPr/>
              </p:nvSpPr>
              <p:spPr>
                <a:xfrm>
                  <a:off x="6226802" y="1655137"/>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12" name="Rectangle 111">
                  <a:extLst>
                    <a:ext uri="{FF2B5EF4-FFF2-40B4-BE49-F238E27FC236}">
                      <a16:creationId xmlns:a16="http://schemas.microsoft.com/office/drawing/2014/main" id="{351875F1-B47A-8C4F-88E9-21E2EBBA092B}"/>
                    </a:ext>
                  </a:extLst>
                </p:cNvPr>
                <p:cNvSpPr/>
                <p:nvPr/>
              </p:nvSpPr>
              <p:spPr>
                <a:xfrm>
                  <a:off x="7253656" y="3253563"/>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13" name="Rectangle 112">
                  <a:extLst>
                    <a:ext uri="{FF2B5EF4-FFF2-40B4-BE49-F238E27FC236}">
                      <a16:creationId xmlns:a16="http://schemas.microsoft.com/office/drawing/2014/main" id="{918A50E0-9228-2040-8B2C-D5935495A7A4}"/>
                    </a:ext>
                  </a:extLst>
                </p:cNvPr>
                <p:cNvSpPr/>
                <p:nvPr/>
              </p:nvSpPr>
              <p:spPr>
                <a:xfrm>
                  <a:off x="7253656" y="2725480"/>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14" name="Rectangle 113">
                  <a:extLst>
                    <a:ext uri="{FF2B5EF4-FFF2-40B4-BE49-F238E27FC236}">
                      <a16:creationId xmlns:a16="http://schemas.microsoft.com/office/drawing/2014/main" id="{38E77353-4526-9D40-B324-1919554B0017}"/>
                    </a:ext>
                  </a:extLst>
                </p:cNvPr>
                <p:cNvSpPr/>
                <p:nvPr/>
              </p:nvSpPr>
              <p:spPr>
                <a:xfrm>
                  <a:off x="6226802" y="2721936"/>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15" name="Rectangle 114">
                  <a:extLst>
                    <a:ext uri="{FF2B5EF4-FFF2-40B4-BE49-F238E27FC236}">
                      <a16:creationId xmlns:a16="http://schemas.microsoft.com/office/drawing/2014/main" id="{4B0DFAA4-B22F-4F4F-8E04-31857B1A2D11}"/>
                    </a:ext>
                  </a:extLst>
                </p:cNvPr>
                <p:cNvSpPr/>
                <p:nvPr/>
              </p:nvSpPr>
              <p:spPr>
                <a:xfrm>
                  <a:off x="6226802" y="3253563"/>
                  <a:ext cx="1054877" cy="531628"/>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endParaRPr>
                </a:p>
              </p:txBody>
            </p:sp>
            <p:sp>
              <p:nvSpPr>
                <p:cNvPr id="116" name="Rectangle 115">
                  <a:extLst>
                    <a:ext uri="{FF2B5EF4-FFF2-40B4-BE49-F238E27FC236}">
                      <a16:creationId xmlns:a16="http://schemas.microsoft.com/office/drawing/2014/main" id="{D3674710-8F50-CA4A-BD63-8D9AAB3B89C3}"/>
                    </a:ext>
                  </a:extLst>
                </p:cNvPr>
                <p:cNvSpPr/>
                <p:nvPr/>
              </p:nvSpPr>
              <p:spPr>
                <a:xfrm>
                  <a:off x="9307364" y="726971"/>
                  <a:ext cx="1054877" cy="407171"/>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5</a:t>
                  </a:r>
                </a:p>
              </p:txBody>
            </p:sp>
            <p:sp>
              <p:nvSpPr>
                <p:cNvPr id="117" name="Rectangle 116">
                  <a:extLst>
                    <a:ext uri="{FF2B5EF4-FFF2-40B4-BE49-F238E27FC236}">
                      <a16:creationId xmlns:a16="http://schemas.microsoft.com/office/drawing/2014/main" id="{E4C68D4A-6093-5343-B30A-B6617B70DA8A}"/>
                    </a:ext>
                  </a:extLst>
                </p:cNvPr>
                <p:cNvSpPr/>
                <p:nvPr/>
              </p:nvSpPr>
              <p:spPr>
                <a:xfrm>
                  <a:off x="8280510" y="726971"/>
                  <a:ext cx="1054877" cy="407171"/>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4</a:t>
                  </a:r>
                </a:p>
              </p:txBody>
            </p:sp>
            <p:sp>
              <p:nvSpPr>
                <p:cNvPr id="118" name="Rectangle 117">
                  <a:extLst>
                    <a:ext uri="{FF2B5EF4-FFF2-40B4-BE49-F238E27FC236}">
                      <a16:creationId xmlns:a16="http://schemas.microsoft.com/office/drawing/2014/main" id="{5C28E0BB-5F4F-9B46-831B-4A599ACF2843}"/>
                    </a:ext>
                  </a:extLst>
                </p:cNvPr>
                <p:cNvSpPr/>
                <p:nvPr/>
              </p:nvSpPr>
              <p:spPr>
                <a:xfrm>
                  <a:off x="7253656" y="726971"/>
                  <a:ext cx="1054877" cy="407171"/>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3</a:t>
                  </a:r>
                </a:p>
              </p:txBody>
            </p:sp>
            <p:sp>
              <p:nvSpPr>
                <p:cNvPr id="119" name="Rectangle 118">
                  <a:extLst>
                    <a:ext uri="{FF2B5EF4-FFF2-40B4-BE49-F238E27FC236}">
                      <a16:creationId xmlns:a16="http://schemas.microsoft.com/office/drawing/2014/main" id="{9AB1BC9D-9DAF-8A41-A5A6-752927E34F90}"/>
                    </a:ext>
                  </a:extLst>
                </p:cNvPr>
                <p:cNvSpPr/>
                <p:nvPr/>
              </p:nvSpPr>
              <p:spPr>
                <a:xfrm>
                  <a:off x="6226802" y="726971"/>
                  <a:ext cx="1054877" cy="407171"/>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2</a:t>
                  </a:r>
                </a:p>
              </p:txBody>
            </p:sp>
            <p:sp>
              <p:nvSpPr>
                <p:cNvPr id="120" name="Rectangle 119">
                  <a:extLst>
                    <a:ext uri="{FF2B5EF4-FFF2-40B4-BE49-F238E27FC236}">
                      <a16:creationId xmlns:a16="http://schemas.microsoft.com/office/drawing/2014/main" id="{8947FFCE-1765-E042-84D2-469089365546}"/>
                    </a:ext>
                  </a:extLst>
                </p:cNvPr>
                <p:cNvSpPr/>
                <p:nvPr/>
              </p:nvSpPr>
              <p:spPr>
                <a:xfrm>
                  <a:off x="5162538" y="726971"/>
                  <a:ext cx="1059097" cy="407171"/>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1</a:t>
                  </a:r>
                </a:p>
              </p:txBody>
            </p:sp>
            <p:sp>
              <p:nvSpPr>
                <p:cNvPr id="121" name="Rectangle 120">
                  <a:extLst>
                    <a:ext uri="{FF2B5EF4-FFF2-40B4-BE49-F238E27FC236}">
                      <a16:creationId xmlns:a16="http://schemas.microsoft.com/office/drawing/2014/main" id="{680C16CB-120E-6D46-8C55-71A4DCDE2BD5}"/>
                    </a:ext>
                  </a:extLst>
                </p:cNvPr>
                <p:cNvSpPr/>
                <p:nvPr/>
              </p:nvSpPr>
              <p:spPr>
                <a:xfrm>
                  <a:off x="4629587" y="1130323"/>
                  <a:ext cx="532950" cy="531628"/>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5</a:t>
                  </a:r>
                </a:p>
              </p:txBody>
            </p:sp>
            <p:sp>
              <p:nvSpPr>
                <p:cNvPr id="122" name="Rectangle 121">
                  <a:extLst>
                    <a:ext uri="{FF2B5EF4-FFF2-40B4-BE49-F238E27FC236}">
                      <a16:creationId xmlns:a16="http://schemas.microsoft.com/office/drawing/2014/main" id="{DC12984C-C999-A54E-B89D-214605582C50}"/>
                    </a:ext>
                  </a:extLst>
                </p:cNvPr>
                <p:cNvSpPr/>
                <p:nvPr/>
              </p:nvSpPr>
              <p:spPr>
                <a:xfrm>
                  <a:off x="4629587" y="2190308"/>
                  <a:ext cx="532950" cy="531628"/>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3</a:t>
                  </a:r>
                </a:p>
              </p:txBody>
            </p:sp>
            <p:sp>
              <p:nvSpPr>
                <p:cNvPr id="123" name="Rectangle 122">
                  <a:extLst>
                    <a:ext uri="{FF2B5EF4-FFF2-40B4-BE49-F238E27FC236}">
                      <a16:creationId xmlns:a16="http://schemas.microsoft.com/office/drawing/2014/main" id="{71F160AF-86DE-D240-AD3C-33195F6B80A8}"/>
                    </a:ext>
                  </a:extLst>
                </p:cNvPr>
                <p:cNvSpPr/>
                <p:nvPr/>
              </p:nvSpPr>
              <p:spPr>
                <a:xfrm>
                  <a:off x="4629587" y="1662227"/>
                  <a:ext cx="532950" cy="531628"/>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4</a:t>
                  </a:r>
                </a:p>
              </p:txBody>
            </p:sp>
            <p:sp>
              <p:nvSpPr>
                <p:cNvPr id="124" name="Rectangle 123">
                  <a:extLst>
                    <a:ext uri="{FF2B5EF4-FFF2-40B4-BE49-F238E27FC236}">
                      <a16:creationId xmlns:a16="http://schemas.microsoft.com/office/drawing/2014/main" id="{01D327D6-2382-6949-9582-11278A2469E5}"/>
                    </a:ext>
                  </a:extLst>
                </p:cNvPr>
                <p:cNvSpPr/>
                <p:nvPr/>
              </p:nvSpPr>
              <p:spPr>
                <a:xfrm>
                  <a:off x="4629587" y="2729025"/>
                  <a:ext cx="532950" cy="531628"/>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2</a:t>
                  </a:r>
                </a:p>
              </p:txBody>
            </p:sp>
            <p:sp>
              <p:nvSpPr>
                <p:cNvPr id="125" name="Rectangle 124">
                  <a:extLst>
                    <a:ext uri="{FF2B5EF4-FFF2-40B4-BE49-F238E27FC236}">
                      <a16:creationId xmlns:a16="http://schemas.microsoft.com/office/drawing/2014/main" id="{C6C86525-ADE5-944F-BFD3-F45D70E15291}"/>
                    </a:ext>
                  </a:extLst>
                </p:cNvPr>
                <p:cNvSpPr/>
                <p:nvPr/>
              </p:nvSpPr>
              <p:spPr>
                <a:xfrm>
                  <a:off x="4629587" y="3253840"/>
                  <a:ext cx="532950" cy="531628"/>
                </a:xfrm>
                <a:prstGeom prst="rect">
                  <a:avLst/>
                </a:prstGeom>
                <a:solidFill>
                  <a:schemeClr val="bg1"/>
                </a:solidFill>
                <a:ln w="25400">
                  <a:solidFill>
                    <a:srgbClr val="2D52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1</a:t>
                  </a:r>
                </a:p>
              </p:txBody>
            </p:sp>
            <p:sp>
              <p:nvSpPr>
                <p:cNvPr id="126" name="Rectangle 125">
                  <a:extLst>
                    <a:ext uri="{FF2B5EF4-FFF2-40B4-BE49-F238E27FC236}">
                      <a16:creationId xmlns:a16="http://schemas.microsoft.com/office/drawing/2014/main" id="{D530C223-81DE-7D46-8393-9F021554A673}"/>
                    </a:ext>
                  </a:extLst>
                </p:cNvPr>
                <p:cNvSpPr/>
                <p:nvPr/>
              </p:nvSpPr>
              <p:spPr>
                <a:xfrm>
                  <a:off x="9307364" y="1127052"/>
                  <a:ext cx="1054877" cy="531628"/>
                </a:xfrm>
                <a:prstGeom prst="rect">
                  <a:avLst/>
                </a:prstGeom>
                <a:solidFill>
                  <a:srgbClr val="FF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7" name="Rectangle 126">
                  <a:extLst>
                    <a:ext uri="{FF2B5EF4-FFF2-40B4-BE49-F238E27FC236}">
                      <a16:creationId xmlns:a16="http://schemas.microsoft.com/office/drawing/2014/main" id="{0239A5C6-B0F2-B445-AA0B-7FDC30AFC792}"/>
                    </a:ext>
                  </a:extLst>
                </p:cNvPr>
                <p:cNvSpPr/>
                <p:nvPr/>
              </p:nvSpPr>
              <p:spPr>
                <a:xfrm>
                  <a:off x="8280510" y="1127052"/>
                  <a:ext cx="1054877" cy="531628"/>
                </a:xfrm>
                <a:prstGeom prst="rect">
                  <a:avLst/>
                </a:prstGeom>
                <a:solidFill>
                  <a:srgbClr val="FF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8" name="Rectangle 127">
                  <a:extLst>
                    <a:ext uri="{FF2B5EF4-FFF2-40B4-BE49-F238E27FC236}">
                      <a16:creationId xmlns:a16="http://schemas.microsoft.com/office/drawing/2014/main" id="{F3AEFA90-66C9-A54A-9CCF-8091EB397839}"/>
                    </a:ext>
                  </a:extLst>
                </p:cNvPr>
                <p:cNvSpPr/>
                <p:nvPr/>
              </p:nvSpPr>
              <p:spPr>
                <a:xfrm>
                  <a:off x="7253656" y="1127052"/>
                  <a:ext cx="1054877" cy="531628"/>
                </a:xfrm>
                <a:prstGeom prst="rect">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29" name="Rectangle 128">
                  <a:extLst>
                    <a:ext uri="{FF2B5EF4-FFF2-40B4-BE49-F238E27FC236}">
                      <a16:creationId xmlns:a16="http://schemas.microsoft.com/office/drawing/2014/main" id="{DED098B8-1DD3-0F4B-9AAF-AE28ECA88F71}"/>
                    </a:ext>
                  </a:extLst>
                </p:cNvPr>
                <p:cNvSpPr/>
                <p:nvPr/>
              </p:nvSpPr>
              <p:spPr>
                <a:xfrm>
                  <a:off x="6226802" y="1127052"/>
                  <a:ext cx="1054877" cy="531628"/>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30" name="Rectangle 129">
                  <a:extLst>
                    <a:ext uri="{FF2B5EF4-FFF2-40B4-BE49-F238E27FC236}">
                      <a16:creationId xmlns:a16="http://schemas.microsoft.com/office/drawing/2014/main" id="{57BC634B-9178-824D-B6D3-210E0F64F6D1}"/>
                    </a:ext>
                  </a:extLst>
                </p:cNvPr>
                <p:cNvSpPr/>
                <p:nvPr/>
              </p:nvSpPr>
              <p:spPr>
                <a:xfrm>
                  <a:off x="5166758" y="1127052"/>
                  <a:ext cx="1054877" cy="531628"/>
                </a:xfrm>
                <a:prstGeom prst="rect">
                  <a:avLst/>
                </a:prstGeom>
                <a:solidFill>
                  <a:srgbClr val="92D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31" name="Rectangle 130">
                  <a:extLst>
                    <a:ext uri="{FF2B5EF4-FFF2-40B4-BE49-F238E27FC236}">
                      <a16:creationId xmlns:a16="http://schemas.microsoft.com/office/drawing/2014/main" id="{55E05DD2-BF57-C54A-9950-FC67898FDFC2}"/>
                    </a:ext>
                  </a:extLst>
                </p:cNvPr>
                <p:cNvSpPr/>
                <p:nvPr/>
              </p:nvSpPr>
              <p:spPr>
                <a:xfrm>
                  <a:off x="5166755" y="2183218"/>
                  <a:ext cx="1054877" cy="531628"/>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endParaRPr>
                </a:p>
              </p:txBody>
            </p:sp>
            <p:sp>
              <p:nvSpPr>
                <p:cNvPr id="132" name="Rectangle 131">
                  <a:extLst>
                    <a:ext uri="{FF2B5EF4-FFF2-40B4-BE49-F238E27FC236}">
                      <a16:creationId xmlns:a16="http://schemas.microsoft.com/office/drawing/2014/main" id="{F1F11E6E-83F5-2849-AF55-8C0FA017909A}"/>
                    </a:ext>
                  </a:extLst>
                </p:cNvPr>
                <p:cNvSpPr/>
                <p:nvPr/>
              </p:nvSpPr>
              <p:spPr>
                <a:xfrm>
                  <a:off x="5166755" y="1655137"/>
                  <a:ext cx="1054877" cy="531628"/>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endParaRPr>
                </a:p>
              </p:txBody>
            </p:sp>
            <p:sp>
              <p:nvSpPr>
                <p:cNvPr id="133" name="Rectangle 132">
                  <a:extLst>
                    <a:ext uri="{FF2B5EF4-FFF2-40B4-BE49-F238E27FC236}">
                      <a16:creationId xmlns:a16="http://schemas.microsoft.com/office/drawing/2014/main" id="{CBB59646-171D-C541-906F-F00594868DA0}"/>
                    </a:ext>
                  </a:extLst>
                </p:cNvPr>
                <p:cNvSpPr/>
                <p:nvPr/>
              </p:nvSpPr>
              <p:spPr>
                <a:xfrm>
                  <a:off x="5166755" y="2721935"/>
                  <a:ext cx="1054877" cy="531628"/>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endParaRPr>
                </a:p>
              </p:txBody>
            </p:sp>
            <p:sp>
              <p:nvSpPr>
                <p:cNvPr id="134" name="Rectangle 133">
                  <a:extLst>
                    <a:ext uri="{FF2B5EF4-FFF2-40B4-BE49-F238E27FC236}">
                      <a16:creationId xmlns:a16="http://schemas.microsoft.com/office/drawing/2014/main" id="{3EB3F51D-0C22-0248-A2AA-425FE046C91A}"/>
                    </a:ext>
                  </a:extLst>
                </p:cNvPr>
                <p:cNvSpPr/>
                <p:nvPr/>
              </p:nvSpPr>
              <p:spPr>
                <a:xfrm>
                  <a:off x="5166755" y="3253282"/>
                  <a:ext cx="1054877" cy="531628"/>
                </a:xfrm>
                <a:prstGeom prst="rect">
                  <a:avLst/>
                </a:prstGeom>
                <a:solidFill>
                  <a:srgbClr val="00B05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endParaRPr>
                </a:p>
              </p:txBody>
            </p:sp>
          </p:grpSp>
          <p:cxnSp>
            <p:nvCxnSpPr>
              <p:cNvPr id="96" name="Straight Arrow Connector 95">
                <a:extLst>
                  <a:ext uri="{FF2B5EF4-FFF2-40B4-BE49-F238E27FC236}">
                    <a16:creationId xmlns:a16="http://schemas.microsoft.com/office/drawing/2014/main" id="{F79C7E49-9D81-1C46-81B0-AC5F9819A3EC}"/>
                  </a:ext>
                </a:extLst>
              </p:cNvPr>
              <p:cNvCxnSpPr/>
              <p:nvPr/>
            </p:nvCxnSpPr>
            <p:spPr>
              <a:xfrm>
                <a:off x="4705755" y="2045534"/>
                <a:ext cx="519970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5193DBCA-D2B0-3949-8001-06FE26FE7967}"/>
                  </a:ext>
                </a:extLst>
              </p:cNvPr>
              <p:cNvSpPr txBox="1"/>
              <p:nvPr/>
            </p:nvSpPr>
            <p:spPr>
              <a:xfrm>
                <a:off x="6705300" y="1639640"/>
                <a:ext cx="1710571" cy="602993"/>
              </a:xfrm>
              <a:prstGeom prst="rect">
                <a:avLst/>
              </a:prstGeom>
              <a:noFill/>
              <a:ln>
                <a:noFill/>
              </a:ln>
            </p:spPr>
            <p:txBody>
              <a:bodyPr wrap="none" rtlCol="0">
                <a:spAutoFit/>
              </a:bodyPr>
              <a:lstStyle/>
              <a:p>
                <a:r>
                  <a:rPr lang="en-US" sz="1350" b="1"/>
                  <a:t>Impact</a:t>
                </a:r>
              </a:p>
            </p:txBody>
          </p:sp>
          <p:cxnSp>
            <p:nvCxnSpPr>
              <p:cNvPr id="98" name="Straight Arrow Connector 97">
                <a:extLst>
                  <a:ext uri="{FF2B5EF4-FFF2-40B4-BE49-F238E27FC236}">
                    <a16:creationId xmlns:a16="http://schemas.microsoft.com/office/drawing/2014/main" id="{F37ED696-4365-5645-8CBC-3AC8BF8DB529}"/>
                  </a:ext>
                </a:extLst>
              </p:cNvPr>
              <p:cNvCxnSpPr/>
              <p:nvPr/>
            </p:nvCxnSpPr>
            <p:spPr>
              <a:xfrm flipH="1" flipV="1">
                <a:off x="3945001" y="2571488"/>
                <a:ext cx="18877" cy="26578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2715BC0-6AE0-2145-9A74-E570735E5C50}"/>
                  </a:ext>
                </a:extLst>
              </p:cNvPr>
              <p:cNvSpPr txBox="1"/>
              <p:nvPr/>
            </p:nvSpPr>
            <p:spPr>
              <a:xfrm rot="16200000">
                <a:off x="2796782" y="3530959"/>
                <a:ext cx="1859359" cy="753101"/>
              </a:xfrm>
              <a:prstGeom prst="rect">
                <a:avLst/>
              </a:prstGeom>
              <a:noFill/>
              <a:ln>
                <a:noFill/>
              </a:ln>
            </p:spPr>
            <p:txBody>
              <a:bodyPr wrap="none" rtlCol="0">
                <a:spAutoFit/>
              </a:bodyPr>
              <a:lstStyle/>
              <a:p>
                <a:r>
                  <a:rPr lang="en-US" sz="1350" b="1"/>
                  <a:t>Likelihood</a:t>
                </a:r>
              </a:p>
            </p:txBody>
          </p:sp>
        </p:grpSp>
        <p:sp>
          <p:nvSpPr>
            <p:cNvPr id="88" name="Oval 87">
              <a:extLst>
                <a:ext uri="{FF2B5EF4-FFF2-40B4-BE49-F238E27FC236}">
                  <a16:creationId xmlns:a16="http://schemas.microsoft.com/office/drawing/2014/main" id="{0AE37FDE-E7C3-A549-BD59-D7AAD374B6DA}"/>
                </a:ext>
              </a:extLst>
            </p:cNvPr>
            <p:cNvSpPr/>
            <p:nvPr/>
          </p:nvSpPr>
          <p:spPr>
            <a:xfrm>
              <a:off x="1873029" y="2617241"/>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89" name="Oval 88">
              <a:extLst>
                <a:ext uri="{FF2B5EF4-FFF2-40B4-BE49-F238E27FC236}">
                  <a16:creationId xmlns:a16="http://schemas.microsoft.com/office/drawing/2014/main" id="{D0730AB3-5E94-6E49-9E61-3B0B7BE6E981}"/>
                </a:ext>
              </a:extLst>
            </p:cNvPr>
            <p:cNvSpPr/>
            <p:nvPr/>
          </p:nvSpPr>
          <p:spPr>
            <a:xfrm>
              <a:off x="2287309" y="3149090"/>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cxnSp>
          <p:nvCxnSpPr>
            <p:cNvPr id="90" name="Straight Arrow Connector 89">
              <a:extLst>
                <a:ext uri="{FF2B5EF4-FFF2-40B4-BE49-F238E27FC236}">
                  <a16:creationId xmlns:a16="http://schemas.microsoft.com/office/drawing/2014/main" id="{446FAE1A-B83F-5F45-98F3-21E2E30F11FF}"/>
                </a:ext>
              </a:extLst>
            </p:cNvPr>
            <p:cNvCxnSpPr>
              <a:stCxn id="92" idx="2"/>
              <a:endCxn id="88" idx="6"/>
            </p:cNvCxnSpPr>
            <p:nvPr/>
          </p:nvCxnSpPr>
          <p:spPr>
            <a:xfrm flipH="1">
              <a:off x="1973204" y="2392989"/>
              <a:ext cx="738016" cy="27434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75CFC7C5-E75E-2B43-AFB1-A5349D349AF0}"/>
                </a:ext>
              </a:extLst>
            </p:cNvPr>
            <p:cNvCxnSpPr>
              <a:stCxn id="92" idx="4"/>
              <a:endCxn id="89" idx="7"/>
            </p:cNvCxnSpPr>
            <p:nvPr/>
          </p:nvCxnSpPr>
          <p:spPr>
            <a:xfrm flipH="1">
              <a:off x="2372813" y="2443077"/>
              <a:ext cx="388494" cy="72068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557BF656-2A98-1C4F-AAE2-5EDE3895A70A}"/>
                </a:ext>
              </a:extLst>
            </p:cNvPr>
            <p:cNvSpPr/>
            <p:nvPr/>
          </p:nvSpPr>
          <p:spPr>
            <a:xfrm>
              <a:off x="2711220" y="2342901"/>
              <a:ext cx="100175" cy="100176"/>
            </a:xfrm>
            <a:prstGeom prst="ellipse">
              <a:avLst/>
            </a:prstGeom>
            <a:ln>
              <a:solidFill>
                <a:schemeClr val="bg1"/>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500"/>
            </a:p>
          </p:txBody>
        </p:sp>
        <p:sp>
          <p:nvSpPr>
            <p:cNvPr id="93" name="TextBox 92">
              <a:extLst>
                <a:ext uri="{FF2B5EF4-FFF2-40B4-BE49-F238E27FC236}">
                  <a16:creationId xmlns:a16="http://schemas.microsoft.com/office/drawing/2014/main" id="{ED034B6C-2B23-864D-BFD1-E9568D31FD54}"/>
                </a:ext>
              </a:extLst>
            </p:cNvPr>
            <p:cNvSpPr txBox="1"/>
            <p:nvPr/>
          </p:nvSpPr>
          <p:spPr>
            <a:xfrm>
              <a:off x="1637922" y="2482663"/>
              <a:ext cx="317716" cy="369332"/>
            </a:xfrm>
            <a:prstGeom prst="rect">
              <a:avLst/>
            </a:prstGeom>
            <a:noFill/>
          </p:spPr>
          <p:txBody>
            <a:bodyPr wrap="none" rtlCol="0">
              <a:spAutoFit/>
            </a:bodyPr>
            <a:lstStyle/>
            <a:p>
              <a:r>
                <a:rPr lang="en-US" dirty="0"/>
                <a:t>A</a:t>
              </a:r>
            </a:p>
          </p:txBody>
        </p:sp>
        <p:sp>
          <p:nvSpPr>
            <p:cNvPr id="94" name="TextBox 93">
              <a:extLst>
                <a:ext uri="{FF2B5EF4-FFF2-40B4-BE49-F238E27FC236}">
                  <a16:creationId xmlns:a16="http://schemas.microsoft.com/office/drawing/2014/main" id="{81BB8CF1-2E90-884E-8172-9F854F52FEFA}"/>
                </a:ext>
              </a:extLst>
            </p:cNvPr>
            <p:cNvSpPr txBox="1"/>
            <p:nvPr/>
          </p:nvSpPr>
          <p:spPr>
            <a:xfrm>
              <a:off x="2036088" y="2930132"/>
              <a:ext cx="317716" cy="369332"/>
            </a:xfrm>
            <a:prstGeom prst="rect">
              <a:avLst/>
            </a:prstGeom>
            <a:noFill/>
          </p:spPr>
          <p:txBody>
            <a:bodyPr wrap="none" rtlCol="0">
              <a:spAutoFit/>
            </a:bodyPr>
            <a:lstStyle/>
            <a:p>
              <a:r>
                <a:rPr lang="en-US" dirty="0"/>
                <a:t>B</a:t>
              </a:r>
            </a:p>
          </p:txBody>
        </p:sp>
      </p:grpSp>
      <p:sp>
        <p:nvSpPr>
          <p:cNvPr id="4" name="Slide Number Placeholder 3">
            <a:extLst>
              <a:ext uri="{FF2B5EF4-FFF2-40B4-BE49-F238E27FC236}">
                <a16:creationId xmlns:a16="http://schemas.microsoft.com/office/drawing/2014/main" id="{57DA4D9A-AADE-BB41-A546-B99C1BB5D77F}"/>
              </a:ext>
            </a:extLst>
          </p:cNvPr>
          <p:cNvSpPr>
            <a:spLocks noGrp="1"/>
          </p:cNvSpPr>
          <p:nvPr>
            <p:ph type="sldNum" sz="quarter" idx="12"/>
          </p:nvPr>
        </p:nvSpPr>
        <p:spPr/>
        <p:txBody>
          <a:bodyPr/>
          <a:lstStyle/>
          <a:p>
            <a:fld id="{D8C804A1-B6BA-5D40-98D1-9C3FE965D78F}" type="slidenum">
              <a:rPr lang="en-US" smtClean="0"/>
              <a:t>45</a:t>
            </a:fld>
            <a:endParaRPr lang="en-US"/>
          </a:p>
        </p:txBody>
      </p:sp>
    </p:spTree>
    <p:extLst>
      <p:ext uri="{BB962C8B-B14F-4D97-AF65-F5344CB8AC3E}">
        <p14:creationId xmlns:p14="http://schemas.microsoft.com/office/powerpoint/2010/main" val="1442776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9995-4A30-504A-8041-5FEC91C21215}"/>
              </a:ext>
            </a:extLst>
          </p:cNvPr>
          <p:cNvSpPr>
            <a:spLocks noGrp="1"/>
          </p:cNvSpPr>
          <p:nvPr>
            <p:ph type="title"/>
          </p:nvPr>
        </p:nvSpPr>
        <p:spPr/>
        <p:txBody>
          <a:bodyPr/>
          <a:lstStyle/>
          <a:p>
            <a:r>
              <a:rPr lang="en-US" b="1" dirty="0"/>
              <a:t>Sensitivity Analysis</a:t>
            </a:r>
          </a:p>
        </p:txBody>
      </p:sp>
      <p:sp>
        <p:nvSpPr>
          <p:cNvPr id="3" name="Text Placeholder 2">
            <a:extLst>
              <a:ext uri="{FF2B5EF4-FFF2-40B4-BE49-F238E27FC236}">
                <a16:creationId xmlns:a16="http://schemas.microsoft.com/office/drawing/2014/main" id="{B786F121-C195-074C-A5E5-166BE35E21D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0C3AD39-1532-7D40-8596-FEE488BA3419}"/>
              </a:ext>
            </a:extLst>
          </p:cNvPr>
          <p:cNvSpPr>
            <a:spLocks noGrp="1"/>
          </p:cNvSpPr>
          <p:nvPr>
            <p:ph type="sldNum" sz="quarter" idx="12"/>
          </p:nvPr>
        </p:nvSpPr>
        <p:spPr/>
        <p:txBody>
          <a:bodyPr/>
          <a:lstStyle/>
          <a:p>
            <a:fld id="{D8C804A1-B6BA-5D40-98D1-9C3FE965D78F}" type="slidenum">
              <a:rPr lang="en-US" smtClean="0"/>
              <a:t>46</a:t>
            </a:fld>
            <a:endParaRPr lang="en-US"/>
          </a:p>
        </p:txBody>
      </p:sp>
    </p:spTree>
    <p:extLst>
      <p:ext uri="{BB962C8B-B14F-4D97-AF65-F5344CB8AC3E}">
        <p14:creationId xmlns:p14="http://schemas.microsoft.com/office/powerpoint/2010/main" val="2689895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F66FA-61BB-5B48-AC8F-DA532B8B54AC}"/>
              </a:ext>
            </a:extLst>
          </p:cNvPr>
          <p:cNvSpPr>
            <a:spLocks noGrp="1"/>
          </p:cNvSpPr>
          <p:nvPr>
            <p:ph type="title"/>
          </p:nvPr>
        </p:nvSpPr>
        <p:spPr/>
        <p:txBody>
          <a:bodyPr/>
          <a:lstStyle/>
          <a:p>
            <a:r>
              <a:rPr lang="en-US" b="1" dirty="0"/>
              <a:t>Sensitivity Analysis</a:t>
            </a:r>
          </a:p>
        </p:txBody>
      </p:sp>
      <p:sp>
        <p:nvSpPr>
          <p:cNvPr id="3" name="Content Placeholder 2">
            <a:extLst>
              <a:ext uri="{FF2B5EF4-FFF2-40B4-BE49-F238E27FC236}">
                <a16:creationId xmlns:a16="http://schemas.microsoft.com/office/drawing/2014/main" id="{F3731E28-B76D-D142-8F5B-A01842658F2B}"/>
              </a:ext>
            </a:extLst>
          </p:cNvPr>
          <p:cNvSpPr>
            <a:spLocks noGrp="1"/>
          </p:cNvSpPr>
          <p:nvPr>
            <p:ph idx="1"/>
          </p:nvPr>
        </p:nvSpPr>
        <p:spPr/>
        <p:txBody>
          <a:bodyPr/>
          <a:lstStyle/>
          <a:p>
            <a:r>
              <a:rPr lang="en-US" dirty="0"/>
              <a:t>Sensitivity analysis is a more advanced version of “What if” scenarios.</a:t>
            </a:r>
          </a:p>
          <a:p>
            <a:r>
              <a:rPr lang="en-US" dirty="0"/>
              <a:t>Is it more worthwhile (cost benefit analysis) to focus on reducing the probability of a loss event occurring or the loss impact?</a:t>
            </a:r>
          </a:p>
          <a:p>
            <a:r>
              <a:rPr lang="en-US" dirty="0"/>
              <a:t>Which controls matter the most?</a:t>
            </a:r>
          </a:p>
          <a:p>
            <a:r>
              <a:rPr lang="en-US" dirty="0"/>
              <a:t>With FAIR we have a model that defines more granular variables. For example Vulnerability, Probability of Action, Secondary Loss Magnitude etc.</a:t>
            </a:r>
          </a:p>
          <a:p>
            <a:r>
              <a:rPr lang="en-US" dirty="0"/>
              <a:t>Since we have a model, we work with numbers we can play out the impact of changing a variable on the risk. This in turn helps us identify where it makes more sense to focus our efforts on.</a:t>
            </a:r>
          </a:p>
        </p:txBody>
      </p:sp>
      <p:sp>
        <p:nvSpPr>
          <p:cNvPr id="4" name="Slide Number Placeholder 3">
            <a:extLst>
              <a:ext uri="{FF2B5EF4-FFF2-40B4-BE49-F238E27FC236}">
                <a16:creationId xmlns:a16="http://schemas.microsoft.com/office/drawing/2014/main" id="{686D4E62-985A-EF48-9D60-48699E66DF56}"/>
              </a:ext>
            </a:extLst>
          </p:cNvPr>
          <p:cNvSpPr>
            <a:spLocks noGrp="1"/>
          </p:cNvSpPr>
          <p:nvPr>
            <p:ph type="sldNum" sz="quarter" idx="12"/>
          </p:nvPr>
        </p:nvSpPr>
        <p:spPr/>
        <p:txBody>
          <a:bodyPr/>
          <a:lstStyle/>
          <a:p>
            <a:fld id="{D8C804A1-B6BA-5D40-98D1-9C3FE965D78F}" type="slidenum">
              <a:rPr lang="en-US" smtClean="0"/>
              <a:t>47</a:t>
            </a:fld>
            <a:endParaRPr lang="en-US"/>
          </a:p>
        </p:txBody>
      </p:sp>
    </p:spTree>
    <p:extLst>
      <p:ext uri="{BB962C8B-B14F-4D97-AF65-F5344CB8AC3E}">
        <p14:creationId xmlns:p14="http://schemas.microsoft.com/office/powerpoint/2010/main" val="13101467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83C2-0DF3-3346-9750-31F56A01F995}"/>
              </a:ext>
            </a:extLst>
          </p:cNvPr>
          <p:cNvSpPr>
            <a:spLocks noGrp="1"/>
          </p:cNvSpPr>
          <p:nvPr>
            <p:ph type="title"/>
          </p:nvPr>
        </p:nvSpPr>
        <p:spPr/>
        <p:txBody>
          <a:bodyPr/>
          <a:lstStyle/>
          <a:p>
            <a:r>
              <a:rPr lang="en-US" b="1" dirty="0"/>
              <a:t>Sensitivity Analysis</a:t>
            </a:r>
          </a:p>
        </p:txBody>
      </p:sp>
      <p:pic>
        <p:nvPicPr>
          <p:cNvPr id="7" name="Picture 6">
            <a:extLst>
              <a:ext uri="{FF2B5EF4-FFF2-40B4-BE49-F238E27FC236}">
                <a16:creationId xmlns:a16="http://schemas.microsoft.com/office/drawing/2014/main" id="{4A2F11BD-C75B-324A-8E99-50B93A89C070}"/>
              </a:ext>
            </a:extLst>
          </p:cNvPr>
          <p:cNvPicPr>
            <a:picLocks noChangeAspect="1"/>
          </p:cNvPicPr>
          <p:nvPr/>
        </p:nvPicPr>
        <p:blipFill>
          <a:blip r:embed="rId3"/>
          <a:stretch>
            <a:fillRect/>
          </a:stretch>
        </p:blipFill>
        <p:spPr>
          <a:xfrm>
            <a:off x="2469776" y="1258432"/>
            <a:ext cx="7252447" cy="1182596"/>
          </a:xfrm>
          <a:prstGeom prst="rect">
            <a:avLst/>
          </a:prstGeom>
        </p:spPr>
      </p:pic>
      <p:pic>
        <p:nvPicPr>
          <p:cNvPr id="8" name="Picture 7">
            <a:extLst>
              <a:ext uri="{FF2B5EF4-FFF2-40B4-BE49-F238E27FC236}">
                <a16:creationId xmlns:a16="http://schemas.microsoft.com/office/drawing/2014/main" id="{A62967E7-1D08-D84B-A612-8F4EC71D7A3A}"/>
              </a:ext>
            </a:extLst>
          </p:cNvPr>
          <p:cNvPicPr>
            <a:picLocks noChangeAspect="1"/>
          </p:cNvPicPr>
          <p:nvPr/>
        </p:nvPicPr>
        <p:blipFill>
          <a:blip r:embed="rId4"/>
          <a:stretch>
            <a:fillRect/>
          </a:stretch>
        </p:blipFill>
        <p:spPr>
          <a:xfrm>
            <a:off x="2593845" y="2557614"/>
            <a:ext cx="7128378" cy="4219703"/>
          </a:xfrm>
          <a:prstGeom prst="rect">
            <a:avLst/>
          </a:prstGeom>
        </p:spPr>
      </p:pic>
      <p:sp>
        <p:nvSpPr>
          <p:cNvPr id="3" name="Slide Number Placeholder 2">
            <a:extLst>
              <a:ext uri="{FF2B5EF4-FFF2-40B4-BE49-F238E27FC236}">
                <a16:creationId xmlns:a16="http://schemas.microsoft.com/office/drawing/2014/main" id="{2FBBE2E1-D680-4B46-ADC8-013740AB28E3}"/>
              </a:ext>
            </a:extLst>
          </p:cNvPr>
          <p:cNvSpPr>
            <a:spLocks noGrp="1"/>
          </p:cNvSpPr>
          <p:nvPr>
            <p:ph type="sldNum" sz="quarter" idx="12"/>
          </p:nvPr>
        </p:nvSpPr>
        <p:spPr/>
        <p:txBody>
          <a:bodyPr/>
          <a:lstStyle/>
          <a:p>
            <a:fld id="{D8C804A1-B6BA-5D40-98D1-9C3FE965D78F}" type="slidenum">
              <a:rPr lang="en-US" smtClean="0"/>
              <a:t>48</a:t>
            </a:fld>
            <a:endParaRPr lang="en-US"/>
          </a:p>
        </p:txBody>
      </p:sp>
    </p:spTree>
    <p:extLst>
      <p:ext uri="{BB962C8B-B14F-4D97-AF65-F5344CB8AC3E}">
        <p14:creationId xmlns:p14="http://schemas.microsoft.com/office/powerpoint/2010/main" val="31824775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F66FA-61BB-5B48-AC8F-DA532B8B54AC}"/>
              </a:ext>
            </a:extLst>
          </p:cNvPr>
          <p:cNvSpPr>
            <a:spLocks noGrp="1"/>
          </p:cNvSpPr>
          <p:nvPr>
            <p:ph type="title"/>
          </p:nvPr>
        </p:nvSpPr>
        <p:spPr/>
        <p:txBody>
          <a:bodyPr/>
          <a:lstStyle/>
          <a:p>
            <a:r>
              <a:rPr lang="en-US" b="1" dirty="0"/>
              <a:t>Sensitivity Analysis</a:t>
            </a:r>
          </a:p>
        </p:txBody>
      </p:sp>
      <p:grpSp>
        <p:nvGrpSpPr>
          <p:cNvPr id="6" name="Group 5">
            <a:extLst>
              <a:ext uri="{FF2B5EF4-FFF2-40B4-BE49-F238E27FC236}">
                <a16:creationId xmlns:a16="http://schemas.microsoft.com/office/drawing/2014/main" id="{E25B04FE-3ECA-3D4B-8928-7B0FB9EDD183}"/>
              </a:ext>
            </a:extLst>
          </p:cNvPr>
          <p:cNvGrpSpPr/>
          <p:nvPr/>
        </p:nvGrpSpPr>
        <p:grpSpPr>
          <a:xfrm>
            <a:off x="1919960" y="2265000"/>
            <a:ext cx="7644264" cy="3599604"/>
            <a:chOff x="82195" y="1251988"/>
            <a:chExt cx="7644264" cy="3599604"/>
          </a:xfrm>
        </p:grpSpPr>
        <p:sp>
          <p:nvSpPr>
            <p:cNvPr id="7" name="TextBox 6">
              <a:extLst>
                <a:ext uri="{FF2B5EF4-FFF2-40B4-BE49-F238E27FC236}">
                  <a16:creationId xmlns:a16="http://schemas.microsoft.com/office/drawing/2014/main" id="{F8C16457-1DDF-ED42-9236-F3E3FA1E96C0}"/>
                </a:ext>
              </a:extLst>
            </p:cNvPr>
            <p:cNvSpPr txBox="1"/>
            <p:nvPr/>
          </p:nvSpPr>
          <p:spPr>
            <a:xfrm>
              <a:off x="82195" y="1889322"/>
              <a:ext cx="2404569" cy="369332"/>
            </a:xfrm>
            <a:prstGeom prst="rect">
              <a:avLst/>
            </a:prstGeom>
            <a:noFill/>
          </p:spPr>
          <p:txBody>
            <a:bodyPr wrap="none" rtlCol="0">
              <a:spAutoFit/>
            </a:bodyPr>
            <a:lstStyle/>
            <a:p>
              <a:r>
                <a:rPr lang="en-US" dirty="0"/>
                <a:t>Threat Event Frequency</a:t>
              </a:r>
            </a:p>
          </p:txBody>
        </p:sp>
        <p:cxnSp>
          <p:nvCxnSpPr>
            <p:cNvPr id="8" name="Straight Connector 7">
              <a:extLst>
                <a:ext uri="{FF2B5EF4-FFF2-40B4-BE49-F238E27FC236}">
                  <a16:creationId xmlns:a16="http://schemas.microsoft.com/office/drawing/2014/main" id="{962BC26B-CB70-D149-9460-F832DE0DD272}"/>
                </a:ext>
              </a:extLst>
            </p:cNvPr>
            <p:cNvCxnSpPr/>
            <p:nvPr/>
          </p:nvCxnSpPr>
          <p:spPr>
            <a:xfrm>
              <a:off x="2541553" y="3973858"/>
              <a:ext cx="4812632"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F5579BB-AD48-004E-942A-94742D8A5087}"/>
                </a:ext>
              </a:extLst>
            </p:cNvPr>
            <p:cNvCxnSpPr>
              <a:cxnSpLocks/>
            </p:cNvCxnSpPr>
            <p:nvPr/>
          </p:nvCxnSpPr>
          <p:spPr>
            <a:xfrm>
              <a:off x="2541553" y="3851252"/>
              <a:ext cx="0" cy="26125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B89B5D2-97C9-654F-8949-44B459E00D79}"/>
                </a:ext>
              </a:extLst>
            </p:cNvPr>
            <p:cNvCxnSpPr>
              <a:cxnSpLocks/>
            </p:cNvCxnSpPr>
            <p:nvPr/>
          </p:nvCxnSpPr>
          <p:spPr>
            <a:xfrm>
              <a:off x="3341557" y="3851252"/>
              <a:ext cx="0" cy="26125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00BBBB0A-5322-4747-B2E6-27C8129B8EDD}"/>
                </a:ext>
              </a:extLst>
            </p:cNvPr>
            <p:cNvCxnSpPr>
              <a:cxnSpLocks/>
            </p:cNvCxnSpPr>
            <p:nvPr/>
          </p:nvCxnSpPr>
          <p:spPr>
            <a:xfrm>
              <a:off x="4141561" y="3851252"/>
              <a:ext cx="0" cy="26125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11F7943-0197-D143-BE58-C731ABD0ACC3}"/>
                </a:ext>
              </a:extLst>
            </p:cNvPr>
            <p:cNvCxnSpPr>
              <a:cxnSpLocks/>
            </p:cNvCxnSpPr>
            <p:nvPr/>
          </p:nvCxnSpPr>
          <p:spPr>
            <a:xfrm>
              <a:off x="4941566" y="3851252"/>
              <a:ext cx="0" cy="26125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3CCA433-92BF-CF40-A273-CDE370122FBE}"/>
                </a:ext>
              </a:extLst>
            </p:cNvPr>
            <p:cNvCxnSpPr>
              <a:cxnSpLocks/>
            </p:cNvCxnSpPr>
            <p:nvPr/>
          </p:nvCxnSpPr>
          <p:spPr>
            <a:xfrm>
              <a:off x="5741571" y="3851252"/>
              <a:ext cx="0" cy="26125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152E9AD-2AD3-2E41-BD11-F196DF2A89EF}"/>
                </a:ext>
              </a:extLst>
            </p:cNvPr>
            <p:cNvCxnSpPr>
              <a:cxnSpLocks/>
            </p:cNvCxnSpPr>
            <p:nvPr/>
          </p:nvCxnSpPr>
          <p:spPr>
            <a:xfrm>
              <a:off x="6541576" y="3851252"/>
              <a:ext cx="0" cy="26125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9C59D4E-A6FA-8446-B8F3-578EB668029E}"/>
                </a:ext>
              </a:extLst>
            </p:cNvPr>
            <p:cNvCxnSpPr>
              <a:cxnSpLocks/>
            </p:cNvCxnSpPr>
            <p:nvPr/>
          </p:nvCxnSpPr>
          <p:spPr>
            <a:xfrm>
              <a:off x="7341580" y="3851252"/>
              <a:ext cx="0" cy="26125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D4FDC002-D6E5-5142-8B73-A70DAC40BBB8}"/>
                </a:ext>
              </a:extLst>
            </p:cNvPr>
            <p:cNvSpPr txBox="1"/>
            <p:nvPr/>
          </p:nvSpPr>
          <p:spPr>
            <a:xfrm>
              <a:off x="6935858" y="4103429"/>
              <a:ext cx="790601" cy="369332"/>
            </a:xfrm>
            <a:prstGeom prst="rect">
              <a:avLst/>
            </a:prstGeom>
            <a:noFill/>
          </p:spPr>
          <p:txBody>
            <a:bodyPr wrap="none" rtlCol="0">
              <a:spAutoFit/>
            </a:bodyPr>
            <a:lstStyle/>
            <a:p>
              <a:r>
                <a:rPr lang="en-US" dirty="0"/>
                <a:t>$3.5M</a:t>
              </a:r>
            </a:p>
          </p:txBody>
        </p:sp>
        <p:sp>
          <p:nvSpPr>
            <p:cNvPr id="17" name="TextBox 16">
              <a:extLst>
                <a:ext uri="{FF2B5EF4-FFF2-40B4-BE49-F238E27FC236}">
                  <a16:creationId xmlns:a16="http://schemas.microsoft.com/office/drawing/2014/main" id="{0F8DF39A-E11B-F042-9C3B-E959583FF5FF}"/>
                </a:ext>
              </a:extLst>
            </p:cNvPr>
            <p:cNvSpPr txBox="1"/>
            <p:nvPr/>
          </p:nvSpPr>
          <p:spPr>
            <a:xfrm>
              <a:off x="6233639" y="4103429"/>
              <a:ext cx="615874" cy="369332"/>
            </a:xfrm>
            <a:prstGeom prst="rect">
              <a:avLst/>
            </a:prstGeom>
            <a:noFill/>
          </p:spPr>
          <p:txBody>
            <a:bodyPr wrap="none" rtlCol="0">
              <a:spAutoFit/>
            </a:bodyPr>
            <a:lstStyle/>
            <a:p>
              <a:r>
                <a:rPr lang="en-US" dirty="0"/>
                <a:t>$3M</a:t>
              </a:r>
            </a:p>
          </p:txBody>
        </p:sp>
        <p:sp>
          <p:nvSpPr>
            <p:cNvPr id="18" name="TextBox 17">
              <a:extLst>
                <a:ext uri="{FF2B5EF4-FFF2-40B4-BE49-F238E27FC236}">
                  <a16:creationId xmlns:a16="http://schemas.microsoft.com/office/drawing/2014/main" id="{3D80D1AE-563E-2549-8F2E-4E7B6CA634D9}"/>
                </a:ext>
              </a:extLst>
            </p:cNvPr>
            <p:cNvSpPr txBox="1"/>
            <p:nvPr/>
          </p:nvSpPr>
          <p:spPr>
            <a:xfrm>
              <a:off x="5356693" y="4103429"/>
              <a:ext cx="790601" cy="369332"/>
            </a:xfrm>
            <a:prstGeom prst="rect">
              <a:avLst/>
            </a:prstGeom>
            <a:noFill/>
          </p:spPr>
          <p:txBody>
            <a:bodyPr wrap="none" rtlCol="0">
              <a:spAutoFit/>
            </a:bodyPr>
            <a:lstStyle/>
            <a:p>
              <a:r>
                <a:rPr lang="en-US" dirty="0"/>
                <a:t>$2.5M</a:t>
              </a:r>
            </a:p>
          </p:txBody>
        </p:sp>
        <p:sp>
          <p:nvSpPr>
            <p:cNvPr id="19" name="TextBox 18">
              <a:extLst>
                <a:ext uri="{FF2B5EF4-FFF2-40B4-BE49-F238E27FC236}">
                  <a16:creationId xmlns:a16="http://schemas.microsoft.com/office/drawing/2014/main" id="{52968335-6AE0-0046-A11C-5CF8C4E0FF82}"/>
                </a:ext>
              </a:extLst>
            </p:cNvPr>
            <p:cNvSpPr txBox="1"/>
            <p:nvPr/>
          </p:nvSpPr>
          <p:spPr>
            <a:xfrm>
              <a:off x="4654474" y="4103429"/>
              <a:ext cx="615874" cy="369332"/>
            </a:xfrm>
            <a:prstGeom prst="rect">
              <a:avLst/>
            </a:prstGeom>
            <a:noFill/>
          </p:spPr>
          <p:txBody>
            <a:bodyPr wrap="none" rtlCol="0">
              <a:spAutoFit/>
            </a:bodyPr>
            <a:lstStyle/>
            <a:p>
              <a:r>
                <a:rPr lang="en-US" dirty="0"/>
                <a:t>$2M</a:t>
              </a:r>
            </a:p>
          </p:txBody>
        </p:sp>
        <p:sp>
          <p:nvSpPr>
            <p:cNvPr id="20" name="TextBox 19">
              <a:extLst>
                <a:ext uri="{FF2B5EF4-FFF2-40B4-BE49-F238E27FC236}">
                  <a16:creationId xmlns:a16="http://schemas.microsoft.com/office/drawing/2014/main" id="{C6863B32-8606-0445-991F-DB0E2B9B38D7}"/>
                </a:ext>
              </a:extLst>
            </p:cNvPr>
            <p:cNvSpPr txBox="1"/>
            <p:nvPr/>
          </p:nvSpPr>
          <p:spPr>
            <a:xfrm>
              <a:off x="3777528" y="4103429"/>
              <a:ext cx="790601" cy="369332"/>
            </a:xfrm>
            <a:prstGeom prst="rect">
              <a:avLst/>
            </a:prstGeom>
            <a:noFill/>
          </p:spPr>
          <p:txBody>
            <a:bodyPr wrap="none" rtlCol="0">
              <a:spAutoFit/>
            </a:bodyPr>
            <a:lstStyle/>
            <a:p>
              <a:r>
                <a:rPr lang="en-US" dirty="0"/>
                <a:t>$1.5M</a:t>
              </a:r>
            </a:p>
          </p:txBody>
        </p:sp>
        <p:sp>
          <p:nvSpPr>
            <p:cNvPr id="21" name="TextBox 20">
              <a:extLst>
                <a:ext uri="{FF2B5EF4-FFF2-40B4-BE49-F238E27FC236}">
                  <a16:creationId xmlns:a16="http://schemas.microsoft.com/office/drawing/2014/main" id="{22511F02-6F90-8244-9433-2D68094DF0BB}"/>
                </a:ext>
              </a:extLst>
            </p:cNvPr>
            <p:cNvSpPr txBox="1"/>
            <p:nvPr/>
          </p:nvSpPr>
          <p:spPr>
            <a:xfrm>
              <a:off x="3075309" y="4103429"/>
              <a:ext cx="615874" cy="369332"/>
            </a:xfrm>
            <a:prstGeom prst="rect">
              <a:avLst/>
            </a:prstGeom>
            <a:noFill/>
          </p:spPr>
          <p:txBody>
            <a:bodyPr wrap="none" rtlCol="0">
              <a:spAutoFit/>
            </a:bodyPr>
            <a:lstStyle/>
            <a:p>
              <a:r>
                <a:rPr lang="en-US" dirty="0"/>
                <a:t>$1M</a:t>
              </a:r>
            </a:p>
          </p:txBody>
        </p:sp>
        <p:sp>
          <p:nvSpPr>
            <p:cNvPr id="22" name="TextBox 21">
              <a:extLst>
                <a:ext uri="{FF2B5EF4-FFF2-40B4-BE49-F238E27FC236}">
                  <a16:creationId xmlns:a16="http://schemas.microsoft.com/office/drawing/2014/main" id="{260A3485-4F9D-F049-BD8B-DDF845F5399F}"/>
                </a:ext>
              </a:extLst>
            </p:cNvPr>
            <p:cNvSpPr txBox="1"/>
            <p:nvPr/>
          </p:nvSpPr>
          <p:spPr>
            <a:xfrm>
              <a:off x="2215995" y="4103429"/>
              <a:ext cx="772969" cy="369332"/>
            </a:xfrm>
            <a:prstGeom prst="rect">
              <a:avLst/>
            </a:prstGeom>
            <a:noFill/>
          </p:spPr>
          <p:txBody>
            <a:bodyPr wrap="none" rtlCol="0">
              <a:spAutoFit/>
            </a:bodyPr>
            <a:lstStyle/>
            <a:p>
              <a:r>
                <a:rPr lang="en-US" dirty="0"/>
                <a:t>$500K</a:t>
              </a:r>
            </a:p>
          </p:txBody>
        </p:sp>
        <p:sp>
          <p:nvSpPr>
            <p:cNvPr id="23" name="TextBox 22">
              <a:extLst>
                <a:ext uri="{FF2B5EF4-FFF2-40B4-BE49-F238E27FC236}">
                  <a16:creationId xmlns:a16="http://schemas.microsoft.com/office/drawing/2014/main" id="{8B7E9969-9D7B-AF4E-8C60-899BF2D66417}"/>
                </a:ext>
              </a:extLst>
            </p:cNvPr>
            <p:cNvSpPr txBox="1"/>
            <p:nvPr/>
          </p:nvSpPr>
          <p:spPr>
            <a:xfrm>
              <a:off x="2552713" y="2492417"/>
              <a:ext cx="655949" cy="369332"/>
            </a:xfrm>
            <a:prstGeom prst="rect">
              <a:avLst/>
            </a:prstGeom>
            <a:noFill/>
            <a:ln>
              <a:noFill/>
            </a:ln>
          </p:spPr>
          <p:txBody>
            <a:bodyPr wrap="none" rtlCol="0">
              <a:spAutoFit/>
            </a:bodyPr>
            <a:lstStyle/>
            <a:p>
              <a:r>
                <a:rPr lang="en-US" dirty="0"/>
                <a:t>100K</a:t>
              </a:r>
            </a:p>
          </p:txBody>
        </p:sp>
        <p:sp>
          <p:nvSpPr>
            <p:cNvPr id="24" name="Rectangle 23">
              <a:extLst>
                <a:ext uri="{FF2B5EF4-FFF2-40B4-BE49-F238E27FC236}">
                  <a16:creationId xmlns:a16="http://schemas.microsoft.com/office/drawing/2014/main" id="{6D940CA0-E28C-504E-8E71-7470139DF650}"/>
                </a:ext>
              </a:extLst>
            </p:cNvPr>
            <p:cNvSpPr/>
            <p:nvPr/>
          </p:nvSpPr>
          <p:spPr>
            <a:xfrm>
              <a:off x="3162096" y="1912885"/>
              <a:ext cx="2831541" cy="33688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50E782B6-997D-474C-AE70-82F24998A8BE}"/>
                </a:ext>
              </a:extLst>
            </p:cNvPr>
            <p:cNvSpPr txBox="1"/>
            <p:nvPr/>
          </p:nvSpPr>
          <p:spPr>
            <a:xfrm>
              <a:off x="2774065" y="1912885"/>
              <a:ext cx="301686" cy="369332"/>
            </a:xfrm>
            <a:prstGeom prst="rect">
              <a:avLst/>
            </a:prstGeom>
            <a:noFill/>
            <a:ln>
              <a:noFill/>
            </a:ln>
          </p:spPr>
          <p:txBody>
            <a:bodyPr wrap="none" rtlCol="0">
              <a:spAutoFit/>
            </a:bodyPr>
            <a:lstStyle/>
            <a:p>
              <a:r>
                <a:rPr lang="en-US" dirty="0"/>
                <a:t>1</a:t>
              </a:r>
            </a:p>
          </p:txBody>
        </p:sp>
        <p:sp>
          <p:nvSpPr>
            <p:cNvPr id="26" name="TextBox 25">
              <a:extLst>
                <a:ext uri="{FF2B5EF4-FFF2-40B4-BE49-F238E27FC236}">
                  <a16:creationId xmlns:a16="http://schemas.microsoft.com/office/drawing/2014/main" id="{90C08B69-85AE-0848-A7FA-6BEC93D525E1}"/>
                </a:ext>
              </a:extLst>
            </p:cNvPr>
            <p:cNvSpPr txBox="1"/>
            <p:nvPr/>
          </p:nvSpPr>
          <p:spPr>
            <a:xfrm>
              <a:off x="6018740" y="1880437"/>
              <a:ext cx="418704" cy="369332"/>
            </a:xfrm>
            <a:prstGeom prst="rect">
              <a:avLst/>
            </a:prstGeom>
            <a:noFill/>
            <a:ln>
              <a:noFill/>
            </a:ln>
          </p:spPr>
          <p:txBody>
            <a:bodyPr wrap="none" rtlCol="0">
              <a:spAutoFit/>
            </a:bodyPr>
            <a:lstStyle/>
            <a:p>
              <a:r>
                <a:rPr lang="en-US" dirty="0"/>
                <a:t>12</a:t>
              </a:r>
            </a:p>
          </p:txBody>
        </p:sp>
        <p:sp>
          <p:nvSpPr>
            <p:cNvPr id="27" name="Rectangle 26">
              <a:extLst>
                <a:ext uri="{FF2B5EF4-FFF2-40B4-BE49-F238E27FC236}">
                  <a16:creationId xmlns:a16="http://schemas.microsoft.com/office/drawing/2014/main" id="{90F0F96A-31FA-B145-AD8B-E126F5466FAB}"/>
                </a:ext>
              </a:extLst>
            </p:cNvPr>
            <p:cNvSpPr/>
            <p:nvPr/>
          </p:nvSpPr>
          <p:spPr>
            <a:xfrm>
              <a:off x="4576156" y="1909055"/>
              <a:ext cx="1417482" cy="336884"/>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4BF7F32-545F-384C-AF49-2143DC544111}"/>
                </a:ext>
              </a:extLst>
            </p:cNvPr>
            <p:cNvSpPr/>
            <p:nvPr/>
          </p:nvSpPr>
          <p:spPr>
            <a:xfrm>
              <a:off x="4012064" y="3099796"/>
              <a:ext cx="1339707" cy="33688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468FFFF9-61B7-844B-A22A-A83CB22D2EBE}"/>
                </a:ext>
              </a:extLst>
            </p:cNvPr>
            <p:cNvSpPr txBox="1"/>
            <p:nvPr/>
          </p:nvSpPr>
          <p:spPr>
            <a:xfrm>
              <a:off x="82195" y="3053207"/>
              <a:ext cx="1370119" cy="369332"/>
            </a:xfrm>
            <a:prstGeom prst="rect">
              <a:avLst/>
            </a:prstGeom>
            <a:noFill/>
          </p:spPr>
          <p:txBody>
            <a:bodyPr wrap="none" rtlCol="0">
              <a:spAutoFit/>
            </a:bodyPr>
            <a:lstStyle/>
            <a:p>
              <a:r>
                <a:rPr lang="en-US" dirty="0"/>
                <a:t>Vulnerability</a:t>
              </a:r>
            </a:p>
          </p:txBody>
        </p:sp>
        <p:sp>
          <p:nvSpPr>
            <p:cNvPr id="30" name="TextBox 29">
              <a:extLst>
                <a:ext uri="{FF2B5EF4-FFF2-40B4-BE49-F238E27FC236}">
                  <a16:creationId xmlns:a16="http://schemas.microsoft.com/office/drawing/2014/main" id="{CBF0B7FF-7593-8540-9222-245DA47600E7}"/>
                </a:ext>
              </a:extLst>
            </p:cNvPr>
            <p:cNvSpPr txBox="1"/>
            <p:nvPr/>
          </p:nvSpPr>
          <p:spPr>
            <a:xfrm>
              <a:off x="3490732" y="3079307"/>
              <a:ext cx="583814" cy="369332"/>
            </a:xfrm>
            <a:prstGeom prst="rect">
              <a:avLst/>
            </a:prstGeom>
            <a:noFill/>
            <a:ln>
              <a:noFill/>
            </a:ln>
          </p:spPr>
          <p:txBody>
            <a:bodyPr wrap="none" rtlCol="0">
              <a:spAutoFit/>
            </a:bodyPr>
            <a:lstStyle/>
            <a:p>
              <a:r>
                <a:rPr lang="en-US" dirty="0"/>
                <a:t>40%</a:t>
              </a:r>
            </a:p>
          </p:txBody>
        </p:sp>
        <p:sp>
          <p:nvSpPr>
            <p:cNvPr id="31" name="TextBox 30">
              <a:extLst>
                <a:ext uri="{FF2B5EF4-FFF2-40B4-BE49-F238E27FC236}">
                  <a16:creationId xmlns:a16="http://schemas.microsoft.com/office/drawing/2014/main" id="{3DDE3ADB-28C0-7848-9F23-E16DBBCAAD97}"/>
                </a:ext>
              </a:extLst>
            </p:cNvPr>
            <p:cNvSpPr txBox="1"/>
            <p:nvPr/>
          </p:nvSpPr>
          <p:spPr>
            <a:xfrm>
              <a:off x="5351771" y="3083572"/>
              <a:ext cx="583814" cy="369332"/>
            </a:xfrm>
            <a:prstGeom prst="rect">
              <a:avLst/>
            </a:prstGeom>
            <a:noFill/>
            <a:ln>
              <a:noFill/>
            </a:ln>
          </p:spPr>
          <p:txBody>
            <a:bodyPr wrap="none" rtlCol="0">
              <a:spAutoFit/>
            </a:bodyPr>
            <a:lstStyle/>
            <a:p>
              <a:r>
                <a:rPr lang="en-US" dirty="0"/>
                <a:t>90%</a:t>
              </a:r>
            </a:p>
          </p:txBody>
        </p:sp>
        <p:sp>
          <p:nvSpPr>
            <p:cNvPr id="32" name="Rectangle 31">
              <a:extLst>
                <a:ext uri="{FF2B5EF4-FFF2-40B4-BE49-F238E27FC236}">
                  <a16:creationId xmlns:a16="http://schemas.microsoft.com/office/drawing/2014/main" id="{2A283505-4C2D-6B40-8FBC-CE3DA2179176}"/>
                </a:ext>
              </a:extLst>
            </p:cNvPr>
            <p:cNvSpPr/>
            <p:nvPr/>
          </p:nvSpPr>
          <p:spPr>
            <a:xfrm>
              <a:off x="4574214" y="3095966"/>
              <a:ext cx="777557" cy="336884"/>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B8C3A185-A15B-0B4D-A38A-EEB8DE19832A}"/>
                </a:ext>
              </a:extLst>
            </p:cNvPr>
            <p:cNvSpPr/>
            <p:nvPr/>
          </p:nvSpPr>
          <p:spPr>
            <a:xfrm>
              <a:off x="2880688" y="1305060"/>
              <a:ext cx="4136593" cy="33688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5A40E7F4-453F-E046-90F8-CD72EB94D874}"/>
                </a:ext>
              </a:extLst>
            </p:cNvPr>
            <p:cNvSpPr txBox="1"/>
            <p:nvPr/>
          </p:nvSpPr>
          <p:spPr>
            <a:xfrm>
              <a:off x="82195" y="1251988"/>
              <a:ext cx="1763111" cy="369332"/>
            </a:xfrm>
            <a:prstGeom prst="rect">
              <a:avLst/>
            </a:prstGeom>
            <a:noFill/>
          </p:spPr>
          <p:txBody>
            <a:bodyPr wrap="none" rtlCol="0">
              <a:spAutoFit/>
            </a:bodyPr>
            <a:lstStyle/>
            <a:p>
              <a:r>
                <a:rPr lang="en-US" dirty="0"/>
                <a:t>Productivity Loss</a:t>
              </a:r>
            </a:p>
          </p:txBody>
        </p:sp>
        <p:sp>
          <p:nvSpPr>
            <p:cNvPr id="35" name="TextBox 34">
              <a:extLst>
                <a:ext uri="{FF2B5EF4-FFF2-40B4-BE49-F238E27FC236}">
                  <a16:creationId xmlns:a16="http://schemas.microsoft.com/office/drawing/2014/main" id="{817431E8-0DA3-7744-9EF6-B5E26F47E087}"/>
                </a:ext>
              </a:extLst>
            </p:cNvPr>
            <p:cNvSpPr txBox="1"/>
            <p:nvPr/>
          </p:nvSpPr>
          <p:spPr>
            <a:xfrm>
              <a:off x="2214082" y="1337508"/>
              <a:ext cx="655949" cy="369332"/>
            </a:xfrm>
            <a:prstGeom prst="rect">
              <a:avLst/>
            </a:prstGeom>
            <a:noFill/>
          </p:spPr>
          <p:txBody>
            <a:bodyPr wrap="none" rtlCol="0">
              <a:spAutoFit/>
            </a:bodyPr>
            <a:lstStyle/>
            <a:p>
              <a:r>
                <a:rPr lang="en-US" dirty="0"/>
                <a:t>200K</a:t>
              </a:r>
            </a:p>
          </p:txBody>
        </p:sp>
        <p:sp>
          <p:nvSpPr>
            <p:cNvPr id="36" name="TextBox 35">
              <a:extLst>
                <a:ext uri="{FF2B5EF4-FFF2-40B4-BE49-F238E27FC236}">
                  <a16:creationId xmlns:a16="http://schemas.microsoft.com/office/drawing/2014/main" id="{A0247F73-AC16-074D-BF0E-9A91CC2CDB50}"/>
                </a:ext>
              </a:extLst>
            </p:cNvPr>
            <p:cNvSpPr txBox="1"/>
            <p:nvPr/>
          </p:nvSpPr>
          <p:spPr>
            <a:xfrm>
              <a:off x="7027938" y="1288836"/>
              <a:ext cx="673582" cy="369332"/>
            </a:xfrm>
            <a:prstGeom prst="rect">
              <a:avLst/>
            </a:prstGeom>
            <a:noFill/>
            <a:ln>
              <a:noFill/>
            </a:ln>
          </p:spPr>
          <p:txBody>
            <a:bodyPr wrap="none" rtlCol="0">
              <a:spAutoFit/>
            </a:bodyPr>
            <a:lstStyle/>
            <a:p>
              <a:r>
                <a:rPr lang="en-US" dirty="0"/>
                <a:t>1.5M</a:t>
              </a:r>
            </a:p>
          </p:txBody>
        </p:sp>
        <p:sp>
          <p:nvSpPr>
            <p:cNvPr id="37" name="Rectangle 36">
              <a:extLst>
                <a:ext uri="{FF2B5EF4-FFF2-40B4-BE49-F238E27FC236}">
                  <a16:creationId xmlns:a16="http://schemas.microsoft.com/office/drawing/2014/main" id="{D40197C5-3D13-F347-8712-6037AC53726C}"/>
                </a:ext>
              </a:extLst>
            </p:cNvPr>
            <p:cNvSpPr/>
            <p:nvPr/>
          </p:nvSpPr>
          <p:spPr>
            <a:xfrm>
              <a:off x="4572502" y="1301230"/>
              <a:ext cx="2444779" cy="336884"/>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0BBD1651-8EC4-BC42-A1D8-3CA584B9337D}"/>
                </a:ext>
              </a:extLst>
            </p:cNvPr>
            <p:cNvSpPr/>
            <p:nvPr/>
          </p:nvSpPr>
          <p:spPr>
            <a:xfrm>
              <a:off x="3168595" y="2480132"/>
              <a:ext cx="2195039" cy="33688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7E7C99EF-F7CC-4F4E-912F-090CFA2F91FF}"/>
                </a:ext>
              </a:extLst>
            </p:cNvPr>
            <p:cNvSpPr txBox="1"/>
            <p:nvPr/>
          </p:nvSpPr>
          <p:spPr>
            <a:xfrm>
              <a:off x="82195" y="2410837"/>
              <a:ext cx="1868075" cy="369332"/>
            </a:xfrm>
            <a:prstGeom prst="rect">
              <a:avLst/>
            </a:prstGeom>
            <a:noFill/>
          </p:spPr>
          <p:txBody>
            <a:bodyPr wrap="none" rtlCol="0">
              <a:spAutoFit/>
            </a:bodyPr>
            <a:lstStyle/>
            <a:p>
              <a:r>
                <a:rPr lang="en-US" dirty="0"/>
                <a:t>Replacement Loss</a:t>
              </a:r>
            </a:p>
          </p:txBody>
        </p:sp>
        <p:sp>
          <p:nvSpPr>
            <p:cNvPr id="40" name="TextBox 39">
              <a:extLst>
                <a:ext uri="{FF2B5EF4-FFF2-40B4-BE49-F238E27FC236}">
                  <a16:creationId xmlns:a16="http://schemas.microsoft.com/office/drawing/2014/main" id="{8812BE10-F027-4E44-BDCA-B51F9BD3619F}"/>
                </a:ext>
              </a:extLst>
            </p:cNvPr>
            <p:cNvSpPr txBox="1"/>
            <p:nvPr/>
          </p:nvSpPr>
          <p:spPr>
            <a:xfrm>
              <a:off x="5363634" y="2480132"/>
              <a:ext cx="655949" cy="369332"/>
            </a:xfrm>
            <a:prstGeom prst="rect">
              <a:avLst/>
            </a:prstGeom>
            <a:noFill/>
            <a:ln>
              <a:noFill/>
            </a:ln>
          </p:spPr>
          <p:txBody>
            <a:bodyPr wrap="none" rtlCol="0">
              <a:spAutoFit/>
            </a:bodyPr>
            <a:lstStyle/>
            <a:p>
              <a:r>
                <a:rPr lang="en-US" dirty="0"/>
                <a:t>600K</a:t>
              </a:r>
            </a:p>
          </p:txBody>
        </p:sp>
        <p:sp>
          <p:nvSpPr>
            <p:cNvPr id="41" name="Rectangle 40">
              <a:extLst>
                <a:ext uri="{FF2B5EF4-FFF2-40B4-BE49-F238E27FC236}">
                  <a16:creationId xmlns:a16="http://schemas.microsoft.com/office/drawing/2014/main" id="{4E9281B7-4D27-E149-8976-FD89865FBF37}"/>
                </a:ext>
              </a:extLst>
            </p:cNvPr>
            <p:cNvSpPr/>
            <p:nvPr/>
          </p:nvSpPr>
          <p:spPr>
            <a:xfrm>
              <a:off x="4584367" y="2476695"/>
              <a:ext cx="779268" cy="336884"/>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81D8EE3-634C-A54A-B8DC-47ED2262BEF7}"/>
                </a:ext>
              </a:extLst>
            </p:cNvPr>
            <p:cNvSpPr txBox="1"/>
            <p:nvPr/>
          </p:nvSpPr>
          <p:spPr>
            <a:xfrm>
              <a:off x="3502652" y="4482260"/>
              <a:ext cx="2337243" cy="369332"/>
            </a:xfrm>
            <a:prstGeom prst="rect">
              <a:avLst/>
            </a:prstGeom>
            <a:noFill/>
          </p:spPr>
          <p:txBody>
            <a:bodyPr wrap="none" rtlCol="0">
              <a:spAutoFit/>
            </a:bodyPr>
            <a:lstStyle/>
            <a:p>
              <a:r>
                <a:rPr lang="en-US" b="1" dirty="0"/>
                <a:t>Average Loss Exposure</a:t>
              </a:r>
            </a:p>
          </p:txBody>
        </p:sp>
      </p:grpSp>
      <p:sp>
        <p:nvSpPr>
          <p:cNvPr id="44" name="TextBox 43">
            <a:extLst>
              <a:ext uri="{FF2B5EF4-FFF2-40B4-BE49-F238E27FC236}">
                <a16:creationId xmlns:a16="http://schemas.microsoft.com/office/drawing/2014/main" id="{33C1E107-8DE8-3F48-A17C-88F9E4DA524E}"/>
              </a:ext>
            </a:extLst>
          </p:cNvPr>
          <p:cNvSpPr txBox="1"/>
          <p:nvPr/>
        </p:nvSpPr>
        <p:spPr>
          <a:xfrm>
            <a:off x="839788" y="1341768"/>
            <a:ext cx="8305351" cy="461665"/>
          </a:xfrm>
          <a:prstGeom prst="rect">
            <a:avLst/>
          </a:prstGeom>
          <a:noFill/>
        </p:spPr>
        <p:txBody>
          <a:bodyPr wrap="none" rtlCol="0">
            <a:spAutoFit/>
          </a:bodyPr>
          <a:lstStyle/>
          <a:p>
            <a:r>
              <a:rPr lang="en-US" sz="2400" dirty="0"/>
              <a:t>Tornado Chart – showing impact of +/- 10% change in a risk factor</a:t>
            </a:r>
          </a:p>
        </p:txBody>
      </p:sp>
      <p:sp>
        <p:nvSpPr>
          <p:cNvPr id="3" name="Slide Number Placeholder 2">
            <a:extLst>
              <a:ext uri="{FF2B5EF4-FFF2-40B4-BE49-F238E27FC236}">
                <a16:creationId xmlns:a16="http://schemas.microsoft.com/office/drawing/2014/main" id="{6474E13E-D6A0-E441-9D6C-5244C0C66B00}"/>
              </a:ext>
            </a:extLst>
          </p:cNvPr>
          <p:cNvSpPr>
            <a:spLocks noGrp="1"/>
          </p:cNvSpPr>
          <p:nvPr>
            <p:ph type="sldNum" sz="quarter" idx="12"/>
          </p:nvPr>
        </p:nvSpPr>
        <p:spPr/>
        <p:txBody>
          <a:bodyPr/>
          <a:lstStyle/>
          <a:p>
            <a:fld id="{D8C804A1-B6BA-5D40-98D1-9C3FE965D78F}" type="slidenum">
              <a:rPr lang="en-US" smtClean="0"/>
              <a:t>49</a:t>
            </a:fld>
            <a:endParaRPr lang="en-US"/>
          </a:p>
        </p:txBody>
      </p:sp>
    </p:spTree>
    <p:extLst>
      <p:ext uri="{BB962C8B-B14F-4D97-AF65-F5344CB8AC3E}">
        <p14:creationId xmlns:p14="http://schemas.microsoft.com/office/powerpoint/2010/main" val="3697959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4E4A-A1DA-0343-8E79-0689F7610FFE}"/>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164A603B-33E7-744C-B054-35F1420FDD67}"/>
              </a:ext>
            </a:extLst>
          </p:cNvPr>
          <p:cNvSpPr>
            <a:spLocks noGrp="1"/>
          </p:cNvSpPr>
          <p:nvPr>
            <p:ph idx="1"/>
          </p:nvPr>
        </p:nvSpPr>
        <p:spPr/>
        <p:txBody>
          <a:bodyPr/>
          <a:lstStyle/>
          <a:p>
            <a:r>
              <a:rPr lang="en-US" dirty="0"/>
              <a:t>This module focuses on the shortcomings of qualitative risk management and why quantitative risk management is a more useful approach.</a:t>
            </a:r>
          </a:p>
        </p:txBody>
      </p:sp>
      <p:sp>
        <p:nvSpPr>
          <p:cNvPr id="4" name="Slide Number Placeholder 3">
            <a:extLst>
              <a:ext uri="{FF2B5EF4-FFF2-40B4-BE49-F238E27FC236}">
                <a16:creationId xmlns:a16="http://schemas.microsoft.com/office/drawing/2014/main" id="{99F217A6-12ED-1B4C-8D33-1CF9B3FB6BF9}"/>
              </a:ext>
            </a:extLst>
          </p:cNvPr>
          <p:cNvSpPr>
            <a:spLocks noGrp="1"/>
          </p:cNvSpPr>
          <p:nvPr>
            <p:ph type="sldNum" sz="quarter" idx="12"/>
          </p:nvPr>
        </p:nvSpPr>
        <p:spPr/>
        <p:txBody>
          <a:bodyPr/>
          <a:lstStyle/>
          <a:p>
            <a:fld id="{D8C804A1-B6BA-5D40-98D1-9C3FE965D78F}" type="slidenum">
              <a:rPr lang="en-US" smtClean="0"/>
              <a:t>5</a:t>
            </a:fld>
            <a:endParaRPr lang="en-US"/>
          </a:p>
        </p:txBody>
      </p:sp>
    </p:spTree>
    <p:extLst>
      <p:ext uri="{BB962C8B-B14F-4D97-AF65-F5344CB8AC3E}">
        <p14:creationId xmlns:p14="http://schemas.microsoft.com/office/powerpoint/2010/main" val="14811334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F805D-EA91-9747-812D-BD0B2BCDC5A7}"/>
              </a:ext>
            </a:extLst>
          </p:cNvPr>
          <p:cNvSpPr>
            <a:spLocks noGrp="1"/>
          </p:cNvSpPr>
          <p:nvPr>
            <p:ph type="title"/>
          </p:nvPr>
        </p:nvSpPr>
        <p:spPr/>
        <p:txBody>
          <a:bodyPr/>
          <a:lstStyle/>
          <a:p>
            <a:r>
              <a:rPr lang="en-US" b="1" dirty="0"/>
              <a:t>Skillset</a:t>
            </a:r>
          </a:p>
        </p:txBody>
      </p:sp>
      <p:sp>
        <p:nvSpPr>
          <p:cNvPr id="3" name="Text Placeholder 2">
            <a:extLst>
              <a:ext uri="{FF2B5EF4-FFF2-40B4-BE49-F238E27FC236}">
                <a16:creationId xmlns:a16="http://schemas.microsoft.com/office/drawing/2014/main" id="{F5665A24-98B1-3146-B9A2-A077B7B84A0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67EC55C-B928-D541-B5F8-98DCD2BB07FF}"/>
              </a:ext>
            </a:extLst>
          </p:cNvPr>
          <p:cNvSpPr>
            <a:spLocks noGrp="1"/>
          </p:cNvSpPr>
          <p:nvPr>
            <p:ph type="sldNum" sz="quarter" idx="12"/>
          </p:nvPr>
        </p:nvSpPr>
        <p:spPr/>
        <p:txBody>
          <a:bodyPr/>
          <a:lstStyle/>
          <a:p>
            <a:fld id="{D8C804A1-B6BA-5D40-98D1-9C3FE965D78F}" type="slidenum">
              <a:rPr lang="en-US" smtClean="0"/>
              <a:t>50</a:t>
            </a:fld>
            <a:endParaRPr lang="en-US"/>
          </a:p>
        </p:txBody>
      </p:sp>
    </p:spTree>
    <p:extLst>
      <p:ext uri="{BB962C8B-B14F-4D97-AF65-F5344CB8AC3E}">
        <p14:creationId xmlns:p14="http://schemas.microsoft.com/office/powerpoint/2010/main" val="266304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46AF-1875-E246-BAFF-A0F64FFC18BA}"/>
              </a:ext>
            </a:extLst>
          </p:cNvPr>
          <p:cNvSpPr>
            <a:spLocks noGrp="1"/>
          </p:cNvSpPr>
          <p:nvPr>
            <p:ph type="title"/>
          </p:nvPr>
        </p:nvSpPr>
        <p:spPr/>
        <p:txBody>
          <a:bodyPr/>
          <a:lstStyle/>
          <a:p>
            <a:r>
              <a:rPr lang="en-US" b="1" dirty="0"/>
              <a:t>Skillset</a:t>
            </a:r>
          </a:p>
        </p:txBody>
      </p:sp>
      <p:sp>
        <p:nvSpPr>
          <p:cNvPr id="3" name="Content Placeholder 2">
            <a:extLst>
              <a:ext uri="{FF2B5EF4-FFF2-40B4-BE49-F238E27FC236}">
                <a16:creationId xmlns:a16="http://schemas.microsoft.com/office/drawing/2014/main" id="{B8A82E44-856C-BF4D-9D38-7F970FF06F0A}"/>
              </a:ext>
            </a:extLst>
          </p:cNvPr>
          <p:cNvSpPr>
            <a:spLocks noGrp="1"/>
          </p:cNvSpPr>
          <p:nvPr>
            <p:ph idx="1"/>
          </p:nvPr>
        </p:nvSpPr>
        <p:spPr/>
        <p:txBody>
          <a:bodyPr/>
          <a:lstStyle/>
          <a:p>
            <a:r>
              <a:rPr lang="en-US" dirty="0"/>
              <a:t>Qualitative Risk Management attitude: “Heat maps are so simple anyone can do it”. </a:t>
            </a:r>
          </a:p>
          <a:p>
            <a:r>
              <a:rPr lang="en-US" dirty="0"/>
              <a:t>Risk Analysis requires a particular skill set: </a:t>
            </a:r>
          </a:p>
          <a:p>
            <a:pPr lvl="1"/>
            <a:r>
              <a:rPr lang="en-US" dirty="0"/>
              <a:t>Critical Thinking</a:t>
            </a:r>
          </a:p>
          <a:p>
            <a:pPr lvl="1"/>
            <a:r>
              <a:rPr lang="en-US" dirty="0"/>
              <a:t>Basic Probability principles</a:t>
            </a:r>
          </a:p>
          <a:p>
            <a:pPr lvl="1"/>
            <a:r>
              <a:rPr lang="en-US" dirty="0"/>
              <a:t>Calibrated Estimation training</a:t>
            </a:r>
          </a:p>
          <a:p>
            <a:pPr lvl="1"/>
            <a:r>
              <a:rPr lang="en-US" dirty="0"/>
              <a:t>Familiarity with Monte Carlo Simulation</a:t>
            </a:r>
          </a:p>
          <a:p>
            <a:pPr lvl="1"/>
            <a:r>
              <a:rPr lang="en-US" dirty="0"/>
              <a:t>Psychology of Risk / Behavioral Economics</a:t>
            </a:r>
          </a:p>
          <a:p>
            <a:pPr lvl="1"/>
            <a:r>
              <a:rPr lang="en-US" dirty="0"/>
              <a:t>Data Quality</a:t>
            </a:r>
          </a:p>
          <a:p>
            <a:endParaRPr lang="en-US" dirty="0"/>
          </a:p>
        </p:txBody>
      </p:sp>
      <p:sp>
        <p:nvSpPr>
          <p:cNvPr id="4" name="Slide Number Placeholder 3">
            <a:extLst>
              <a:ext uri="{FF2B5EF4-FFF2-40B4-BE49-F238E27FC236}">
                <a16:creationId xmlns:a16="http://schemas.microsoft.com/office/drawing/2014/main" id="{EFCD1CA5-E456-514F-8A15-A373D66A8266}"/>
              </a:ext>
            </a:extLst>
          </p:cNvPr>
          <p:cNvSpPr>
            <a:spLocks noGrp="1"/>
          </p:cNvSpPr>
          <p:nvPr>
            <p:ph type="sldNum" sz="quarter" idx="12"/>
          </p:nvPr>
        </p:nvSpPr>
        <p:spPr/>
        <p:txBody>
          <a:bodyPr/>
          <a:lstStyle/>
          <a:p>
            <a:fld id="{D8C804A1-B6BA-5D40-98D1-9C3FE965D78F}" type="slidenum">
              <a:rPr lang="en-US" smtClean="0"/>
              <a:t>51</a:t>
            </a:fld>
            <a:endParaRPr lang="en-US"/>
          </a:p>
        </p:txBody>
      </p:sp>
    </p:spTree>
    <p:extLst>
      <p:ext uri="{BB962C8B-B14F-4D97-AF65-F5344CB8AC3E}">
        <p14:creationId xmlns:p14="http://schemas.microsoft.com/office/powerpoint/2010/main" val="22024857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87EF6-1478-A248-BB3A-D93C0C5EB60F}"/>
              </a:ext>
            </a:extLst>
          </p:cNvPr>
          <p:cNvSpPr>
            <a:spLocks noGrp="1"/>
          </p:cNvSpPr>
          <p:nvPr>
            <p:ph type="title"/>
          </p:nvPr>
        </p:nvSpPr>
        <p:spPr/>
        <p:txBody>
          <a:bodyPr/>
          <a:lstStyle/>
          <a:p>
            <a:r>
              <a:rPr lang="en-US" b="1" dirty="0"/>
              <a:t>End of Module</a:t>
            </a:r>
          </a:p>
        </p:txBody>
      </p:sp>
      <p:sp>
        <p:nvSpPr>
          <p:cNvPr id="3" name="Text Placeholder 2">
            <a:extLst>
              <a:ext uri="{FF2B5EF4-FFF2-40B4-BE49-F238E27FC236}">
                <a16:creationId xmlns:a16="http://schemas.microsoft.com/office/drawing/2014/main" id="{91BCD864-8A54-A947-97FA-C1CB0F539EA4}"/>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27A8659C-F5DF-504B-B890-B6D916F91C9A}"/>
              </a:ext>
            </a:extLst>
          </p:cNvPr>
          <p:cNvSpPr>
            <a:spLocks noGrp="1"/>
          </p:cNvSpPr>
          <p:nvPr>
            <p:ph type="sldNum" sz="quarter" idx="12"/>
          </p:nvPr>
        </p:nvSpPr>
        <p:spPr/>
        <p:txBody>
          <a:bodyPr/>
          <a:lstStyle/>
          <a:p>
            <a:fld id="{D8C804A1-B6BA-5D40-98D1-9C3FE965D78F}" type="slidenum">
              <a:rPr lang="en-US" smtClean="0"/>
              <a:t>52</a:t>
            </a:fld>
            <a:endParaRPr lang="en-US"/>
          </a:p>
        </p:txBody>
      </p:sp>
    </p:spTree>
    <p:extLst>
      <p:ext uri="{BB962C8B-B14F-4D97-AF65-F5344CB8AC3E}">
        <p14:creationId xmlns:p14="http://schemas.microsoft.com/office/powerpoint/2010/main" val="1906616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580CB-0FDA-D047-8073-C55D878816E9}"/>
              </a:ext>
            </a:extLst>
          </p:cNvPr>
          <p:cNvSpPr>
            <a:spLocks noGrp="1"/>
          </p:cNvSpPr>
          <p:nvPr>
            <p:ph type="title"/>
          </p:nvPr>
        </p:nvSpPr>
        <p:spPr/>
        <p:txBody>
          <a:bodyPr/>
          <a:lstStyle/>
          <a:p>
            <a:r>
              <a:rPr lang="en-US" b="1" dirty="0"/>
              <a:t>More Art than Science…</a:t>
            </a:r>
          </a:p>
        </p:txBody>
      </p:sp>
      <p:sp>
        <p:nvSpPr>
          <p:cNvPr id="3" name="Content Placeholder 2">
            <a:extLst>
              <a:ext uri="{FF2B5EF4-FFF2-40B4-BE49-F238E27FC236}">
                <a16:creationId xmlns:a16="http://schemas.microsoft.com/office/drawing/2014/main" id="{CC10D95C-6F70-5744-ADD5-0022114DCB9B}"/>
              </a:ext>
            </a:extLst>
          </p:cNvPr>
          <p:cNvSpPr>
            <a:spLocks noGrp="1"/>
          </p:cNvSpPr>
          <p:nvPr>
            <p:ph idx="1"/>
          </p:nvPr>
        </p:nvSpPr>
        <p:spPr/>
        <p:txBody>
          <a:bodyPr/>
          <a:lstStyle/>
          <a:p>
            <a:r>
              <a:rPr lang="en-US" dirty="0"/>
              <a:t>While many “Best Practices” and standards promote the use of qualitative risk management or specifically the use of Risk Matrices or Heat maps, there is no evidence of their value.</a:t>
            </a:r>
          </a:p>
          <a:p>
            <a:r>
              <a:rPr lang="en-US" dirty="0"/>
              <a:t>Risk Matrices are actually seriously flawed as we will see in the next slides. </a:t>
            </a:r>
          </a:p>
          <a:p>
            <a:r>
              <a:rPr lang="en-US" dirty="0"/>
              <a:t>Risk Matrices willfully ignore the insights gained from multiple domains.</a:t>
            </a:r>
          </a:p>
          <a:p>
            <a:r>
              <a:rPr lang="en-US" dirty="0"/>
              <a:t>Quantitative RM is based on </a:t>
            </a:r>
            <a:r>
              <a:rPr lang="en-US" b="1" dirty="0"/>
              <a:t>validated methods</a:t>
            </a:r>
            <a:r>
              <a:rPr lang="en-US" dirty="0"/>
              <a:t>.</a:t>
            </a:r>
          </a:p>
        </p:txBody>
      </p:sp>
      <p:sp>
        <p:nvSpPr>
          <p:cNvPr id="4" name="Slide Number Placeholder 3">
            <a:extLst>
              <a:ext uri="{FF2B5EF4-FFF2-40B4-BE49-F238E27FC236}">
                <a16:creationId xmlns:a16="http://schemas.microsoft.com/office/drawing/2014/main" id="{7A3CF95C-C646-5847-8600-9292FCFD1650}"/>
              </a:ext>
            </a:extLst>
          </p:cNvPr>
          <p:cNvSpPr>
            <a:spLocks noGrp="1"/>
          </p:cNvSpPr>
          <p:nvPr>
            <p:ph type="sldNum" sz="quarter" idx="12"/>
          </p:nvPr>
        </p:nvSpPr>
        <p:spPr/>
        <p:txBody>
          <a:bodyPr/>
          <a:lstStyle/>
          <a:p>
            <a:fld id="{D8C804A1-B6BA-5D40-98D1-9C3FE965D78F}" type="slidenum">
              <a:rPr lang="en-US" smtClean="0"/>
              <a:t>6</a:t>
            </a:fld>
            <a:endParaRPr lang="en-US"/>
          </a:p>
        </p:txBody>
      </p:sp>
    </p:spTree>
    <p:extLst>
      <p:ext uri="{BB962C8B-B14F-4D97-AF65-F5344CB8AC3E}">
        <p14:creationId xmlns:p14="http://schemas.microsoft.com/office/powerpoint/2010/main" val="199430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FDB8-4F82-DE4D-B4EE-DD87BEEAE557}"/>
              </a:ext>
            </a:extLst>
          </p:cNvPr>
          <p:cNvSpPr>
            <a:spLocks noGrp="1"/>
          </p:cNvSpPr>
          <p:nvPr>
            <p:ph type="title"/>
          </p:nvPr>
        </p:nvSpPr>
        <p:spPr/>
        <p:txBody>
          <a:bodyPr/>
          <a:lstStyle/>
          <a:p>
            <a:r>
              <a:rPr lang="en-US" b="1" dirty="0"/>
              <a:t>Fake Math</a:t>
            </a:r>
          </a:p>
        </p:txBody>
      </p:sp>
      <p:sp>
        <p:nvSpPr>
          <p:cNvPr id="3" name="Text Placeholder 2">
            <a:extLst>
              <a:ext uri="{FF2B5EF4-FFF2-40B4-BE49-F238E27FC236}">
                <a16:creationId xmlns:a16="http://schemas.microsoft.com/office/drawing/2014/main" id="{28B41BA6-0600-674E-A6C3-83E285BA80F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857CB36-AAB9-3246-A77C-C1638A1B2DBF}"/>
              </a:ext>
            </a:extLst>
          </p:cNvPr>
          <p:cNvSpPr>
            <a:spLocks noGrp="1"/>
          </p:cNvSpPr>
          <p:nvPr>
            <p:ph type="sldNum" sz="quarter" idx="12"/>
          </p:nvPr>
        </p:nvSpPr>
        <p:spPr/>
        <p:txBody>
          <a:bodyPr/>
          <a:lstStyle/>
          <a:p>
            <a:fld id="{D8C804A1-B6BA-5D40-98D1-9C3FE965D78F}" type="slidenum">
              <a:rPr lang="en-US" smtClean="0"/>
              <a:t>7</a:t>
            </a:fld>
            <a:endParaRPr lang="en-US"/>
          </a:p>
        </p:txBody>
      </p:sp>
    </p:spTree>
    <p:extLst>
      <p:ext uri="{BB962C8B-B14F-4D97-AF65-F5344CB8AC3E}">
        <p14:creationId xmlns:p14="http://schemas.microsoft.com/office/powerpoint/2010/main" val="571071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097CC1-143A-E54F-ACCE-48BD03834EEA}"/>
              </a:ext>
            </a:extLst>
          </p:cNvPr>
          <p:cNvSpPr>
            <a:spLocks noGrp="1"/>
          </p:cNvSpPr>
          <p:nvPr>
            <p:ph type="sldNum" sz="quarter" idx="12"/>
          </p:nvPr>
        </p:nvSpPr>
        <p:spPr/>
        <p:txBody>
          <a:bodyPr/>
          <a:lstStyle/>
          <a:p>
            <a:fld id="{D8C804A1-B6BA-5D40-98D1-9C3FE965D78F}" type="slidenum">
              <a:rPr lang="en-US" smtClean="0"/>
              <a:t>8</a:t>
            </a:fld>
            <a:endParaRPr lang="en-US"/>
          </a:p>
        </p:txBody>
      </p:sp>
      <p:pic>
        <p:nvPicPr>
          <p:cNvPr id="4" name="Picture 3">
            <a:extLst>
              <a:ext uri="{FF2B5EF4-FFF2-40B4-BE49-F238E27FC236}">
                <a16:creationId xmlns:a16="http://schemas.microsoft.com/office/drawing/2014/main" id="{C61CBBE5-7F70-534B-AC25-F09D298C9023}"/>
              </a:ext>
            </a:extLst>
          </p:cNvPr>
          <p:cNvPicPr>
            <a:picLocks noChangeAspect="1"/>
          </p:cNvPicPr>
          <p:nvPr/>
        </p:nvPicPr>
        <p:blipFill>
          <a:blip r:embed="rId3"/>
          <a:stretch>
            <a:fillRect/>
          </a:stretch>
        </p:blipFill>
        <p:spPr>
          <a:xfrm>
            <a:off x="958516" y="333293"/>
            <a:ext cx="10395284" cy="3084912"/>
          </a:xfrm>
          <a:prstGeom prst="rect">
            <a:avLst/>
          </a:prstGeom>
        </p:spPr>
      </p:pic>
      <p:sp>
        <p:nvSpPr>
          <p:cNvPr id="14" name="Rectangle 13">
            <a:extLst>
              <a:ext uri="{FF2B5EF4-FFF2-40B4-BE49-F238E27FC236}">
                <a16:creationId xmlns:a16="http://schemas.microsoft.com/office/drawing/2014/main" id="{46A5EB00-33A9-434A-AD75-17FCB7775A44}"/>
              </a:ext>
            </a:extLst>
          </p:cNvPr>
          <p:cNvSpPr/>
          <p:nvPr/>
        </p:nvSpPr>
        <p:spPr>
          <a:xfrm>
            <a:off x="1331495" y="3572822"/>
            <a:ext cx="10663989" cy="31486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1-6 is an ordinal scale. It only indicates the order i.e. “3” comes after “2” etc.</a:t>
            </a:r>
          </a:p>
          <a:p>
            <a:r>
              <a:rPr lang="en-US" sz="2800" dirty="0"/>
              <a:t>The differences between each order is not really known.</a:t>
            </a:r>
          </a:p>
          <a:p>
            <a:r>
              <a:rPr lang="en-US" sz="2800" dirty="0"/>
              <a:t>We don’t know how much “3” is larger/better etc. than “2”.</a:t>
            </a:r>
          </a:p>
          <a:p>
            <a:r>
              <a:rPr lang="en-US" sz="2800" dirty="0"/>
              <a:t>The difference between “3” and “2” is not necessarily the same as between “3” and “4”.</a:t>
            </a:r>
          </a:p>
          <a:p>
            <a:r>
              <a:rPr lang="en-US" sz="2800" b="1" dirty="0"/>
              <a:t>You can not do math on an ordinal scale!!!</a:t>
            </a:r>
          </a:p>
        </p:txBody>
      </p:sp>
      <p:sp>
        <p:nvSpPr>
          <p:cNvPr id="15" name="Rectangle 14">
            <a:extLst>
              <a:ext uri="{FF2B5EF4-FFF2-40B4-BE49-F238E27FC236}">
                <a16:creationId xmlns:a16="http://schemas.microsoft.com/office/drawing/2014/main" id="{725411EB-7604-7043-8628-C26C066D136D}"/>
              </a:ext>
            </a:extLst>
          </p:cNvPr>
          <p:cNvSpPr/>
          <p:nvPr/>
        </p:nvSpPr>
        <p:spPr>
          <a:xfrm>
            <a:off x="362010" y="3572822"/>
            <a:ext cx="955556" cy="314865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a:t>
            </a:r>
          </a:p>
        </p:txBody>
      </p:sp>
    </p:spTree>
    <p:extLst>
      <p:ext uri="{BB962C8B-B14F-4D97-AF65-F5344CB8AC3E}">
        <p14:creationId xmlns:p14="http://schemas.microsoft.com/office/powerpoint/2010/main" val="2961589733"/>
      </p:ext>
    </p:extLst>
  </p:cSld>
  <p:clrMapOvr>
    <a:masterClrMapping/>
  </p:clrMapOvr>
  <mc:AlternateContent xmlns:mc="http://schemas.openxmlformats.org/markup-compatibility/2006" xmlns:p14="http://schemas.microsoft.com/office/powerpoint/2010/main">
    <mc:Choice Requires="p14">
      <p:transition p14:dur="10" advClick="0" advTm="21799"/>
    </mc:Choice>
    <mc:Fallback xmlns="">
      <p:transition advClick="0" advTm="2179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0F3F440-320F-0345-A597-26477993F55D}"/>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304410" y="631099"/>
            <a:ext cx="11489095" cy="2704620"/>
          </a:xfrm>
          <a:prstGeom prst="rect">
            <a:avLst/>
          </a:prstGeom>
        </p:spPr>
      </p:pic>
      <p:sp>
        <p:nvSpPr>
          <p:cNvPr id="11" name="Rectangle 10">
            <a:extLst>
              <a:ext uri="{FF2B5EF4-FFF2-40B4-BE49-F238E27FC236}">
                <a16:creationId xmlns:a16="http://schemas.microsoft.com/office/drawing/2014/main" id="{C21D9E35-DDF6-DA4E-B39E-9A9E720921E5}"/>
              </a:ext>
            </a:extLst>
          </p:cNvPr>
          <p:cNvSpPr/>
          <p:nvPr/>
        </p:nvSpPr>
        <p:spPr>
          <a:xfrm>
            <a:off x="6576673" y="942177"/>
            <a:ext cx="248217" cy="193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A</a:t>
            </a:r>
          </a:p>
        </p:txBody>
      </p:sp>
      <p:sp>
        <p:nvSpPr>
          <p:cNvPr id="12" name="Rectangle 11">
            <a:extLst>
              <a:ext uri="{FF2B5EF4-FFF2-40B4-BE49-F238E27FC236}">
                <a16:creationId xmlns:a16="http://schemas.microsoft.com/office/drawing/2014/main" id="{2CDEFA77-62FC-4C49-B5CC-5EAD8DDF1996}"/>
              </a:ext>
            </a:extLst>
          </p:cNvPr>
          <p:cNvSpPr/>
          <p:nvPr/>
        </p:nvSpPr>
        <p:spPr>
          <a:xfrm>
            <a:off x="7312714" y="1539112"/>
            <a:ext cx="248217" cy="193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B</a:t>
            </a:r>
          </a:p>
        </p:txBody>
      </p:sp>
      <p:sp>
        <p:nvSpPr>
          <p:cNvPr id="13" name="Rectangle 12">
            <a:extLst>
              <a:ext uri="{FF2B5EF4-FFF2-40B4-BE49-F238E27FC236}">
                <a16:creationId xmlns:a16="http://schemas.microsoft.com/office/drawing/2014/main" id="{4449DBC3-41A5-C44E-BF9D-CF5806625780}"/>
              </a:ext>
            </a:extLst>
          </p:cNvPr>
          <p:cNvSpPr/>
          <p:nvPr/>
        </p:nvSpPr>
        <p:spPr>
          <a:xfrm>
            <a:off x="8164617" y="1822896"/>
            <a:ext cx="248217" cy="193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C</a:t>
            </a:r>
          </a:p>
        </p:txBody>
      </p:sp>
      <p:sp>
        <p:nvSpPr>
          <p:cNvPr id="30" name="Rectangle 29">
            <a:extLst>
              <a:ext uri="{FF2B5EF4-FFF2-40B4-BE49-F238E27FC236}">
                <a16:creationId xmlns:a16="http://schemas.microsoft.com/office/drawing/2014/main" id="{0EEBE072-F76B-254D-BFA7-C90A3591C4AC}"/>
              </a:ext>
            </a:extLst>
          </p:cNvPr>
          <p:cNvSpPr/>
          <p:nvPr/>
        </p:nvSpPr>
        <p:spPr>
          <a:xfrm>
            <a:off x="160642" y="6510213"/>
            <a:ext cx="8412180" cy="338554"/>
          </a:xfrm>
          <a:prstGeom prst="rect">
            <a:avLst/>
          </a:prstGeom>
        </p:spPr>
        <p:txBody>
          <a:bodyPr wrap="square">
            <a:spAutoFit/>
          </a:bodyPr>
          <a:lstStyle/>
          <a:p>
            <a:r>
              <a:rPr lang="en-US" sz="1600" i="1" dirty="0"/>
              <a:t>Reference: Thomas, Philip &amp; </a:t>
            </a:r>
            <a:r>
              <a:rPr lang="en-US" sz="1600" i="1" dirty="0" err="1"/>
              <a:t>Bratvold</a:t>
            </a:r>
            <a:r>
              <a:rPr lang="en-US" sz="1600" i="1" dirty="0"/>
              <a:t>, </a:t>
            </a:r>
            <a:r>
              <a:rPr lang="en-US" sz="1600" i="1" dirty="0" err="1"/>
              <a:t>Reidar</a:t>
            </a:r>
            <a:r>
              <a:rPr lang="en-US" sz="1600" i="1" dirty="0"/>
              <a:t> &amp; Bickel, J. (2013). The Risk of Using Risk Matrices.</a:t>
            </a:r>
            <a:endParaRPr lang="en-US" sz="1600" dirty="0"/>
          </a:p>
        </p:txBody>
      </p:sp>
      <p:pic>
        <p:nvPicPr>
          <p:cNvPr id="2" name="Picture 1">
            <a:extLst>
              <a:ext uri="{FF2B5EF4-FFF2-40B4-BE49-F238E27FC236}">
                <a16:creationId xmlns:a16="http://schemas.microsoft.com/office/drawing/2014/main" id="{E1616822-BF70-B544-8B36-B179AAC9409A}"/>
              </a:ext>
            </a:extLst>
          </p:cNvPr>
          <p:cNvPicPr>
            <a:picLocks noChangeAspect="1"/>
          </p:cNvPicPr>
          <p:nvPr/>
        </p:nvPicPr>
        <p:blipFill>
          <a:blip r:embed="rId5"/>
          <a:stretch>
            <a:fillRect/>
          </a:stretch>
        </p:blipFill>
        <p:spPr>
          <a:xfrm>
            <a:off x="304410" y="3690304"/>
            <a:ext cx="11489095" cy="2701305"/>
          </a:xfrm>
          <a:prstGeom prst="rect">
            <a:avLst/>
          </a:prstGeom>
        </p:spPr>
      </p:pic>
      <p:pic>
        <p:nvPicPr>
          <p:cNvPr id="4" name="Picture 3">
            <a:extLst>
              <a:ext uri="{FF2B5EF4-FFF2-40B4-BE49-F238E27FC236}">
                <a16:creationId xmlns:a16="http://schemas.microsoft.com/office/drawing/2014/main" id="{00F0688C-8208-B345-A955-8BFEEEFF8B05}"/>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3642622" y="5555068"/>
            <a:ext cx="5241028" cy="242067"/>
          </a:xfrm>
          <a:prstGeom prst="rect">
            <a:avLst/>
          </a:prstGeom>
        </p:spPr>
      </p:pic>
      <p:sp>
        <p:nvSpPr>
          <p:cNvPr id="29" name="Rectangle 28">
            <a:extLst>
              <a:ext uri="{FF2B5EF4-FFF2-40B4-BE49-F238E27FC236}">
                <a16:creationId xmlns:a16="http://schemas.microsoft.com/office/drawing/2014/main" id="{E18F89EA-2994-D942-BDDC-1FA9297CE361}"/>
              </a:ext>
            </a:extLst>
          </p:cNvPr>
          <p:cNvSpPr/>
          <p:nvPr/>
        </p:nvSpPr>
        <p:spPr>
          <a:xfrm>
            <a:off x="-254016" y="-1337744"/>
            <a:ext cx="12191999" cy="830997"/>
          </a:xfrm>
          <a:prstGeom prst="rect">
            <a:avLst/>
          </a:prstGeom>
          <a:solidFill>
            <a:schemeClr val="tx1"/>
          </a:solidFill>
          <a:ln>
            <a:noFill/>
          </a:ln>
        </p:spPr>
        <p:txBody>
          <a:bodyPr wrap="square">
            <a:spAutoFit/>
          </a:bodyPr>
          <a:lstStyle/>
          <a:p>
            <a:pPr algn="ctr"/>
            <a:r>
              <a:rPr lang="en-US" sz="4800" b="1">
                <a:solidFill>
                  <a:srgbClr val="F05A28"/>
                </a:solidFill>
                <a:sym typeface="Wingdings"/>
              </a:rPr>
              <a:t>Ranking is arbitrary!</a:t>
            </a:r>
            <a:endParaRPr lang="en-US" sz="4800" b="1">
              <a:solidFill>
                <a:srgbClr val="F05A28"/>
              </a:solidFill>
            </a:endParaRPr>
          </a:p>
        </p:txBody>
      </p:sp>
      <p:sp>
        <p:nvSpPr>
          <p:cNvPr id="28" name="Rectangle 27">
            <a:extLst>
              <a:ext uri="{FF2B5EF4-FFF2-40B4-BE49-F238E27FC236}">
                <a16:creationId xmlns:a16="http://schemas.microsoft.com/office/drawing/2014/main" id="{5979938F-EDF5-6447-A242-810A8A33A6A9}"/>
              </a:ext>
            </a:extLst>
          </p:cNvPr>
          <p:cNvSpPr/>
          <p:nvPr/>
        </p:nvSpPr>
        <p:spPr>
          <a:xfrm>
            <a:off x="9863668" y="3517865"/>
            <a:ext cx="2074315" cy="1579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808EF8FE-8FE9-8745-8533-AEB3A8A7C53C}"/>
              </a:ext>
            </a:extLst>
          </p:cNvPr>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3153177" y="3833048"/>
            <a:ext cx="127871" cy="1616288"/>
          </a:xfrm>
          <a:prstGeom prst="rect">
            <a:avLst/>
          </a:prstGeom>
        </p:spPr>
      </p:pic>
      <p:sp>
        <p:nvSpPr>
          <p:cNvPr id="21" name="Rectangle 20">
            <a:extLst>
              <a:ext uri="{FF2B5EF4-FFF2-40B4-BE49-F238E27FC236}">
                <a16:creationId xmlns:a16="http://schemas.microsoft.com/office/drawing/2014/main" id="{C5ABC444-5EC8-534E-9569-84496C1E6BBF}"/>
              </a:ext>
            </a:extLst>
          </p:cNvPr>
          <p:cNvSpPr/>
          <p:nvPr/>
        </p:nvSpPr>
        <p:spPr>
          <a:xfrm>
            <a:off x="10066868" y="3721065"/>
            <a:ext cx="2074315" cy="1579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CC7F3AA0-8E42-5742-A443-88FD5AD8E7EC}"/>
              </a:ext>
            </a:extLst>
          </p:cNvPr>
          <p:cNvSpPr>
            <a:spLocks noGrp="1"/>
          </p:cNvSpPr>
          <p:nvPr>
            <p:ph type="sldNum" sz="quarter" idx="12"/>
          </p:nvPr>
        </p:nvSpPr>
        <p:spPr/>
        <p:txBody>
          <a:bodyPr/>
          <a:lstStyle/>
          <a:p>
            <a:fld id="{D8C804A1-B6BA-5D40-98D1-9C3FE965D78F}" type="slidenum">
              <a:rPr lang="en-US" smtClean="0"/>
              <a:t>9</a:t>
            </a:fld>
            <a:endParaRPr lang="en-US"/>
          </a:p>
        </p:txBody>
      </p:sp>
    </p:spTree>
    <p:custDataLst>
      <p:tags r:id="rId1"/>
    </p:custDataLst>
    <p:extLst>
      <p:ext uri="{BB962C8B-B14F-4D97-AF65-F5344CB8AC3E}">
        <p14:creationId xmlns:p14="http://schemas.microsoft.com/office/powerpoint/2010/main" val="4114150570"/>
      </p:ext>
    </p:extLst>
  </p:cSld>
  <p:clrMapOvr>
    <a:masterClrMapping/>
  </p:clrMapOvr>
  <mc:AlternateContent xmlns:mc="http://schemas.openxmlformats.org/markup-compatibility/2006" xmlns:p14="http://schemas.microsoft.com/office/powerpoint/2010/main">
    <mc:Choice Requires="p14">
      <p:transition p14:dur="10" advClick="0" advTm="15497"/>
    </mc:Choice>
    <mc:Fallback xmlns="">
      <p:transition advClick="0" advTm="15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left)">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p:tgtEl>
                                          <p:spTgt spid="20"/>
                                        </p:tgtEl>
                                        <p:attrNameLst>
                                          <p:attrName>ppt_y</p:attrName>
                                        </p:attrNameLst>
                                      </p:cBhvr>
                                      <p:tavLst>
                                        <p:tav tm="0">
                                          <p:val>
                                            <p:strVal val="#ppt_y-#ppt_h*1.125000"/>
                                          </p:val>
                                        </p:tav>
                                        <p:tav tm="100000">
                                          <p:val>
                                            <p:strVal val="#ppt_y"/>
                                          </p:val>
                                        </p:tav>
                                      </p:tavLst>
                                    </p:anim>
                                    <p:animEffect transition="in" filter="wipe(down)">
                                      <p:cBhvr>
                                        <p:cTn id="1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8.1|4.3"/>
</p:tagLst>
</file>

<file path=ppt/tags/tag2.xml><?xml version="1.0" encoding="utf-8"?>
<p:tagLst xmlns:a="http://schemas.openxmlformats.org/drawingml/2006/main" xmlns:r="http://schemas.openxmlformats.org/officeDocument/2006/relationships" xmlns:p="http://schemas.openxmlformats.org/presentationml/2006/main">
  <p:tag name="TIMING" val="|23.6"/>
</p:tagLst>
</file>

<file path=ppt/tags/tag3.xml><?xml version="1.0" encoding="utf-8"?>
<p:tagLst xmlns:a="http://schemas.openxmlformats.org/drawingml/2006/main" xmlns:r="http://schemas.openxmlformats.org/officeDocument/2006/relationships" xmlns:p="http://schemas.openxmlformats.org/presentationml/2006/main">
  <p:tag name="TIMING" val="|4.3|5.3"/>
</p:tagLst>
</file>

<file path=ppt/tags/tag4.xml><?xml version="1.0" encoding="utf-8"?>
<p:tagLst xmlns:a="http://schemas.openxmlformats.org/drawingml/2006/main" xmlns:r="http://schemas.openxmlformats.org/officeDocument/2006/relationships" xmlns:p="http://schemas.openxmlformats.org/presentationml/2006/main">
  <p:tag name="TIMING" val="|28.4|2.6"/>
</p:tagLst>
</file>

<file path=ppt/tags/tag5.xml><?xml version="1.0" encoding="utf-8"?>
<p:tagLst xmlns:a="http://schemas.openxmlformats.org/drawingml/2006/main" xmlns:r="http://schemas.openxmlformats.org/officeDocument/2006/relationships" xmlns:p="http://schemas.openxmlformats.org/presentationml/2006/main">
  <p:tag name="TIMING" val="|4.8|31.3|3.8"/>
</p:tagLst>
</file>

<file path=ppt/tags/tag6.xml><?xml version="1.0" encoding="utf-8"?>
<p:tagLst xmlns:a="http://schemas.openxmlformats.org/drawingml/2006/main" xmlns:r="http://schemas.openxmlformats.org/officeDocument/2006/relationships" xmlns:p="http://schemas.openxmlformats.org/presentationml/2006/main">
  <p:tag name="TIMING" val="|4.8|31.3|3.8"/>
</p:tagLst>
</file>

<file path=ppt/tags/tag7.xml><?xml version="1.0" encoding="utf-8"?>
<p:tagLst xmlns:a="http://schemas.openxmlformats.org/drawingml/2006/main" xmlns:r="http://schemas.openxmlformats.org/officeDocument/2006/relationships" xmlns:p="http://schemas.openxmlformats.org/presentationml/2006/main">
  <p:tag name="TIMING" val="|2.4|53.4|10.3|68.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1515</TotalTime>
  <Words>3309</Words>
  <Application>Microsoft Macintosh PowerPoint</Application>
  <PresentationFormat>Widescreen</PresentationFormat>
  <Paragraphs>451</Paragraphs>
  <Slides>52</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source sans pro</vt:lpstr>
      <vt:lpstr>Wingdings</vt:lpstr>
      <vt:lpstr>Office Theme</vt:lpstr>
      <vt:lpstr>PowerPoint Presentation</vt:lpstr>
      <vt:lpstr>PowerPoint Presentation</vt:lpstr>
      <vt:lpstr>Acknowledgement</vt:lpstr>
      <vt:lpstr>FAIR Open Course  Module 01a – Why Quant RM? Ver. 0.1 / Last Update: 14/09/2019 </vt:lpstr>
      <vt:lpstr>Introduction</vt:lpstr>
      <vt:lpstr>More Art than Science…</vt:lpstr>
      <vt:lpstr>Fake Math</vt:lpstr>
      <vt:lpstr>PowerPoint Presentation</vt:lpstr>
      <vt:lpstr>PowerPoint Presentation</vt:lpstr>
      <vt:lpstr>PowerPoint Presentation</vt:lpstr>
      <vt:lpstr>The Range Compression Problem</vt:lpstr>
      <vt:lpstr>The Range Compression Problem</vt:lpstr>
      <vt:lpstr>PowerPoint Presentation</vt:lpstr>
      <vt:lpstr>PowerPoint Presentation</vt:lpstr>
      <vt:lpstr>Modelling</vt:lpstr>
      <vt:lpstr>3. Modelling</vt:lpstr>
      <vt:lpstr>PowerPoint Presentation</vt:lpstr>
      <vt:lpstr>3. Modelling</vt:lpstr>
      <vt:lpstr>3. Modelling</vt:lpstr>
      <vt:lpstr>PowerPoint Presentation</vt:lpstr>
      <vt:lpstr>PowerPoint Presentation</vt:lpstr>
      <vt:lpstr>Value of Models</vt:lpstr>
      <vt:lpstr>Ignoring Uncertainty</vt:lpstr>
      <vt:lpstr>Ignoring Uncertainty</vt:lpstr>
      <vt:lpstr>Ignoring Uncertainty</vt:lpstr>
      <vt:lpstr>Ignoring Uncertainty</vt:lpstr>
      <vt:lpstr>Ignoring Uncertainty</vt:lpstr>
      <vt:lpstr>Expert Judgement</vt:lpstr>
      <vt:lpstr>Expert Judgement</vt:lpstr>
      <vt:lpstr>Expert Judgement</vt:lpstr>
      <vt:lpstr>Expert Judgement – Calibration Training</vt:lpstr>
      <vt:lpstr>Scale Response Psychology</vt:lpstr>
      <vt:lpstr>Scale Response Psychology</vt:lpstr>
      <vt:lpstr>Cognitive Biases</vt:lpstr>
      <vt:lpstr>Cognitive Biases</vt:lpstr>
      <vt:lpstr>Risk Aggregation</vt:lpstr>
      <vt:lpstr>Risk Aggregation</vt:lpstr>
      <vt:lpstr>Risk Aggregation</vt:lpstr>
      <vt:lpstr>Risk Aggregation</vt:lpstr>
      <vt:lpstr>Risk Communication</vt:lpstr>
      <vt:lpstr>Risk Communication</vt:lpstr>
      <vt:lpstr>Risk Communication</vt:lpstr>
      <vt:lpstr>Risk Communication</vt:lpstr>
      <vt:lpstr>Risk Treatment</vt:lpstr>
      <vt:lpstr>Risk Treatment</vt:lpstr>
      <vt:lpstr>Sensitivity Analysis</vt:lpstr>
      <vt:lpstr>Sensitivity Analysis</vt:lpstr>
      <vt:lpstr>Sensitivity Analysis</vt:lpstr>
      <vt:lpstr>Sensitivity Analysis</vt:lpstr>
      <vt:lpstr>Skillset</vt:lpstr>
      <vt:lpstr>Skillset</vt:lpstr>
      <vt:lpstr>End of Module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 Salah</dc:creator>
  <cp:lastModifiedBy>Osama Salah</cp:lastModifiedBy>
  <cp:revision>1</cp:revision>
  <dcterms:created xsi:type="dcterms:W3CDTF">2019-07-03T15:23:17Z</dcterms:created>
  <dcterms:modified xsi:type="dcterms:W3CDTF">2019-09-14T11:24:47Z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2833317</vt:lpwstr>
  </property>
  <property fmtid="{D5CDD505-2E9C-101B-9397-08002B2CF9AE}" name="NXPowerLiteSettings" pid="3">
    <vt:lpwstr>C700052003A000</vt:lpwstr>
  </property>
  <property fmtid="{D5CDD505-2E9C-101B-9397-08002B2CF9AE}" name="NXPowerLiteVersion" pid="4">
    <vt:lpwstr>D8.0.7</vt:lpwstr>
  </property>
</Properties>
</file>