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image/svg+xml" Extension="svg"/>
  <Default ContentType="image/tiff" Extension="tiff"/>
  <Default ContentType="application/xml" Extension="xml"/>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slide+xml" PartName="/ppt/slides/slide44.xml"/>
  <Override ContentType="application/vnd.openxmlformats-officedocument.presentationml.slide+xml" PartName="/ppt/slides/slide45.xml"/>
  <Override ContentType="application/vnd.openxmlformats-officedocument.presentationml.slide+xml" PartName="/ppt/slides/slide46.xml"/>
  <Override ContentType="application/vnd.openxmlformats-officedocument.presentationml.slide+xml" PartName="/ppt/slides/slide47.xml"/>
  <Override ContentType="application/vnd.openxmlformats-officedocument.presentationml.slide+xml" PartName="/ppt/slides/slide48.xml"/>
  <Override ContentType="application/vnd.openxmlformats-officedocument.presentationml.slide+xml" PartName="/ppt/slides/slide49.xml"/>
  <Override ContentType="application/vnd.openxmlformats-officedocument.presentationml.slide+xml" PartName="/ppt/slides/slide50.xml"/>
  <Override ContentType="application/vnd.openxmlformats-officedocument.presentationml.slide+xml" PartName="/ppt/slides/slide51.xml"/>
  <Override ContentType="application/vnd.openxmlformats-officedocument.presentationml.slide+xml" PartName="/ppt/slides/slide52.xml"/>
  <Override ContentType="application/vnd.openxmlformats-officedocument.presentationml.slide+xml" PartName="/ppt/slides/slide53.xml"/>
  <Override ContentType="application/vnd.openxmlformats-officedocument.presentationml.slide+xml" PartName="/ppt/slides/slide54.xml"/>
  <Override ContentType="application/vnd.openxmlformats-officedocument.presentationml.slide+xml" PartName="/ppt/slides/slide55.xml"/>
  <Override ContentType="application/vnd.openxmlformats-officedocument.presentationml.slide+xml" PartName="/ppt/slides/slide56.xml"/>
  <Override ContentType="application/vnd.openxmlformats-officedocument.presentationml.slide+xml" PartName="/ppt/slides/slide57.xml"/>
  <Override ContentType="application/vnd.openxmlformats-officedocument.presentationml.slide+xml" PartName="/ppt/slides/slide58.xml"/>
  <Override ContentType="application/vnd.openxmlformats-officedocument.presentationml.slide+xml" PartName="/ppt/slides/slide59.xml"/>
  <Override ContentType="application/vnd.openxmlformats-officedocument.presentationml.slide+xml" PartName="/ppt/slides/slide60.xml"/>
  <Override ContentType="application/vnd.openxmlformats-officedocument.presentationml.slide+xml" PartName="/ppt/slides/slide61.xml"/>
  <Override ContentType="application/vnd.openxmlformats-officedocument.presentationml.slide+xml" PartName="/ppt/slides/slide62.xml"/>
  <Override ContentType="application/vnd.openxmlformats-officedocument.presentationml.slide+xml" PartName="/ppt/slides/slide63.xml"/>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theme+xml" PartName="/ppt/theme/theme2.xml"/>
  <Override ContentType="application/vnd.openxmlformats-officedocument.presentationml.tags+xml" PartName="/ppt/tags/tag1.xml"/>
  <Override ContentType="application/vnd.openxmlformats-officedocument.presentationml.notesSlide+xml" PartName="/ppt/notesSlides/notesSlide1.xml"/>
  <Override ContentType="application/vnd.openxmlformats-officedocument.drawingml.diagramData+xml" PartName="/ppt/diagrams/data1.xml"/>
  <Override ContentType="application/vnd.openxmlformats-officedocument.drawingml.diagramLayout+xml" PartName="/ppt/diagrams/layout1.xml"/>
  <Override ContentType="application/vnd.openxmlformats-officedocument.drawingml.diagramStyle+xml" PartName="/ppt/diagrams/quickStyle1.xml"/>
  <Override ContentType="application/vnd.openxmlformats-officedocument.drawingml.diagramColors+xml" PartName="/ppt/diagrams/colors1.xml"/>
  <Override ContentType="application/vnd.ms-office.drawingml.diagramDrawing+xml" PartName="/ppt/diagrams/drawing1.xml"/>
  <Override ContentType="application/vnd.openxmlformats-officedocument.presentationml.tags+xml" PartName="/ppt/tags/tag2.xml"/>
  <Override ContentType="application/vnd.openxmlformats-officedocument.presentationml.notesSlide+xml" PartName="/ppt/notesSlides/notesSlide2.xml"/>
  <Override ContentType="application/vnd.openxmlformats-officedocument.drawingml.diagramData+xml" PartName="/ppt/diagrams/data2.xml"/>
  <Override ContentType="application/vnd.openxmlformats-officedocument.drawingml.diagramLayout+xml" PartName="/ppt/diagrams/layout2.xml"/>
  <Override ContentType="application/vnd.openxmlformats-officedocument.drawingml.diagramStyle+xml" PartName="/ppt/diagrams/quickStyle2.xml"/>
  <Override ContentType="application/vnd.openxmlformats-officedocument.drawingml.diagramColors+xml" PartName="/ppt/diagrams/colors2.xml"/>
  <Override ContentType="application/vnd.ms-office.drawingml.diagramDrawing+xml" PartName="/ppt/diagrams/drawing2.xml"/>
  <Override ContentType="application/vnd.openxmlformats-officedocument.presentationml.notesSlide+xml" PartName="/ppt/notesSlides/notesSlide3.xml"/>
  <Override ContentType="application/vnd.openxmlformats-officedocument.drawingml.diagramData+xml" PartName="/ppt/diagrams/data3.xml"/>
  <Override ContentType="application/vnd.openxmlformats-officedocument.drawingml.diagramLayout+xml" PartName="/ppt/diagrams/layout3.xml"/>
  <Override ContentType="application/vnd.openxmlformats-officedocument.drawingml.diagramStyle+xml" PartName="/ppt/diagrams/quickStyle3.xml"/>
  <Override ContentType="application/vnd.openxmlformats-officedocument.drawingml.diagramColors+xml" PartName="/ppt/diagrams/colors3.xml"/>
  <Override ContentType="application/vnd.ms-office.drawingml.diagramDrawing+xml" PartName="/ppt/diagrams/drawing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tags+xml" PartName="/ppt/tags/tag3.xml"/>
  <Override ContentType="application/vnd.openxmlformats-officedocument.presentationml.notesSlide+xml" PartName="/ppt/notesSlides/notesSlide7.xml"/>
  <Override ContentType="application/vnd.openxmlformats-officedocument.drawingml.diagramData+xml" PartName="/ppt/diagrams/data4.xml"/>
  <Override ContentType="application/vnd.openxmlformats-officedocument.drawingml.diagramLayout+xml" PartName="/ppt/diagrams/layout4.xml"/>
  <Override ContentType="application/vnd.openxmlformats-officedocument.drawingml.diagramStyle+xml" PartName="/ppt/diagrams/quickStyle4.xml"/>
  <Override ContentType="application/vnd.openxmlformats-officedocument.drawingml.diagramColors+xml" PartName="/ppt/diagrams/colors4.xml"/>
  <Override ContentType="application/vnd.ms-office.drawingml.diagramDrawing+xml" PartName="/ppt/diagrams/drawing4.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tags+xml" PartName="/ppt/tags/tag4.xml"/>
  <Override ContentType="application/vnd.openxmlformats-officedocument.presentationml.notesSlide+xml" PartName="/ppt/notesSlides/notesSlide10.xml"/>
  <Override ContentType="application/vnd.openxmlformats-officedocument.drawingml.diagramData+xml" PartName="/ppt/diagrams/data5.xml"/>
  <Override ContentType="application/vnd.openxmlformats-officedocument.drawingml.diagramLayout+xml" PartName="/ppt/diagrams/layout5.xml"/>
  <Override ContentType="application/vnd.openxmlformats-officedocument.drawingml.diagramStyle+xml" PartName="/ppt/diagrams/quickStyle5.xml"/>
  <Override ContentType="application/vnd.openxmlformats-officedocument.drawingml.diagramColors+xml" PartName="/ppt/diagrams/colors5.xml"/>
  <Override ContentType="application/vnd.ms-office.drawingml.diagramDrawing+xml" PartName="/ppt/diagrams/drawing5.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tags+xml" PartName="/ppt/tags/tag5.xml"/>
  <Override ContentType="application/vnd.openxmlformats-officedocument.presentationml.notesSlide+xml" PartName="/ppt/notesSlides/notesSlide13.xml"/>
  <Override ContentType="application/vnd.openxmlformats-officedocument.drawingml.diagramData+xml" PartName="/ppt/diagrams/data6.xml"/>
  <Override ContentType="application/vnd.openxmlformats-officedocument.drawingml.diagramLayout+xml" PartName="/ppt/diagrams/layout6.xml"/>
  <Override ContentType="application/vnd.openxmlformats-officedocument.drawingml.diagramStyle+xml" PartName="/ppt/diagrams/quickStyle6.xml"/>
  <Override ContentType="application/vnd.openxmlformats-officedocument.drawingml.diagramColors+xml" PartName="/ppt/diagrams/colors6.xml"/>
  <Override ContentType="application/vnd.ms-office.drawingml.diagramDrawing+xml" PartName="/ppt/diagrams/drawing6.xml"/>
  <Override ContentType="application/vnd.openxmlformats-officedocument.drawingml.diagramData+xml" PartName="/ppt/diagrams/data7.xml"/>
  <Override ContentType="application/vnd.openxmlformats-officedocument.drawingml.diagramLayout+xml" PartName="/ppt/diagrams/layout7.xml"/>
  <Override ContentType="application/vnd.openxmlformats-officedocument.drawingml.diagramStyle+xml" PartName="/ppt/diagrams/quickStyle7.xml"/>
  <Override ContentType="application/vnd.openxmlformats-officedocument.drawingml.diagramColors+xml" PartName="/ppt/diagrams/colors7.xml"/>
  <Override ContentType="application/vnd.ms-office.drawingml.diagramDrawing+xml" PartName="/ppt/diagrams/drawing7.xml"/>
  <Override ContentType="application/vnd.openxmlformats-officedocument.drawingml.diagramData+xml" PartName="/ppt/diagrams/data8.xml"/>
  <Override ContentType="application/vnd.openxmlformats-officedocument.drawingml.diagramLayout+xml" PartName="/ppt/diagrams/layout8.xml"/>
  <Override ContentType="application/vnd.openxmlformats-officedocument.drawingml.diagramStyle+xml" PartName="/ppt/diagrams/quickStyle8.xml"/>
  <Override ContentType="application/vnd.openxmlformats-officedocument.drawingml.diagramColors+xml" PartName="/ppt/diagrams/colors8.xml"/>
  <Override ContentType="application/vnd.ms-office.drawingml.diagramDrawing+xml" PartName="/ppt/diagrams/drawing8.xml"/>
  <Override ContentType="application/vnd.openxmlformats-officedocument.presentationml.notesSlide+xml" PartName="/ppt/notesSlides/notesSlide14.xml"/>
  <Override ContentType="application/vnd.openxmlformats-officedocument.presentationml.tags+xml" PartName="/ppt/tags/tag6.xml"/>
  <Override ContentType="application/vnd.openxmlformats-officedocument.presentationml.notesSlide+xml" PartName="/ppt/notesSlides/notesSlide15.xml"/>
  <Override ContentType="application/vnd.openxmlformats-officedocument.drawingml.diagramData+xml" PartName="/ppt/diagrams/data9.xml"/>
  <Override ContentType="application/vnd.openxmlformats-officedocument.drawingml.diagramLayout+xml" PartName="/ppt/diagrams/layout9.xml"/>
  <Override ContentType="application/vnd.openxmlformats-officedocument.drawingml.diagramStyle+xml" PartName="/ppt/diagrams/quickStyle9.xml"/>
  <Override ContentType="application/vnd.openxmlformats-officedocument.drawingml.diagramColors+xml" PartName="/ppt/diagrams/colors9.xml"/>
  <Override ContentType="application/vnd.ms-office.drawingml.diagramDrawing+xml" PartName="/ppt/diagrams/drawing9.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drawingml.diagramData+xml" PartName="/ppt/diagrams/data10.xml"/>
  <Override ContentType="application/vnd.openxmlformats-officedocument.drawingml.diagramLayout+xml" PartName="/ppt/diagrams/layout10.xml"/>
  <Override ContentType="application/vnd.openxmlformats-officedocument.drawingml.diagramStyle+xml" PartName="/ppt/diagrams/quickStyle10.xml"/>
  <Override ContentType="application/vnd.openxmlformats-officedocument.drawingml.diagramColors+xml" PartName="/ppt/diagrams/colors10.xml"/>
  <Override ContentType="application/vnd.ms-office.drawingml.diagramDrawing+xml" PartName="/ppt/diagrams/drawing10.xml"/>
  <Override ContentType="application/vnd.openxmlformats-officedocument.presentationml.notesSlide+xml" PartName="/ppt/notesSlides/notesSlide18.xml"/>
  <Override ContentType="application/vnd.openxmlformats-officedocument.drawingml.diagramData+xml" PartName="/ppt/diagrams/data11.xml"/>
  <Override ContentType="application/vnd.openxmlformats-officedocument.drawingml.diagramLayout+xml" PartName="/ppt/diagrams/layout11.xml"/>
  <Override ContentType="application/vnd.openxmlformats-officedocument.drawingml.diagramStyle+xml" PartName="/ppt/diagrams/quickStyle11.xml"/>
  <Override ContentType="application/vnd.openxmlformats-officedocument.drawingml.diagramColors+xml" PartName="/ppt/diagrams/colors11.xml"/>
  <Override ContentType="application/vnd.ms-office.drawingml.diagramDrawing+xml" PartName="/ppt/diagrams/drawing11.xml"/>
  <Override ContentType="application/vnd.openxmlformats-officedocument.presentationml.notesSlide+xml" PartName="/ppt/notesSlides/notesSlide19.xml"/>
  <Override ContentType="application/vnd.openxmlformats-officedocument.presentationml.notesSlide+xml" PartName="/ppt/notesSlides/notesSlide20.xml"/>
  <Override ContentType="application/vnd.openxmlformats-officedocument.drawingml.diagramData+xml" PartName="/ppt/diagrams/data12.xml"/>
  <Override ContentType="application/vnd.openxmlformats-officedocument.drawingml.diagramLayout+xml" PartName="/ppt/diagrams/layout12.xml"/>
  <Override ContentType="application/vnd.openxmlformats-officedocument.drawingml.diagramStyle+xml" PartName="/ppt/diagrams/quickStyle12.xml"/>
  <Override ContentType="application/vnd.openxmlformats-officedocument.drawingml.diagramColors+xml" PartName="/ppt/diagrams/colors12.xml"/>
  <Override ContentType="application/vnd.ms-office.drawingml.diagramDrawing+xml" PartName="/ppt/diagrams/drawing12.xml"/>
  <Override ContentType="application/vnd.openxmlformats-officedocument.presentationml.notesSlide+xml" PartName="/ppt/notesSlides/notesSlide21.xml"/>
  <Override ContentType="application/vnd.openxmlformats-officedocument.presentationml.notesSlide+xml" PartName="/ppt/notesSlides/notesSlide22.xml"/>
  <Override ContentType="application/vnd.openxmlformats-officedocument.drawingml.diagramData+xml" PartName="/ppt/diagrams/data13.xml"/>
  <Override ContentType="application/vnd.openxmlformats-officedocument.drawingml.diagramLayout+xml" PartName="/ppt/diagrams/layout13.xml"/>
  <Override ContentType="application/vnd.openxmlformats-officedocument.drawingml.diagramStyle+xml" PartName="/ppt/diagrams/quickStyle13.xml"/>
  <Override ContentType="application/vnd.openxmlformats-officedocument.drawingml.diagramColors+xml" PartName="/ppt/diagrams/colors13.xml"/>
  <Override ContentType="application/vnd.ms-office.drawingml.diagramDrawing+xml" PartName="/ppt/diagrams/drawing13.xml"/>
  <Override ContentType="application/vnd.openxmlformats-officedocument.drawingml.diagramData+xml" PartName="/ppt/diagrams/data14.xml"/>
  <Override ContentType="application/vnd.openxmlformats-officedocument.drawingml.diagramLayout+xml" PartName="/ppt/diagrams/layout14.xml"/>
  <Override ContentType="application/vnd.openxmlformats-officedocument.drawingml.diagramStyle+xml" PartName="/ppt/diagrams/quickStyle14.xml"/>
  <Override ContentType="application/vnd.openxmlformats-officedocument.drawingml.diagramColors+xml" PartName="/ppt/diagrams/colors14.xml"/>
  <Override ContentType="application/vnd.ms-office.drawingml.diagramDrawing+xml" PartName="/ppt/diagrams/drawing14.xml"/>
  <Override ContentType="application/vnd.openxmlformats-officedocument.presentationml.tags+xml" PartName="/ppt/tags/tag7.xml"/>
  <Override ContentType="application/vnd.openxmlformats-officedocument.presentationml.notesSlide+xml" PartName="/ppt/notesSlides/notesSlide23.xml"/>
  <Override ContentType="application/vnd.openxmlformats-officedocument.drawingml.diagramData+xml" PartName="/ppt/diagrams/data15.xml"/>
  <Override ContentType="application/vnd.openxmlformats-officedocument.drawingml.diagramLayout+xml" PartName="/ppt/diagrams/layout15.xml"/>
  <Override ContentType="application/vnd.openxmlformats-officedocument.drawingml.diagramStyle+xml" PartName="/ppt/diagrams/quickStyle15.xml"/>
  <Override ContentType="application/vnd.openxmlformats-officedocument.drawingml.diagramColors+xml" PartName="/ppt/diagrams/colors15.xml"/>
  <Override ContentType="application/vnd.ms-office.drawingml.diagramDrawing+xml" PartName="/ppt/diagrams/drawing15.xml"/>
  <Override ContentType="application/vnd.openxmlformats-officedocument.presentationml.tags+xml" PartName="/ppt/tags/tag8.xml"/>
  <Override ContentType="application/vnd.openxmlformats-officedocument.presentationml.notesSlide+xml" PartName="/ppt/notesSlides/notesSlide24.xml"/>
  <Override ContentType="application/vnd.openxmlformats-officedocument.drawingml.diagramData+xml" PartName="/ppt/diagrams/data16.xml"/>
  <Override ContentType="application/vnd.openxmlformats-officedocument.drawingml.diagramLayout+xml" PartName="/ppt/diagrams/layout16.xml"/>
  <Override ContentType="application/vnd.openxmlformats-officedocument.drawingml.diagramStyle+xml" PartName="/ppt/diagrams/quickStyle16.xml"/>
  <Override ContentType="application/vnd.openxmlformats-officedocument.drawingml.diagramColors+xml" PartName="/ppt/diagrams/colors16.xml"/>
  <Override ContentType="application/vnd.ms-office.drawingml.diagramDrawing+xml" PartName="/ppt/diagrams/drawing16.xml"/>
  <Override ContentType="application/vnd.openxmlformats-officedocument.presentationml.tags+xml" PartName="/ppt/tags/tag9.xml"/>
  <Override ContentType="application/vnd.openxmlformats-officedocument.presentationml.notesSlide+xml" PartName="/ppt/notesSlides/notesSlide25.xml"/>
  <Override ContentType="application/vnd.openxmlformats-officedocument.drawingml.diagramData+xml" PartName="/ppt/diagrams/data17.xml"/>
  <Override ContentType="application/vnd.openxmlformats-officedocument.drawingml.diagramLayout+xml" PartName="/ppt/diagrams/layout17.xml"/>
  <Override ContentType="application/vnd.openxmlformats-officedocument.drawingml.diagramStyle+xml" PartName="/ppt/diagrams/quickStyle17.xml"/>
  <Override ContentType="application/vnd.openxmlformats-officedocument.drawingml.diagramColors+xml" PartName="/ppt/diagrams/colors17.xml"/>
  <Override ContentType="application/vnd.ms-office.drawingml.diagramDrawing+xml" PartName="/ppt/diagrams/drawing17.xml"/>
  <Override ContentType="application/vnd.ms-powerpoint.changesinfo+xml" PartName="/ppt/changesInfos/changesInfo1.xml"/>
  <Override ContentType="application/vnd.ms-powerpoint.revisioninfo+xml" PartName="/ppt/revisionInfo.xml"/>
  <Override ContentType="application/vnd.openxmlformats-package.core-properties+xml" PartName="/docProps/core.xml"/>
  <Override ContentType="application/vnd.openxmlformats-officedocument.extended-properties+xml" PartName="/docProps/app.xml"/>
  <Override ContentType="application/vnd.openxmlformats-officedocument.custom-properties+xml" PartName="/docProps/custom.xml"/>
</Types>
</file>

<file path=_rels/.rels><?xml version="1.0" encoding="UTF-8" standalone="yes" ?><Relationships xmlns="http://schemas.openxmlformats.org/package/2006/relationships"><Relationship Id="rId3" Target="docProps/core.xml" Type="http://schemas.openxmlformats.org/package/2006/relationships/metadata/core-properties"/><Relationship Id="rId2" Target="docProps/thumbnail.jpeg" Type="http://schemas.openxmlformats.org/package/2006/relationships/metadata/thumbnail"/><Relationship Id="rId1" Target="ppt/presentation.xml" Type="http://schemas.openxmlformats.org/officeDocument/2006/relationships/officeDocument"/><Relationship Id="rId4" Target="docProps/app.xml" Type="http://schemas.openxmlformats.org/officeDocument/2006/relationships/extended-properties"/><Relationship Id="rId5"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403" r:id="rId2"/>
    <p:sldId id="395" r:id="rId3"/>
    <p:sldId id="367" r:id="rId4"/>
    <p:sldId id="340" r:id="rId5"/>
    <p:sldId id="354" r:id="rId6"/>
    <p:sldId id="460" r:id="rId7"/>
    <p:sldId id="260" r:id="rId8"/>
    <p:sldId id="293" r:id="rId9"/>
    <p:sldId id="343" r:id="rId10"/>
    <p:sldId id="461" r:id="rId11"/>
    <p:sldId id="462" r:id="rId12"/>
    <p:sldId id="463" r:id="rId13"/>
    <p:sldId id="464" r:id="rId14"/>
    <p:sldId id="261" r:id="rId15"/>
    <p:sldId id="348" r:id="rId16"/>
    <p:sldId id="363" r:id="rId17"/>
    <p:sldId id="263" r:id="rId18"/>
    <p:sldId id="347" r:id="rId19"/>
    <p:sldId id="351" r:id="rId20"/>
    <p:sldId id="270" r:id="rId21"/>
    <p:sldId id="287" r:id="rId22"/>
    <p:sldId id="355" r:id="rId23"/>
    <p:sldId id="349" r:id="rId24"/>
    <p:sldId id="272" r:id="rId25"/>
    <p:sldId id="352" r:id="rId26"/>
    <p:sldId id="350" r:id="rId27"/>
    <p:sldId id="369" r:id="rId28"/>
    <p:sldId id="370" r:id="rId29"/>
    <p:sldId id="274" r:id="rId30"/>
    <p:sldId id="275" r:id="rId31"/>
    <p:sldId id="265" r:id="rId32"/>
    <p:sldId id="266" r:id="rId33"/>
    <p:sldId id="356" r:id="rId34"/>
    <p:sldId id="268" r:id="rId35"/>
    <p:sldId id="357" r:id="rId36"/>
    <p:sldId id="358" r:id="rId37"/>
    <p:sldId id="277" r:id="rId38"/>
    <p:sldId id="278" r:id="rId39"/>
    <p:sldId id="359" r:id="rId40"/>
    <p:sldId id="279" r:id="rId41"/>
    <p:sldId id="280" r:id="rId42"/>
    <p:sldId id="360" r:id="rId43"/>
    <p:sldId id="288" r:id="rId44"/>
    <p:sldId id="289" r:id="rId45"/>
    <p:sldId id="361" r:id="rId46"/>
    <p:sldId id="362" r:id="rId47"/>
    <p:sldId id="281" r:id="rId48"/>
    <p:sldId id="364" r:id="rId49"/>
    <p:sldId id="282" r:id="rId50"/>
    <p:sldId id="447" r:id="rId51"/>
    <p:sldId id="448" r:id="rId52"/>
    <p:sldId id="449" r:id="rId53"/>
    <p:sldId id="450" r:id="rId54"/>
    <p:sldId id="451" r:id="rId55"/>
    <p:sldId id="452" r:id="rId56"/>
    <p:sldId id="453" r:id="rId57"/>
    <p:sldId id="454" r:id="rId58"/>
    <p:sldId id="455" r:id="rId59"/>
    <p:sldId id="456" r:id="rId60"/>
    <p:sldId id="457" r:id="rId61"/>
    <p:sldId id="458" r:id="rId62"/>
    <p:sldId id="459" r:id="rId63"/>
    <p:sldId id="368"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a:srgbClr val="1A6BB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09A9EC-4B8D-4949-AB5D-754FFA2AE30D}" v="30" dt="2019-09-13T17:32:01.718"/>
    <p1510:client id="{8DBC00B6-851E-884C-B784-A996B9917A3D}" v="1" dt="2019-09-14T11:01:11.8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93" autoAdjust="0"/>
    <p:restoredTop sz="79592" autoAdjust="0"/>
  </p:normalViewPr>
  <p:slideViewPr>
    <p:cSldViewPr snapToGrid="0" showGuides="1">
      <p:cViewPr varScale="1">
        <p:scale>
          <a:sx n="119" d="100"/>
          <a:sy n="119" d="100"/>
        </p:scale>
        <p:origin x="2144" y="19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71"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sama Salah" userId="59b259a29da0d6d3" providerId="LiveId" clId="{0009A9EC-4B8D-4949-AB5D-754FFA2AE30D}"/>
    <pc:docChg chg="undo custSel addSld delSld modSld sldOrd">
      <pc:chgData name="Osama Salah" userId="59b259a29da0d6d3" providerId="LiveId" clId="{0009A9EC-4B8D-4949-AB5D-754FFA2AE30D}" dt="2019-09-13T17:32:43.351" v="3563" actId="1076"/>
      <pc:docMkLst>
        <pc:docMk/>
      </pc:docMkLst>
      <pc:sldChg chg="add ord setBg">
        <pc:chgData name="Osama Salah" userId="59b259a29da0d6d3" providerId="LiveId" clId="{0009A9EC-4B8D-4949-AB5D-754FFA2AE30D}" dt="2019-08-25T14:35:59.744" v="1"/>
        <pc:sldMkLst>
          <pc:docMk/>
          <pc:sldMk cId="2564898368" sldId="403"/>
        </pc:sldMkLst>
      </pc:sldChg>
      <pc:sldChg chg="modSp add">
        <pc:chgData name="Osama Salah" userId="59b259a29da0d6d3" providerId="LiveId" clId="{0009A9EC-4B8D-4949-AB5D-754FFA2AE30D}" dt="2019-09-12T15:46:22.048" v="1139" actId="20577"/>
        <pc:sldMkLst>
          <pc:docMk/>
          <pc:sldMk cId="1896123279" sldId="461"/>
        </pc:sldMkLst>
        <pc:spChg chg="mod">
          <ac:chgData name="Osama Salah" userId="59b259a29da0d6d3" providerId="LiveId" clId="{0009A9EC-4B8D-4949-AB5D-754FFA2AE30D}" dt="2019-09-12T15:46:22.048" v="1139" actId="20577"/>
          <ac:spMkLst>
            <pc:docMk/>
            <pc:sldMk cId="1896123279" sldId="461"/>
            <ac:spMk id="2" creationId="{AF92CEAD-A6A8-B04B-A3F7-22387A6F2AF5}"/>
          </ac:spMkLst>
        </pc:spChg>
        <pc:spChg chg="mod">
          <ac:chgData name="Osama Salah" userId="59b259a29da0d6d3" providerId="LiveId" clId="{0009A9EC-4B8D-4949-AB5D-754FFA2AE30D}" dt="2019-09-12T15:40:03.382" v="324" actId="5793"/>
          <ac:spMkLst>
            <pc:docMk/>
            <pc:sldMk cId="1896123279" sldId="461"/>
            <ac:spMk id="3" creationId="{F5FE450B-B299-AE4C-9254-D0765C4D03BB}"/>
          </ac:spMkLst>
        </pc:spChg>
      </pc:sldChg>
      <pc:sldChg chg="modSp add">
        <pc:chgData name="Osama Salah" userId="59b259a29da0d6d3" providerId="LiveId" clId="{0009A9EC-4B8D-4949-AB5D-754FFA2AE30D}" dt="2019-09-12T15:46:19.033" v="1138" actId="20577"/>
        <pc:sldMkLst>
          <pc:docMk/>
          <pc:sldMk cId="586353805" sldId="462"/>
        </pc:sldMkLst>
        <pc:spChg chg="mod">
          <ac:chgData name="Osama Salah" userId="59b259a29da0d6d3" providerId="LiveId" clId="{0009A9EC-4B8D-4949-AB5D-754FFA2AE30D}" dt="2019-09-12T15:46:19.033" v="1138" actId="20577"/>
          <ac:spMkLst>
            <pc:docMk/>
            <pc:sldMk cId="586353805" sldId="462"/>
            <ac:spMk id="2" creationId="{AF92CEAD-A6A8-B04B-A3F7-22387A6F2AF5}"/>
          </ac:spMkLst>
        </pc:spChg>
        <pc:spChg chg="mod">
          <ac:chgData name="Osama Salah" userId="59b259a29da0d6d3" providerId="LiveId" clId="{0009A9EC-4B8D-4949-AB5D-754FFA2AE30D}" dt="2019-09-12T15:45:58.168" v="1136" actId="20577"/>
          <ac:spMkLst>
            <pc:docMk/>
            <pc:sldMk cId="586353805" sldId="462"/>
            <ac:spMk id="3" creationId="{F5FE450B-B299-AE4C-9254-D0765C4D03BB}"/>
          </ac:spMkLst>
        </pc:spChg>
      </pc:sldChg>
      <pc:sldChg chg="addSp delSp modSp add modAnim">
        <pc:chgData name="Osama Salah" userId="59b259a29da0d6d3" providerId="LiveId" clId="{0009A9EC-4B8D-4949-AB5D-754FFA2AE30D}" dt="2019-09-12T15:55:18.601" v="1272" actId="403"/>
        <pc:sldMkLst>
          <pc:docMk/>
          <pc:sldMk cId="1861878204" sldId="463"/>
        </pc:sldMkLst>
        <pc:spChg chg="mod">
          <ac:chgData name="Osama Salah" userId="59b259a29da0d6d3" providerId="LiveId" clId="{0009A9EC-4B8D-4949-AB5D-754FFA2AE30D}" dt="2019-09-12T15:46:29.347" v="1140"/>
          <ac:spMkLst>
            <pc:docMk/>
            <pc:sldMk cId="1861878204" sldId="463"/>
            <ac:spMk id="2" creationId="{52B15D96-8B14-A84D-BE5E-BD351C5F20DD}"/>
          </ac:spMkLst>
        </pc:spChg>
        <pc:spChg chg="del">
          <ac:chgData name="Osama Salah" userId="59b259a29da0d6d3" providerId="LiveId" clId="{0009A9EC-4B8D-4949-AB5D-754FFA2AE30D}" dt="2019-09-12T15:46:38.503" v="1141" actId="478"/>
          <ac:spMkLst>
            <pc:docMk/>
            <pc:sldMk cId="1861878204" sldId="463"/>
            <ac:spMk id="3" creationId="{B894E232-01FE-C042-950B-F599349E9E5C}"/>
          </ac:spMkLst>
        </pc:spChg>
        <pc:spChg chg="mod">
          <ac:chgData name="Osama Salah" userId="59b259a29da0d6d3" providerId="LiveId" clId="{0009A9EC-4B8D-4949-AB5D-754FFA2AE30D}" dt="2019-09-12T15:55:18.601" v="1272" actId="403"/>
          <ac:spMkLst>
            <pc:docMk/>
            <pc:sldMk cId="1861878204" sldId="463"/>
            <ac:spMk id="5" creationId="{ACBE0325-D1AF-5348-9FE6-EE23C364FB66}"/>
          </ac:spMkLst>
        </pc:spChg>
        <pc:spChg chg="mod">
          <ac:chgData name="Osama Salah" userId="59b259a29da0d6d3" providerId="LiveId" clId="{0009A9EC-4B8D-4949-AB5D-754FFA2AE30D}" dt="2019-09-12T15:55:07.793" v="1271" actId="1076"/>
          <ac:spMkLst>
            <pc:docMk/>
            <pc:sldMk cId="1861878204" sldId="463"/>
            <ac:spMk id="6" creationId="{F99711A2-E77E-7144-AC6D-0DC5B620806C}"/>
          </ac:spMkLst>
        </pc:spChg>
        <pc:grpChg chg="add mod">
          <ac:chgData name="Osama Salah" userId="59b259a29da0d6d3" providerId="LiveId" clId="{0009A9EC-4B8D-4949-AB5D-754FFA2AE30D}" dt="2019-09-12T15:54:59.309" v="1269" actId="1076"/>
          <ac:grpSpMkLst>
            <pc:docMk/>
            <pc:sldMk cId="1861878204" sldId="463"/>
            <ac:grpSpMk id="4" creationId="{36B7F927-2F23-B34D-AA4F-739AC3C5056E}"/>
          </ac:grpSpMkLst>
        </pc:grpChg>
      </pc:sldChg>
      <pc:sldChg chg="addSp modSp add modAnim">
        <pc:chgData name="Osama Salah" userId="59b259a29da0d6d3" providerId="LiveId" clId="{0009A9EC-4B8D-4949-AB5D-754FFA2AE30D}" dt="2019-09-13T17:32:43.351" v="3563" actId="1076"/>
        <pc:sldMkLst>
          <pc:docMk/>
          <pc:sldMk cId="31613765" sldId="464"/>
        </pc:sldMkLst>
        <pc:spChg chg="mod">
          <ac:chgData name="Osama Salah" userId="59b259a29da0d6d3" providerId="LiveId" clId="{0009A9EC-4B8D-4949-AB5D-754FFA2AE30D}" dt="2019-09-12T15:56:43.284" v="1315" actId="20577"/>
          <ac:spMkLst>
            <pc:docMk/>
            <pc:sldMk cId="31613765" sldId="464"/>
            <ac:spMk id="2" creationId="{3619681F-FAFF-1E40-AD5D-5FEBC99ABBB8}"/>
          </ac:spMkLst>
        </pc:spChg>
        <pc:spChg chg="mod">
          <ac:chgData name="Osama Salah" userId="59b259a29da0d6d3" providerId="LiveId" clId="{0009A9EC-4B8D-4949-AB5D-754FFA2AE30D}" dt="2019-09-13T17:32:01.774" v="3560" actId="27636"/>
          <ac:spMkLst>
            <pc:docMk/>
            <pc:sldMk cId="31613765" sldId="464"/>
            <ac:spMk id="3" creationId="{71E39B9C-BE46-DE41-ACA7-102DD707895E}"/>
          </ac:spMkLst>
        </pc:spChg>
        <pc:spChg chg="mod">
          <ac:chgData name="Osama Salah" userId="59b259a29da0d6d3" providerId="LiveId" clId="{0009A9EC-4B8D-4949-AB5D-754FFA2AE30D}" dt="2019-09-13T17:32:29.483" v="3561" actId="14100"/>
          <ac:spMkLst>
            <pc:docMk/>
            <pc:sldMk cId="31613765" sldId="464"/>
            <ac:spMk id="5" creationId="{AE0E43E6-BF9F-5648-92D5-1BB4C96CC422}"/>
          </ac:spMkLst>
        </pc:spChg>
        <pc:spChg chg="mod">
          <ac:chgData name="Osama Salah" userId="59b259a29da0d6d3" providerId="LiveId" clId="{0009A9EC-4B8D-4949-AB5D-754FFA2AE30D}" dt="2019-09-13T17:32:32.063" v="3562" actId="14100"/>
          <ac:spMkLst>
            <pc:docMk/>
            <pc:sldMk cId="31613765" sldId="464"/>
            <ac:spMk id="6" creationId="{2F7E6643-6BC6-4345-866B-86CB40D0594E}"/>
          </ac:spMkLst>
        </pc:spChg>
        <pc:grpChg chg="add mod">
          <ac:chgData name="Osama Salah" userId="59b259a29da0d6d3" providerId="LiveId" clId="{0009A9EC-4B8D-4949-AB5D-754FFA2AE30D}" dt="2019-09-13T17:32:43.351" v="3563" actId="1076"/>
          <ac:grpSpMkLst>
            <pc:docMk/>
            <pc:sldMk cId="31613765" sldId="464"/>
            <ac:grpSpMk id="4" creationId="{A5FA65E9-FC3F-7944-95D5-F29A065C63C3}"/>
          </ac:grpSpMkLst>
        </pc:grpChg>
        <pc:picChg chg="add mod">
          <ac:chgData name="Osama Salah" userId="59b259a29da0d6d3" providerId="LiveId" clId="{0009A9EC-4B8D-4949-AB5D-754FFA2AE30D}" dt="2019-09-13T09:25:52.067" v="3556" actId="1076"/>
          <ac:picMkLst>
            <pc:docMk/>
            <pc:sldMk cId="31613765" sldId="464"/>
            <ac:picMk id="8" creationId="{BC13C013-BF0D-9C4C-B525-BC9180B97C7C}"/>
          </ac:picMkLst>
        </pc:picChg>
        <pc:picChg chg="add mod">
          <ac:chgData name="Osama Salah" userId="59b259a29da0d6d3" providerId="LiveId" clId="{0009A9EC-4B8D-4949-AB5D-754FFA2AE30D}" dt="2019-09-13T09:25:52.067" v="3556" actId="1076"/>
          <ac:picMkLst>
            <pc:docMk/>
            <pc:sldMk cId="31613765" sldId="464"/>
            <ac:picMk id="10" creationId="{F5460334-C3B7-A341-A03F-826CEBCD0C76}"/>
          </ac:picMkLst>
        </pc:picChg>
      </pc:sldChg>
      <pc:sldChg chg="modSp add del">
        <pc:chgData name="Osama Salah" userId="59b259a29da0d6d3" providerId="LiveId" clId="{0009A9EC-4B8D-4949-AB5D-754FFA2AE30D}" dt="2019-09-13T09:05:34.034" v="2914" actId="2696"/>
        <pc:sldMkLst>
          <pc:docMk/>
          <pc:sldMk cId="1831978446" sldId="465"/>
        </pc:sldMkLst>
        <pc:spChg chg="mod">
          <ac:chgData name="Osama Salah" userId="59b259a29da0d6d3" providerId="LiveId" clId="{0009A9EC-4B8D-4949-AB5D-754FFA2AE30D}" dt="2019-09-13T09:04:23.577" v="2799" actId="20577"/>
          <ac:spMkLst>
            <pc:docMk/>
            <pc:sldMk cId="1831978446" sldId="465"/>
            <ac:spMk id="3" creationId="{71E39B9C-BE46-DE41-ACA7-102DD707895E}"/>
          </ac:spMkLst>
        </pc:spChg>
      </pc:sldChg>
    </pc:docChg>
  </pc:docChgLst>
  <pc:docChgLst>
    <pc:chgData name="Osama Salah" userId="59b259a29da0d6d3" providerId="LiveId" clId="{8DBC00B6-851E-884C-B784-A996B9917A3D}"/>
    <pc:docChg chg="modSld">
      <pc:chgData name="Osama Salah" userId="59b259a29da0d6d3" providerId="LiveId" clId="{8DBC00B6-851E-884C-B784-A996B9917A3D}" dt="2019-09-14T11:01:11.879" v="0"/>
      <pc:docMkLst>
        <pc:docMk/>
      </pc:docMkLst>
      <pc:sldChg chg="modSp">
        <pc:chgData name="Osama Salah" userId="59b259a29da0d6d3" providerId="LiveId" clId="{8DBC00B6-851E-884C-B784-A996B9917A3D}" dt="2019-09-14T11:01:11.879" v="0"/>
        <pc:sldMkLst>
          <pc:docMk/>
          <pc:sldMk cId="1201511589" sldId="367"/>
        </pc:sldMkLst>
        <pc:spChg chg="mod">
          <ac:chgData name="Osama Salah" userId="59b259a29da0d6d3" providerId="LiveId" clId="{8DBC00B6-851E-884C-B784-A996B9917A3D}" dt="2019-09-14T11:01:11.879" v="0"/>
          <ac:spMkLst>
            <pc:docMk/>
            <pc:sldMk cId="1201511589" sldId="367"/>
            <ac:spMk id="2" creationId="{CA1A2D12-5878-1F4A-9BBE-5A6F88982307}"/>
          </ac:spMkLst>
        </pc:spChg>
      </pc:sldChg>
    </pc:docChg>
  </pc:docChgLst>
  <pc:docChgLst>
    <pc:chgData name="Osama Salah" userId="59b259a29da0d6d3" providerId="LiveId" clId="{577C780F-B9A0-274A-A874-A807597ED8E6}"/>
    <pc:docChg chg="undo custSel addSld delSld modSld sldOrd">
      <pc:chgData name="Osama Salah" userId="59b259a29da0d6d3" providerId="LiveId" clId="{577C780F-B9A0-274A-A874-A807597ED8E6}" dt="2019-07-02T14:11:21.025" v="10346" actId="20577"/>
      <pc:docMkLst>
        <pc:docMk/>
      </pc:docMkLst>
      <pc:sldChg chg="addSp delSp modSp modNotesTx">
        <pc:chgData name="Osama Salah" userId="59b259a29da0d6d3" providerId="LiveId" clId="{577C780F-B9A0-274A-A874-A807597ED8E6}" dt="2019-06-28T15:11:49.769" v="7106" actId="313"/>
        <pc:sldMkLst>
          <pc:docMk/>
          <pc:sldMk cId="2315391090" sldId="263"/>
        </pc:sldMkLst>
        <pc:spChg chg="mod">
          <ac:chgData name="Osama Salah" userId="59b259a29da0d6d3" providerId="LiveId" clId="{577C780F-B9A0-274A-A874-A807597ED8E6}" dt="2019-06-28T15:11:49.769" v="7106" actId="313"/>
          <ac:spMkLst>
            <pc:docMk/>
            <pc:sldMk cId="2315391090" sldId="263"/>
            <ac:spMk id="3" creationId="{00000000-0000-0000-0000-000000000000}"/>
          </ac:spMkLst>
        </pc:spChg>
        <pc:spChg chg="add del mod">
          <ac:chgData name="Osama Salah" userId="59b259a29da0d6d3" providerId="LiveId" clId="{577C780F-B9A0-274A-A874-A807597ED8E6}" dt="2019-06-03T08:22:07.291" v="1913"/>
          <ac:spMkLst>
            <pc:docMk/>
            <pc:sldMk cId="2315391090" sldId="263"/>
            <ac:spMk id="4" creationId="{7C332063-81DE-0C46-BDA9-207FBEB88A27}"/>
          </ac:spMkLst>
        </pc:spChg>
        <pc:spChg chg="add del mod">
          <ac:chgData name="Osama Salah" userId="59b259a29da0d6d3" providerId="LiveId" clId="{577C780F-B9A0-274A-A874-A807597ED8E6}" dt="2019-06-28T15:08:33.143" v="7060" actId="478"/>
          <ac:spMkLst>
            <pc:docMk/>
            <pc:sldMk cId="2315391090" sldId="263"/>
            <ac:spMk id="5" creationId="{B189053D-3D18-B240-9213-546FE7A710E2}"/>
          </ac:spMkLst>
        </pc:spChg>
        <pc:spChg chg="add del mod">
          <ac:chgData name="Osama Salah" userId="59b259a29da0d6d3" providerId="LiveId" clId="{577C780F-B9A0-274A-A874-A807597ED8E6}" dt="2019-06-03T08:22:07.291" v="1913"/>
          <ac:spMkLst>
            <pc:docMk/>
            <pc:sldMk cId="2315391090" sldId="263"/>
            <ac:spMk id="6" creationId="{5A6118A0-6E24-DA4B-96C6-7596A8D0DA12}"/>
          </ac:spMkLst>
        </pc:spChg>
        <pc:spChg chg="add">
          <ac:chgData name="Osama Salah" userId="59b259a29da0d6d3" providerId="LiveId" clId="{577C780F-B9A0-274A-A874-A807597ED8E6}" dt="2019-06-28T15:08:24.319" v="7058"/>
          <ac:spMkLst>
            <pc:docMk/>
            <pc:sldMk cId="2315391090" sldId="263"/>
            <ac:spMk id="8" creationId="{932716F4-B798-5E41-BFEC-815AAE98F746}"/>
          </ac:spMkLst>
        </pc:spChg>
        <pc:spChg chg="add">
          <ac:chgData name="Osama Salah" userId="59b259a29da0d6d3" providerId="LiveId" clId="{577C780F-B9A0-274A-A874-A807597ED8E6}" dt="2019-06-28T15:08:24.319" v="7058"/>
          <ac:spMkLst>
            <pc:docMk/>
            <pc:sldMk cId="2315391090" sldId="263"/>
            <ac:spMk id="9" creationId="{1FADD3CE-4D75-1446-80CF-C42A9A9195D1}"/>
          </ac:spMkLst>
        </pc:spChg>
        <pc:spChg chg="add">
          <ac:chgData name="Osama Salah" userId="59b259a29da0d6d3" providerId="LiveId" clId="{577C780F-B9A0-274A-A874-A807597ED8E6}" dt="2019-06-28T15:08:24.319" v="7058"/>
          <ac:spMkLst>
            <pc:docMk/>
            <pc:sldMk cId="2315391090" sldId="263"/>
            <ac:spMk id="10" creationId="{4C5D5F03-57CB-0F47-8CB2-587F6049FC7A}"/>
          </ac:spMkLst>
        </pc:spChg>
        <pc:spChg chg="add">
          <ac:chgData name="Osama Salah" userId="59b259a29da0d6d3" providerId="LiveId" clId="{577C780F-B9A0-274A-A874-A807597ED8E6}" dt="2019-06-28T15:08:24.319" v="7058"/>
          <ac:spMkLst>
            <pc:docMk/>
            <pc:sldMk cId="2315391090" sldId="263"/>
            <ac:spMk id="11" creationId="{F19BAF64-3151-974D-AF2A-F80FB412EC53}"/>
          </ac:spMkLst>
        </pc:spChg>
        <pc:spChg chg="add">
          <ac:chgData name="Osama Salah" userId="59b259a29da0d6d3" providerId="LiveId" clId="{577C780F-B9A0-274A-A874-A807597ED8E6}" dt="2019-06-28T15:08:24.319" v="7058"/>
          <ac:spMkLst>
            <pc:docMk/>
            <pc:sldMk cId="2315391090" sldId="263"/>
            <ac:spMk id="12" creationId="{7A9AD6D2-A834-9B4D-B918-7084F0B6D56E}"/>
          </ac:spMkLst>
        </pc:spChg>
        <pc:spChg chg="add">
          <ac:chgData name="Osama Salah" userId="59b259a29da0d6d3" providerId="LiveId" clId="{577C780F-B9A0-274A-A874-A807597ED8E6}" dt="2019-06-28T15:08:24.319" v="7058"/>
          <ac:spMkLst>
            <pc:docMk/>
            <pc:sldMk cId="2315391090" sldId="263"/>
            <ac:spMk id="13" creationId="{F9DC7464-E043-8A45-87B7-62DFE6C54301}"/>
          </ac:spMkLst>
        </pc:spChg>
        <pc:grpChg chg="add del mod">
          <ac:chgData name="Osama Salah" userId="59b259a29da0d6d3" providerId="LiveId" clId="{577C780F-B9A0-274A-A874-A807597ED8E6}" dt="2019-06-28T15:08:33.143" v="7060" actId="478"/>
          <ac:grpSpMkLst>
            <pc:docMk/>
            <pc:sldMk cId="2315391090" sldId="263"/>
            <ac:grpSpMk id="4" creationId="{DA1C4920-D919-EB46-9835-4096414E139B}"/>
          </ac:grpSpMkLst>
        </pc:grpChg>
        <pc:grpChg chg="add del mod">
          <ac:chgData name="Osama Salah" userId="59b259a29da0d6d3" providerId="LiveId" clId="{577C780F-B9A0-274A-A874-A807597ED8E6}" dt="2019-06-28T15:08:33.143" v="7060" actId="478"/>
          <ac:grpSpMkLst>
            <pc:docMk/>
            <pc:sldMk cId="2315391090" sldId="263"/>
            <ac:grpSpMk id="6" creationId="{14AC6AE1-62CE-A840-A86A-9D992E9B225E}"/>
          </ac:grpSpMkLst>
        </pc:grpChg>
        <pc:grpChg chg="add del mod">
          <ac:chgData name="Osama Salah" userId="59b259a29da0d6d3" providerId="LiveId" clId="{577C780F-B9A0-274A-A874-A807597ED8E6}" dt="2019-06-28T15:08:33.143" v="7060" actId="478"/>
          <ac:grpSpMkLst>
            <pc:docMk/>
            <pc:sldMk cId="2315391090" sldId="263"/>
            <ac:grpSpMk id="7" creationId="{F96B90CF-A60C-8642-9184-C85009861CAB}"/>
          </ac:grpSpMkLst>
        </pc:grpChg>
        <pc:graphicFrameChg chg="del">
          <ac:chgData name="Osama Salah" userId="59b259a29da0d6d3" providerId="LiveId" clId="{577C780F-B9A0-274A-A874-A807597ED8E6}" dt="2019-06-02T17:48:13.038" v="885" actId="478"/>
          <ac:graphicFrameMkLst>
            <pc:docMk/>
            <pc:sldMk cId="2315391090" sldId="263"/>
            <ac:graphicFrameMk id="4" creationId="{00000000-0000-0000-0000-000000000000}"/>
          </ac:graphicFrameMkLst>
        </pc:graphicFrameChg>
        <pc:graphicFrameChg chg="del modGraphic">
          <ac:chgData name="Osama Salah" userId="59b259a29da0d6d3" providerId="LiveId" clId="{577C780F-B9A0-274A-A874-A807597ED8E6}" dt="2019-06-03T08:20:21.341" v="1708" actId="478"/>
          <ac:graphicFrameMkLst>
            <pc:docMk/>
            <pc:sldMk cId="2315391090" sldId="263"/>
            <ac:graphicFrameMk id="5" creationId="{00000000-0000-0000-0000-000000000000}"/>
          </ac:graphicFrameMkLst>
        </pc:graphicFrameChg>
        <pc:picChg chg="add mod">
          <ac:chgData name="Osama Salah" userId="59b259a29da0d6d3" providerId="LiveId" clId="{577C780F-B9A0-274A-A874-A807597ED8E6}" dt="2019-06-28T15:10:59.259" v="7098" actId="1076"/>
          <ac:picMkLst>
            <pc:docMk/>
            <pc:sldMk cId="2315391090" sldId="263"/>
            <ac:picMk id="14" creationId="{8A308018-0F96-E14C-95D4-DB500A2BE5E6}"/>
          </ac:picMkLst>
        </pc:picChg>
      </pc:sldChg>
      <pc:sldChg chg="addSp delSp modSp modAnim modNotesTx">
        <pc:chgData name="Osama Salah" userId="59b259a29da0d6d3" providerId="LiveId" clId="{577C780F-B9A0-274A-A874-A807597ED8E6}" dt="2019-06-28T15:26:34.230" v="7467"/>
        <pc:sldMkLst>
          <pc:docMk/>
          <pc:sldMk cId="3145492983" sldId="265"/>
        </pc:sldMkLst>
        <pc:spChg chg="add mod">
          <ac:chgData name="Osama Salah" userId="59b259a29da0d6d3" providerId="LiveId" clId="{577C780F-B9A0-274A-A874-A807597ED8E6}" dt="2019-06-28T15:26:09.921" v="7464" actId="164"/>
          <ac:spMkLst>
            <pc:docMk/>
            <pc:sldMk cId="3145492983" sldId="265"/>
            <ac:spMk id="5" creationId="{083E638F-A0B4-CE4E-839C-3C36C96B60E5}"/>
          </ac:spMkLst>
        </pc:spChg>
        <pc:spChg chg="add mod">
          <ac:chgData name="Osama Salah" userId="59b259a29da0d6d3" providerId="LiveId" clId="{577C780F-B9A0-274A-A874-A807597ED8E6}" dt="2019-06-28T15:26:09.921" v="7464" actId="164"/>
          <ac:spMkLst>
            <pc:docMk/>
            <pc:sldMk cId="3145492983" sldId="265"/>
            <ac:spMk id="6" creationId="{DAA7091D-1C76-C940-AF51-A417A92CC143}"/>
          </ac:spMkLst>
        </pc:spChg>
        <pc:grpChg chg="add mod">
          <ac:chgData name="Osama Salah" userId="59b259a29da0d6d3" providerId="LiveId" clId="{577C780F-B9A0-274A-A874-A807597ED8E6}" dt="2019-06-28T15:26:26.036" v="7466" actId="14861"/>
          <ac:grpSpMkLst>
            <pc:docMk/>
            <pc:sldMk cId="3145492983" sldId="265"/>
            <ac:grpSpMk id="3" creationId="{B2AA05CD-CAD4-7344-A64C-75F51089F81D}"/>
          </ac:grpSpMkLst>
        </pc:grpChg>
        <pc:graphicFrameChg chg="add mod">
          <ac:chgData name="Osama Salah" userId="59b259a29da0d6d3" providerId="LiveId" clId="{577C780F-B9A0-274A-A874-A807597ED8E6}" dt="2019-06-03T12:32:09.915" v="4000" actId="108"/>
          <ac:graphicFrameMkLst>
            <pc:docMk/>
            <pc:sldMk cId="3145492983" sldId="265"/>
            <ac:graphicFrameMk id="4" creationId="{7EED3120-E399-7D4D-A708-3C8D1CAD8450}"/>
          </ac:graphicFrameMkLst>
        </pc:graphicFrameChg>
        <pc:graphicFrameChg chg="del">
          <ac:chgData name="Osama Salah" userId="59b259a29da0d6d3" providerId="LiveId" clId="{577C780F-B9A0-274A-A874-A807597ED8E6}" dt="2019-06-03T12:31:38.804" v="3994" actId="478"/>
          <ac:graphicFrameMkLst>
            <pc:docMk/>
            <pc:sldMk cId="3145492983" sldId="265"/>
            <ac:graphicFrameMk id="6" creationId="{00000000-0000-0000-0000-000000000000}"/>
          </ac:graphicFrameMkLst>
        </pc:graphicFrameChg>
      </pc:sldChg>
      <pc:sldChg chg="delSp modSp">
        <pc:chgData name="Osama Salah" userId="59b259a29da0d6d3" providerId="LiveId" clId="{577C780F-B9A0-274A-A874-A807597ED8E6}" dt="2019-06-28T15:27:09.618" v="7470" actId="113"/>
        <pc:sldMkLst>
          <pc:docMk/>
          <pc:sldMk cId="3356051963" sldId="266"/>
        </pc:sldMkLst>
        <pc:spChg chg="mod">
          <ac:chgData name="Osama Salah" userId="59b259a29da0d6d3" providerId="LiveId" clId="{577C780F-B9A0-274A-A874-A807597ED8E6}" dt="2019-06-28T15:27:09.618" v="7470" actId="113"/>
          <ac:spMkLst>
            <pc:docMk/>
            <pc:sldMk cId="3356051963" sldId="266"/>
            <ac:spMk id="3" creationId="{00000000-0000-0000-0000-000000000000}"/>
          </ac:spMkLst>
        </pc:spChg>
        <pc:graphicFrameChg chg="del">
          <ac:chgData name="Osama Salah" userId="59b259a29da0d6d3" providerId="LiveId" clId="{577C780F-B9A0-274A-A874-A807597ED8E6}" dt="2019-06-03T12:32:17.195" v="4001" actId="478"/>
          <ac:graphicFrameMkLst>
            <pc:docMk/>
            <pc:sldMk cId="3356051963" sldId="266"/>
            <ac:graphicFrameMk id="5" creationId="{00000000-0000-0000-0000-000000000000}"/>
          </ac:graphicFrameMkLst>
        </pc:graphicFrameChg>
      </pc:sldChg>
      <pc:sldChg chg="addSp delSp modSp modNotesTx">
        <pc:chgData name="Osama Salah" userId="59b259a29da0d6d3" providerId="LiveId" clId="{577C780F-B9A0-274A-A874-A807597ED8E6}" dt="2019-06-28T15:34:16.761" v="8112" actId="313"/>
        <pc:sldMkLst>
          <pc:docMk/>
          <pc:sldMk cId="3862093040" sldId="268"/>
        </pc:sldMkLst>
        <pc:spChg chg="mod">
          <ac:chgData name="Osama Salah" userId="59b259a29da0d6d3" providerId="LiveId" clId="{577C780F-B9A0-274A-A874-A807597ED8E6}" dt="2019-06-04T12:09:17.683" v="6258" actId="27636"/>
          <ac:spMkLst>
            <pc:docMk/>
            <pc:sldMk cId="3862093040" sldId="268"/>
            <ac:spMk id="3" creationId="{00000000-0000-0000-0000-000000000000}"/>
          </ac:spMkLst>
        </pc:spChg>
        <pc:spChg chg="add mod">
          <ac:chgData name="Osama Salah" userId="59b259a29da0d6d3" providerId="LiveId" clId="{577C780F-B9A0-274A-A874-A807597ED8E6}" dt="2019-06-28T15:29:21.883" v="7472" actId="1076"/>
          <ac:spMkLst>
            <pc:docMk/>
            <pc:sldMk cId="3862093040" sldId="268"/>
            <ac:spMk id="4" creationId="{E50DFFD5-DC7D-294D-8DB4-FF9038F9DE9B}"/>
          </ac:spMkLst>
        </pc:spChg>
        <pc:spChg chg="add mod">
          <ac:chgData name="Osama Salah" userId="59b259a29da0d6d3" providerId="LiveId" clId="{577C780F-B9A0-274A-A874-A807597ED8E6}" dt="2019-06-28T15:29:21.883" v="7472" actId="1076"/>
          <ac:spMkLst>
            <pc:docMk/>
            <pc:sldMk cId="3862093040" sldId="268"/>
            <ac:spMk id="5" creationId="{82097293-4BCE-8546-8FE0-9EB5D3E0DAA7}"/>
          </ac:spMkLst>
        </pc:spChg>
        <pc:spChg chg="add mod">
          <ac:chgData name="Osama Salah" userId="59b259a29da0d6d3" providerId="LiveId" clId="{577C780F-B9A0-274A-A874-A807597ED8E6}" dt="2019-06-28T15:29:21.883" v="7472" actId="1076"/>
          <ac:spMkLst>
            <pc:docMk/>
            <pc:sldMk cId="3862093040" sldId="268"/>
            <ac:spMk id="6" creationId="{03DAF449-8FBE-B040-B7BA-9352F8CE0C2E}"/>
          </ac:spMkLst>
        </pc:spChg>
        <pc:spChg chg="add mod">
          <ac:chgData name="Osama Salah" userId="59b259a29da0d6d3" providerId="LiveId" clId="{577C780F-B9A0-274A-A874-A807597ED8E6}" dt="2019-06-28T15:30:44.687" v="7489" actId="20577"/>
          <ac:spMkLst>
            <pc:docMk/>
            <pc:sldMk cId="3862093040" sldId="268"/>
            <ac:spMk id="7" creationId="{FA35D156-7C4D-FC40-9515-215A08824D0C}"/>
          </ac:spMkLst>
        </pc:spChg>
        <pc:graphicFrameChg chg="del">
          <ac:chgData name="Osama Salah" userId="59b259a29da0d6d3" providerId="LiveId" clId="{577C780F-B9A0-274A-A874-A807597ED8E6}" dt="2019-06-03T12:40:59.387" v="4656" actId="478"/>
          <ac:graphicFrameMkLst>
            <pc:docMk/>
            <pc:sldMk cId="3862093040" sldId="268"/>
            <ac:graphicFrameMk id="6" creationId="{00000000-0000-0000-0000-000000000000}"/>
          </ac:graphicFrameMkLst>
        </pc:graphicFrameChg>
      </pc:sldChg>
      <pc:sldChg chg="addSp delSp modSp ord">
        <pc:chgData name="Osama Salah" userId="59b259a29da0d6d3" providerId="LiveId" clId="{577C780F-B9A0-274A-A874-A807597ED8E6}" dt="2019-07-01T15:56:30.614" v="8471"/>
        <pc:sldMkLst>
          <pc:docMk/>
          <pc:sldMk cId="2668696872" sldId="270"/>
        </pc:sldMkLst>
        <pc:spChg chg="mod">
          <ac:chgData name="Osama Salah" userId="59b259a29da0d6d3" providerId="LiveId" clId="{577C780F-B9A0-274A-A874-A807597ED8E6}" dt="2019-06-28T15:17:33.477" v="7155" actId="113"/>
          <ac:spMkLst>
            <pc:docMk/>
            <pc:sldMk cId="2668696872" sldId="270"/>
            <ac:spMk id="2" creationId="{00000000-0000-0000-0000-000000000000}"/>
          </ac:spMkLst>
        </pc:spChg>
        <pc:spChg chg="mod">
          <ac:chgData name="Osama Salah" userId="59b259a29da0d6d3" providerId="LiveId" clId="{577C780F-B9A0-274A-A874-A807597ED8E6}" dt="2019-06-28T15:17:04.737" v="7153" actId="20577"/>
          <ac:spMkLst>
            <pc:docMk/>
            <pc:sldMk cId="2668696872" sldId="270"/>
            <ac:spMk id="3" creationId="{00000000-0000-0000-0000-000000000000}"/>
          </ac:spMkLst>
        </pc:spChg>
        <pc:spChg chg="add mod">
          <ac:chgData name="Osama Salah" userId="59b259a29da0d6d3" providerId="LiveId" clId="{577C780F-B9A0-274A-A874-A807597ED8E6}" dt="2019-07-01T15:56:30.055" v="8470" actId="1076"/>
          <ac:spMkLst>
            <pc:docMk/>
            <pc:sldMk cId="2668696872" sldId="270"/>
            <ac:spMk id="7" creationId="{0212D11F-8641-E04A-8C5F-B6BB0C9EEE27}"/>
          </ac:spMkLst>
        </pc:spChg>
        <pc:spChg chg="add del mod">
          <ac:chgData name="Osama Salah" userId="59b259a29da0d6d3" providerId="LiveId" clId="{577C780F-B9A0-274A-A874-A807597ED8E6}" dt="2019-07-01T15:56:30.055" v="8470" actId="1076"/>
          <ac:spMkLst>
            <pc:docMk/>
            <pc:sldMk cId="2668696872" sldId="270"/>
            <ac:spMk id="9" creationId="{5BC58E0C-D6E5-B548-AFA1-D1C7643986DC}"/>
          </ac:spMkLst>
        </pc:spChg>
        <pc:spChg chg="add">
          <ac:chgData name="Osama Salah" userId="59b259a29da0d6d3" providerId="LiveId" clId="{577C780F-B9A0-274A-A874-A807597ED8E6}" dt="2019-07-01T15:55:59.126" v="8454"/>
          <ac:spMkLst>
            <pc:docMk/>
            <pc:sldMk cId="2668696872" sldId="270"/>
            <ac:spMk id="11" creationId="{363538A3-8E39-624B-8FA1-C920CD97BAC8}"/>
          </ac:spMkLst>
        </pc:spChg>
        <pc:spChg chg="add mod">
          <ac:chgData name="Osama Salah" userId="59b259a29da0d6d3" providerId="LiveId" clId="{577C780F-B9A0-274A-A874-A807597ED8E6}" dt="2019-07-01T15:56:27.955" v="8464" actId="20577"/>
          <ac:spMkLst>
            <pc:docMk/>
            <pc:sldMk cId="2668696872" sldId="270"/>
            <ac:spMk id="12" creationId="{A1FD8EAF-6C94-FE44-8DF0-DD1A1188DA81}"/>
          </ac:spMkLst>
        </pc:spChg>
        <pc:spChg chg="add">
          <ac:chgData name="Osama Salah" userId="59b259a29da0d6d3" providerId="LiveId" clId="{577C780F-B9A0-274A-A874-A807597ED8E6}" dt="2019-07-01T15:55:59.126" v="8454"/>
          <ac:spMkLst>
            <pc:docMk/>
            <pc:sldMk cId="2668696872" sldId="270"/>
            <ac:spMk id="13" creationId="{7312B317-31CF-0943-B036-8855F6D92235}"/>
          </ac:spMkLst>
        </pc:spChg>
        <pc:spChg chg="add">
          <ac:chgData name="Osama Salah" userId="59b259a29da0d6d3" providerId="LiveId" clId="{577C780F-B9A0-274A-A874-A807597ED8E6}" dt="2019-07-01T15:55:59.126" v="8454"/>
          <ac:spMkLst>
            <pc:docMk/>
            <pc:sldMk cId="2668696872" sldId="270"/>
            <ac:spMk id="14" creationId="{1BC40CB3-C38F-564F-B6D2-4E4A062DB270}"/>
          </ac:spMkLst>
        </pc:spChg>
        <pc:spChg chg="add">
          <ac:chgData name="Osama Salah" userId="59b259a29da0d6d3" providerId="LiveId" clId="{577C780F-B9A0-274A-A874-A807597ED8E6}" dt="2019-07-01T15:55:59.126" v="8454"/>
          <ac:spMkLst>
            <pc:docMk/>
            <pc:sldMk cId="2668696872" sldId="270"/>
            <ac:spMk id="15" creationId="{28A41504-5F5B-4545-82D3-DDAF4E9B88A2}"/>
          </ac:spMkLst>
        </pc:spChg>
        <pc:spChg chg="add">
          <ac:chgData name="Osama Salah" userId="59b259a29da0d6d3" providerId="LiveId" clId="{577C780F-B9A0-274A-A874-A807597ED8E6}" dt="2019-07-01T15:55:59.126" v="8454"/>
          <ac:spMkLst>
            <pc:docMk/>
            <pc:sldMk cId="2668696872" sldId="270"/>
            <ac:spMk id="16" creationId="{3CBADD34-ED3B-224F-A2B2-C06D5CD7358E}"/>
          </ac:spMkLst>
        </pc:spChg>
        <pc:grpChg chg="add del mod">
          <ac:chgData name="Osama Salah" userId="59b259a29da0d6d3" providerId="LiveId" clId="{577C780F-B9A0-274A-A874-A807597ED8E6}" dt="2019-07-01T15:56:30.614" v="8471"/>
          <ac:grpSpMkLst>
            <pc:docMk/>
            <pc:sldMk cId="2668696872" sldId="270"/>
            <ac:grpSpMk id="6" creationId="{74A8FB47-7D7B-DB44-BFA7-9C34C47EBAB7}"/>
          </ac:grpSpMkLst>
        </pc:grpChg>
        <pc:grpChg chg="add mod">
          <ac:chgData name="Osama Salah" userId="59b259a29da0d6d3" providerId="LiveId" clId="{577C780F-B9A0-274A-A874-A807597ED8E6}" dt="2019-07-01T15:56:30.614" v="8471"/>
          <ac:grpSpMkLst>
            <pc:docMk/>
            <pc:sldMk cId="2668696872" sldId="270"/>
            <ac:grpSpMk id="8" creationId="{51C9FE59-2457-5F42-A2FC-DBE3A18CC2CC}"/>
          </ac:grpSpMkLst>
        </pc:grpChg>
        <pc:grpChg chg="add del mod">
          <ac:chgData name="Osama Salah" userId="59b259a29da0d6d3" providerId="LiveId" clId="{577C780F-B9A0-274A-A874-A807597ED8E6}" dt="2019-07-01T15:56:30.614" v="8471"/>
          <ac:grpSpMkLst>
            <pc:docMk/>
            <pc:sldMk cId="2668696872" sldId="270"/>
            <ac:grpSpMk id="10" creationId="{4E8DB0F3-BDB4-924F-A5C0-3A20BCC4CC5D}"/>
          </ac:grpSpMkLst>
        </pc:grpChg>
        <pc:graphicFrameChg chg="del">
          <ac:chgData name="Osama Salah" userId="59b259a29da0d6d3" providerId="LiveId" clId="{577C780F-B9A0-274A-A874-A807597ED8E6}" dt="2019-06-02T17:54:13.771" v="1104" actId="478"/>
          <ac:graphicFrameMkLst>
            <pc:docMk/>
            <pc:sldMk cId="2668696872" sldId="270"/>
            <ac:graphicFrameMk id="5" creationId="{00000000-0000-0000-0000-000000000000}"/>
          </ac:graphicFrameMkLst>
        </pc:graphicFrameChg>
        <pc:picChg chg="add mod">
          <ac:chgData name="Osama Salah" userId="59b259a29da0d6d3" providerId="LiveId" clId="{577C780F-B9A0-274A-A874-A807597ED8E6}" dt="2019-07-01T15:56:29.219" v="8468" actId="1076"/>
          <ac:picMkLst>
            <pc:docMk/>
            <pc:sldMk cId="2668696872" sldId="270"/>
            <ac:picMk id="4" creationId="{20F0CEC0-D19F-3F46-9BB2-E600C2CF59A5}"/>
          </ac:picMkLst>
        </pc:picChg>
        <pc:picChg chg="add del mod">
          <ac:chgData name="Osama Salah" userId="59b259a29da0d6d3" providerId="LiveId" clId="{577C780F-B9A0-274A-A874-A807597ED8E6}" dt="2019-06-28T15:16:23.647" v="7146" actId="478"/>
          <ac:picMkLst>
            <pc:docMk/>
            <pc:sldMk cId="2668696872" sldId="270"/>
            <ac:picMk id="4" creationId="{54476B6F-8701-704A-8976-45C41D177F75}"/>
          </ac:picMkLst>
        </pc:picChg>
        <pc:picChg chg="add del mod">
          <ac:chgData name="Osama Salah" userId="59b259a29da0d6d3" providerId="LiveId" clId="{577C780F-B9A0-274A-A874-A807597ED8E6}" dt="2019-07-01T15:55:17.699" v="8431" actId="478"/>
          <ac:picMkLst>
            <pc:docMk/>
            <pc:sldMk cId="2668696872" sldId="270"/>
            <ac:picMk id="5" creationId="{0E1388ED-B679-364C-9464-B0659F736C84}"/>
          </ac:picMkLst>
        </pc:picChg>
      </pc:sldChg>
      <pc:sldChg chg="addSp delSp modSp ord">
        <pc:chgData name="Osama Salah" userId="59b259a29da0d6d3" providerId="LiveId" clId="{577C780F-B9A0-274A-A874-A807597ED8E6}" dt="2019-06-28T15:18:35.840" v="7160" actId="313"/>
        <pc:sldMkLst>
          <pc:docMk/>
          <pc:sldMk cId="3550724709" sldId="272"/>
        </pc:sldMkLst>
        <pc:spChg chg="mod">
          <ac:chgData name="Osama Salah" userId="59b259a29da0d6d3" providerId="LiveId" clId="{577C780F-B9A0-274A-A874-A807597ED8E6}" dt="2019-06-28T15:18:35.840" v="7160" actId="313"/>
          <ac:spMkLst>
            <pc:docMk/>
            <pc:sldMk cId="3550724709" sldId="272"/>
            <ac:spMk id="3" creationId="{00000000-0000-0000-0000-000000000000}"/>
          </ac:spMkLst>
        </pc:spChg>
        <pc:graphicFrameChg chg="del">
          <ac:chgData name="Osama Salah" userId="59b259a29da0d6d3" providerId="LiveId" clId="{577C780F-B9A0-274A-A874-A807597ED8E6}" dt="2019-06-03T08:43:51.724" v="2801" actId="478"/>
          <ac:graphicFrameMkLst>
            <pc:docMk/>
            <pc:sldMk cId="3550724709" sldId="272"/>
            <ac:graphicFrameMk id="5" creationId="{00000000-0000-0000-0000-000000000000}"/>
          </ac:graphicFrameMkLst>
        </pc:graphicFrameChg>
        <pc:graphicFrameChg chg="add mod">
          <ac:chgData name="Osama Salah" userId="59b259a29da0d6d3" providerId="LiveId" clId="{577C780F-B9A0-274A-A874-A807597ED8E6}" dt="2019-06-03T08:44:33.485" v="2812" actId="1582"/>
          <ac:graphicFrameMkLst>
            <pc:docMk/>
            <pc:sldMk cId="3550724709" sldId="272"/>
            <ac:graphicFrameMk id="6" creationId="{8D8BFA24-F03C-EB47-95CE-2790F684EB7C}"/>
          </ac:graphicFrameMkLst>
        </pc:graphicFrameChg>
        <pc:graphicFrameChg chg="add del">
          <ac:chgData name="Osama Salah" userId="59b259a29da0d6d3" providerId="LiveId" clId="{577C780F-B9A0-274A-A874-A807597ED8E6}" dt="2019-06-03T08:44:53.044" v="2814"/>
          <ac:graphicFrameMkLst>
            <pc:docMk/>
            <pc:sldMk cId="3550724709" sldId="272"/>
            <ac:graphicFrameMk id="7" creationId="{1EC21F7F-02EA-CE41-B1E4-C4F3DA0EBF3D}"/>
          </ac:graphicFrameMkLst>
        </pc:graphicFrameChg>
      </pc:sldChg>
      <pc:sldChg chg="delSp modSp ord">
        <pc:chgData name="Osama Salah" userId="59b259a29da0d6d3" providerId="LiveId" clId="{577C780F-B9A0-274A-A874-A807597ED8E6}" dt="2019-07-01T16:19:21.412" v="9057" actId="20577"/>
        <pc:sldMkLst>
          <pc:docMk/>
          <pc:sldMk cId="3426283882" sldId="274"/>
        </pc:sldMkLst>
        <pc:spChg chg="mod">
          <ac:chgData name="Osama Salah" userId="59b259a29da0d6d3" providerId="LiveId" clId="{577C780F-B9A0-274A-A874-A807597ED8E6}" dt="2019-07-01T16:13:20.008" v="8797" actId="20577"/>
          <ac:spMkLst>
            <pc:docMk/>
            <pc:sldMk cId="3426283882" sldId="274"/>
            <ac:spMk id="2" creationId="{00000000-0000-0000-0000-000000000000}"/>
          </ac:spMkLst>
        </pc:spChg>
        <pc:spChg chg="mod">
          <ac:chgData name="Osama Salah" userId="59b259a29da0d6d3" providerId="LiveId" clId="{577C780F-B9A0-274A-A874-A807597ED8E6}" dt="2019-07-01T16:19:21.412" v="9057" actId="20577"/>
          <ac:spMkLst>
            <pc:docMk/>
            <pc:sldMk cId="3426283882" sldId="274"/>
            <ac:spMk id="3" creationId="{00000000-0000-0000-0000-000000000000}"/>
          </ac:spMkLst>
        </pc:spChg>
        <pc:graphicFrameChg chg="del">
          <ac:chgData name="Osama Salah" userId="59b259a29da0d6d3" providerId="LiveId" clId="{577C780F-B9A0-274A-A874-A807597ED8E6}" dt="2019-06-03T09:13:35.250" v="3046" actId="478"/>
          <ac:graphicFrameMkLst>
            <pc:docMk/>
            <pc:sldMk cId="3426283882" sldId="274"/>
            <ac:graphicFrameMk id="4" creationId="{00000000-0000-0000-0000-000000000000}"/>
          </ac:graphicFrameMkLst>
        </pc:graphicFrameChg>
      </pc:sldChg>
      <pc:sldChg chg="addSp delSp modSp ord">
        <pc:chgData name="Osama Salah" userId="59b259a29da0d6d3" providerId="LiveId" clId="{577C780F-B9A0-274A-A874-A807597ED8E6}" dt="2019-07-01T16:13:46.394" v="8819" actId="20577"/>
        <pc:sldMkLst>
          <pc:docMk/>
          <pc:sldMk cId="3311690111" sldId="275"/>
        </pc:sldMkLst>
        <pc:spChg chg="mod">
          <ac:chgData name="Osama Salah" userId="59b259a29da0d6d3" providerId="LiveId" clId="{577C780F-B9A0-274A-A874-A807597ED8E6}" dt="2019-07-01T16:13:46.394" v="8819" actId="20577"/>
          <ac:spMkLst>
            <pc:docMk/>
            <pc:sldMk cId="3311690111" sldId="275"/>
            <ac:spMk id="2" creationId="{00000000-0000-0000-0000-000000000000}"/>
          </ac:spMkLst>
        </pc:spChg>
        <pc:spChg chg="mod">
          <ac:chgData name="Osama Salah" userId="59b259a29da0d6d3" providerId="LiveId" clId="{577C780F-B9A0-274A-A874-A807597ED8E6}" dt="2019-06-03T12:26:40.141" v="3581" actId="20577"/>
          <ac:spMkLst>
            <pc:docMk/>
            <pc:sldMk cId="3311690111" sldId="275"/>
            <ac:spMk id="3" creationId="{00000000-0000-0000-0000-000000000000}"/>
          </ac:spMkLst>
        </pc:spChg>
        <pc:spChg chg="add mod">
          <ac:chgData name="Osama Salah" userId="59b259a29da0d6d3" providerId="LiveId" clId="{577C780F-B9A0-274A-A874-A807597ED8E6}" dt="2019-06-03T12:26:14.625" v="3576" actId="1037"/>
          <ac:spMkLst>
            <pc:docMk/>
            <pc:sldMk cId="3311690111" sldId="275"/>
            <ac:spMk id="6" creationId="{3B4C83DF-4A15-694F-BEE7-E63C29DC58CC}"/>
          </ac:spMkLst>
        </pc:spChg>
        <pc:graphicFrameChg chg="del">
          <ac:chgData name="Osama Salah" userId="59b259a29da0d6d3" providerId="LiveId" clId="{577C780F-B9A0-274A-A874-A807597ED8E6}" dt="2019-06-03T12:24:24.913" v="3549" actId="478"/>
          <ac:graphicFrameMkLst>
            <pc:docMk/>
            <pc:sldMk cId="3311690111" sldId="275"/>
            <ac:graphicFrameMk id="4" creationId="{00000000-0000-0000-0000-000000000000}"/>
          </ac:graphicFrameMkLst>
        </pc:graphicFrameChg>
        <pc:graphicFrameChg chg="modGraphic">
          <ac:chgData name="Osama Salah" userId="59b259a29da0d6d3" providerId="LiveId" clId="{577C780F-B9A0-274A-A874-A807597ED8E6}" dt="2019-06-03T12:26:25.190" v="3577" actId="122"/>
          <ac:graphicFrameMkLst>
            <pc:docMk/>
            <pc:sldMk cId="3311690111" sldId="275"/>
            <ac:graphicFrameMk id="5" creationId="{00000000-0000-0000-0000-000000000000}"/>
          </ac:graphicFrameMkLst>
        </pc:graphicFrameChg>
      </pc:sldChg>
      <pc:sldChg chg="addSp delSp modSp">
        <pc:chgData name="Osama Salah" userId="59b259a29da0d6d3" providerId="LiveId" clId="{577C780F-B9A0-274A-A874-A807597ED8E6}" dt="2019-06-28T15:38:46.774" v="8176" actId="20577"/>
        <pc:sldMkLst>
          <pc:docMk/>
          <pc:sldMk cId="2899847309" sldId="278"/>
        </pc:sldMkLst>
        <pc:spChg chg="mod">
          <ac:chgData name="Osama Salah" userId="59b259a29da0d6d3" providerId="LiveId" clId="{577C780F-B9A0-274A-A874-A807597ED8E6}" dt="2019-06-28T15:38:46.774" v="8176" actId="20577"/>
          <ac:spMkLst>
            <pc:docMk/>
            <pc:sldMk cId="2899847309" sldId="278"/>
            <ac:spMk id="3" creationId="{00000000-0000-0000-0000-000000000000}"/>
          </ac:spMkLst>
        </pc:spChg>
        <pc:spChg chg="add del mod">
          <ac:chgData name="Osama Salah" userId="59b259a29da0d6d3" providerId="LiveId" clId="{577C780F-B9A0-274A-A874-A807597ED8E6}" dt="2019-06-03T12:47:40.287" v="4775"/>
          <ac:spMkLst>
            <pc:docMk/>
            <pc:sldMk cId="2899847309" sldId="278"/>
            <ac:spMk id="5" creationId="{30CBBA78-1531-A645-ACCE-DEBF95C1452D}"/>
          </ac:spMkLst>
        </pc:spChg>
        <pc:spChg chg="add del mod">
          <ac:chgData name="Osama Salah" userId="59b259a29da0d6d3" providerId="LiveId" clId="{577C780F-B9A0-274A-A874-A807597ED8E6}" dt="2019-06-03T12:47:40.287" v="4775"/>
          <ac:spMkLst>
            <pc:docMk/>
            <pc:sldMk cId="2899847309" sldId="278"/>
            <ac:spMk id="6" creationId="{404AE469-0549-3F4F-949F-0E944F9FDE23}"/>
          </ac:spMkLst>
        </pc:spChg>
        <pc:graphicFrameChg chg="del">
          <ac:chgData name="Osama Salah" userId="59b259a29da0d6d3" providerId="LiveId" clId="{577C780F-B9A0-274A-A874-A807597ED8E6}" dt="2019-06-03T12:49:03.295" v="4778" actId="478"/>
          <ac:graphicFrameMkLst>
            <pc:docMk/>
            <pc:sldMk cId="2899847309" sldId="278"/>
            <ac:graphicFrameMk id="4" creationId="{00000000-0000-0000-0000-000000000000}"/>
          </ac:graphicFrameMkLst>
        </pc:graphicFrameChg>
      </pc:sldChg>
      <pc:sldChg chg="modSp">
        <pc:chgData name="Osama Salah" userId="59b259a29da0d6d3" providerId="LiveId" clId="{577C780F-B9A0-274A-A874-A807597ED8E6}" dt="2019-06-28T15:40:17.419" v="8182" actId="115"/>
        <pc:sldMkLst>
          <pc:docMk/>
          <pc:sldMk cId="1249288797" sldId="280"/>
        </pc:sldMkLst>
        <pc:spChg chg="mod">
          <ac:chgData name="Osama Salah" userId="59b259a29da0d6d3" providerId="LiveId" clId="{577C780F-B9A0-274A-A874-A807597ED8E6}" dt="2019-06-28T15:40:17.419" v="8182" actId="115"/>
          <ac:spMkLst>
            <pc:docMk/>
            <pc:sldMk cId="1249288797" sldId="280"/>
            <ac:spMk id="3" creationId="{00000000-0000-0000-0000-000000000000}"/>
          </ac:spMkLst>
        </pc:spChg>
      </pc:sldChg>
      <pc:sldChg chg="addSp delSp modSp ord modNotesTx">
        <pc:chgData name="Osama Salah" userId="59b259a29da0d6d3" providerId="LiveId" clId="{577C780F-B9A0-274A-A874-A807597ED8E6}" dt="2019-07-01T15:55:32.987" v="8434"/>
        <pc:sldMkLst>
          <pc:docMk/>
          <pc:sldMk cId="374078833" sldId="287"/>
        </pc:sldMkLst>
        <pc:spChg chg="mod">
          <ac:chgData name="Osama Salah" userId="59b259a29da0d6d3" providerId="LiveId" clId="{577C780F-B9A0-274A-A874-A807597ED8E6}" dt="2019-06-02T17:57:36.616" v="1139" actId="113"/>
          <ac:spMkLst>
            <pc:docMk/>
            <pc:sldMk cId="374078833" sldId="287"/>
            <ac:spMk id="3" creationId="{00000000-0000-0000-0000-000000000000}"/>
          </ac:spMkLst>
        </pc:spChg>
        <pc:graphicFrameChg chg="add del mod">
          <ac:chgData name="Osama Salah" userId="59b259a29da0d6d3" providerId="LiveId" clId="{577C780F-B9A0-274A-A874-A807597ED8E6}" dt="2019-07-01T15:55:31.682" v="8433" actId="478"/>
          <ac:graphicFrameMkLst>
            <pc:docMk/>
            <pc:sldMk cId="374078833" sldId="287"/>
            <ac:graphicFrameMk id="5" creationId="{7F756D36-014E-BF43-8F09-0135E2FB7E5B}"/>
          </ac:graphicFrameMkLst>
        </pc:graphicFrameChg>
        <pc:graphicFrameChg chg="del">
          <ac:chgData name="Osama Salah" userId="59b259a29da0d6d3" providerId="LiveId" clId="{577C780F-B9A0-274A-A874-A807597ED8E6}" dt="2019-06-02T17:55:10.143" v="1106" actId="478"/>
          <ac:graphicFrameMkLst>
            <pc:docMk/>
            <pc:sldMk cId="374078833" sldId="287"/>
            <ac:graphicFrameMk id="8" creationId="{00000000-0000-0000-0000-000000000000}"/>
          </ac:graphicFrameMkLst>
        </pc:graphicFrameChg>
        <pc:picChg chg="add">
          <ac:chgData name="Osama Salah" userId="59b259a29da0d6d3" providerId="LiveId" clId="{577C780F-B9A0-274A-A874-A807597ED8E6}" dt="2019-07-01T15:55:32.987" v="8434"/>
          <ac:picMkLst>
            <pc:docMk/>
            <pc:sldMk cId="374078833" sldId="287"/>
            <ac:picMk id="6" creationId="{9B033698-7356-4C48-8F17-53F00BF170EE}"/>
          </ac:picMkLst>
        </pc:picChg>
      </pc:sldChg>
      <pc:sldChg chg="addSp delSp modSp add">
        <pc:chgData name="Osama Salah" userId="59b259a29da0d6d3" providerId="LiveId" clId="{577C780F-B9A0-274A-A874-A807597ED8E6}" dt="2019-07-01T15:53:40.277" v="8370" actId="20577"/>
        <pc:sldMkLst>
          <pc:docMk/>
          <pc:sldMk cId="3043190166" sldId="340"/>
        </pc:sldMkLst>
        <pc:spChg chg="add del mod">
          <ac:chgData name="Osama Salah" userId="59b259a29da0d6d3" providerId="LiveId" clId="{577C780F-B9A0-274A-A874-A807597ED8E6}" dt="2019-06-02T17:32:17.523" v="36" actId="478"/>
          <ac:spMkLst>
            <pc:docMk/>
            <pc:sldMk cId="3043190166" sldId="340"/>
            <ac:spMk id="3" creationId="{94ACC3EC-8627-1042-B9AD-1A08AFAA8D2E}"/>
          </ac:spMkLst>
        </pc:spChg>
        <pc:spChg chg="add mod">
          <ac:chgData name="Osama Salah" userId="59b259a29da0d6d3" providerId="LiveId" clId="{577C780F-B9A0-274A-A874-A807597ED8E6}" dt="2019-06-03T12:18:17.340" v="3488" actId="20577"/>
          <ac:spMkLst>
            <pc:docMk/>
            <pc:sldMk cId="3043190166" sldId="340"/>
            <ac:spMk id="5" creationId="{C63CF5F3-D6A1-3F4E-8F9E-F250823379F5}"/>
          </ac:spMkLst>
        </pc:spChg>
        <pc:spChg chg="add del mod">
          <ac:chgData name="Osama Salah" userId="59b259a29da0d6d3" providerId="LiveId" clId="{577C780F-B9A0-274A-A874-A807597ED8E6}" dt="2019-06-02T17:32:51.348" v="52" actId="478"/>
          <ac:spMkLst>
            <pc:docMk/>
            <pc:sldMk cId="3043190166" sldId="340"/>
            <ac:spMk id="6" creationId="{BA022CCF-0982-2441-AB50-D4745CE5BEA4}"/>
          </ac:spMkLst>
        </pc:spChg>
        <pc:spChg chg="add del">
          <ac:chgData name="Osama Salah" userId="59b259a29da0d6d3" providerId="LiveId" clId="{577C780F-B9A0-274A-A874-A807597ED8E6}" dt="2019-06-02T17:32:15.636" v="35" actId="478"/>
          <ac:spMkLst>
            <pc:docMk/>
            <pc:sldMk cId="3043190166" sldId="340"/>
            <ac:spMk id="26" creationId="{68F4ACC5-5260-0544-897E-0377535848A3}"/>
          </ac:spMkLst>
        </pc:spChg>
        <pc:grpChg chg="add mod">
          <ac:chgData name="Osama Salah" userId="59b259a29da0d6d3" providerId="LiveId" clId="{577C780F-B9A0-274A-A874-A807597ED8E6}" dt="2019-06-02T17:32:59.626" v="53" actId="1076"/>
          <ac:grpSpMkLst>
            <pc:docMk/>
            <pc:sldMk cId="3043190166" sldId="340"/>
            <ac:grpSpMk id="4" creationId="{FAE53F2A-3548-664F-9446-20344DE0FCA7}"/>
          </ac:grpSpMkLst>
        </pc:grpChg>
        <pc:grpChg chg="mod">
          <ac:chgData name="Osama Salah" userId="59b259a29da0d6d3" providerId="LiveId" clId="{577C780F-B9A0-274A-A874-A807597ED8E6}" dt="2019-06-02T17:32:26.045" v="37" actId="164"/>
          <ac:grpSpMkLst>
            <pc:docMk/>
            <pc:sldMk cId="3043190166" sldId="340"/>
            <ac:grpSpMk id="11" creationId="{00000000-0000-0000-0000-000000000000}"/>
          </ac:grpSpMkLst>
        </pc:grpChg>
        <pc:graphicFrameChg chg="mod">
          <ac:chgData name="Osama Salah" userId="59b259a29da0d6d3" providerId="LiveId" clId="{577C780F-B9A0-274A-A874-A807597ED8E6}" dt="2019-07-01T15:53:40.277" v="8370" actId="20577"/>
          <ac:graphicFrameMkLst>
            <pc:docMk/>
            <pc:sldMk cId="3043190166" sldId="340"/>
            <ac:graphicFrameMk id="25" creationId="{00000000-0000-0000-0000-000000000000}"/>
          </ac:graphicFrameMkLst>
        </pc:graphicFrameChg>
      </pc:sldChg>
      <pc:sldChg chg="addSp delSp modSp add modAnim">
        <pc:chgData name="Osama Salah" userId="59b259a29da0d6d3" providerId="LiveId" clId="{577C780F-B9A0-274A-A874-A807597ED8E6}" dt="2019-06-28T15:37:24.938" v="8150" actId="1076"/>
        <pc:sldMkLst>
          <pc:docMk/>
          <pc:sldMk cId="3298134182" sldId="347"/>
        </pc:sldMkLst>
        <pc:spChg chg="mod">
          <ac:chgData name="Osama Salah" userId="59b259a29da0d6d3" providerId="LiveId" clId="{577C780F-B9A0-274A-A874-A807597ED8E6}" dt="2019-06-03T08:22:59.004" v="1922" actId="20577"/>
          <ac:spMkLst>
            <pc:docMk/>
            <pc:sldMk cId="3298134182" sldId="347"/>
            <ac:spMk id="3" creationId="{00000000-0000-0000-0000-000000000000}"/>
          </ac:spMkLst>
        </pc:spChg>
        <pc:spChg chg="add del mod">
          <ac:chgData name="Osama Salah" userId="59b259a29da0d6d3" providerId="LiveId" clId="{577C780F-B9A0-274A-A874-A807597ED8E6}" dt="2019-06-28T15:36:59.003" v="8144" actId="478"/>
          <ac:spMkLst>
            <pc:docMk/>
            <pc:sldMk cId="3298134182" sldId="347"/>
            <ac:spMk id="4" creationId="{B82BA81F-3922-E34E-B0B6-F9844A566A95}"/>
          </ac:spMkLst>
        </pc:spChg>
        <pc:spChg chg="add del mod">
          <ac:chgData name="Osama Salah" userId="59b259a29da0d6d3" providerId="LiveId" clId="{577C780F-B9A0-274A-A874-A807597ED8E6}" dt="2019-06-28T15:37:00.331" v="8145" actId="478"/>
          <ac:spMkLst>
            <pc:docMk/>
            <pc:sldMk cId="3298134182" sldId="347"/>
            <ac:spMk id="6" creationId="{1FE3A4A1-D1CE-424D-A27D-A2806624005C}"/>
          </ac:spMkLst>
        </pc:spChg>
        <pc:spChg chg="mod">
          <ac:chgData name="Osama Salah" userId="59b259a29da0d6d3" providerId="LiveId" clId="{577C780F-B9A0-274A-A874-A807597ED8E6}" dt="2019-06-28T15:37:14.955" v="8148" actId="403"/>
          <ac:spMkLst>
            <pc:docMk/>
            <pc:sldMk cId="3298134182" sldId="347"/>
            <ac:spMk id="8" creationId="{4A2325FC-E2E3-BE45-B8B4-DE7E0B6559F1}"/>
          </ac:spMkLst>
        </pc:spChg>
        <pc:spChg chg="mod">
          <ac:chgData name="Osama Salah" userId="59b259a29da0d6d3" providerId="LiveId" clId="{577C780F-B9A0-274A-A874-A807597ED8E6}" dt="2019-06-28T15:37:10.810" v="8147" actId="20577"/>
          <ac:spMkLst>
            <pc:docMk/>
            <pc:sldMk cId="3298134182" sldId="347"/>
            <ac:spMk id="9" creationId="{4B2FEB88-52A5-0747-A3F5-B8466ED16919}"/>
          </ac:spMkLst>
        </pc:spChg>
        <pc:grpChg chg="add mod">
          <ac:chgData name="Osama Salah" userId="59b259a29da0d6d3" providerId="LiveId" clId="{577C780F-B9A0-274A-A874-A807597ED8E6}" dt="2019-06-28T15:37:24.938" v="8150" actId="1076"/>
          <ac:grpSpMkLst>
            <pc:docMk/>
            <pc:sldMk cId="3298134182" sldId="347"/>
            <ac:grpSpMk id="7" creationId="{2286C9C8-9244-514C-9ADA-494E7CAF1BC2}"/>
          </ac:grpSpMkLst>
        </pc:grpChg>
        <pc:graphicFrameChg chg="mod modGraphic">
          <ac:chgData name="Osama Salah" userId="59b259a29da0d6d3" providerId="LiveId" clId="{577C780F-B9A0-274A-A874-A807597ED8E6}" dt="2019-06-28T15:36:43.408" v="8140" actId="14734"/>
          <ac:graphicFrameMkLst>
            <pc:docMk/>
            <pc:sldMk cId="3298134182" sldId="347"/>
            <ac:graphicFrameMk id="5" creationId="{00000000-0000-0000-0000-000000000000}"/>
          </ac:graphicFrameMkLst>
        </pc:graphicFrameChg>
      </pc:sldChg>
      <pc:sldChg chg="delSp modSp add">
        <pc:chgData name="Osama Salah" userId="59b259a29da0d6d3" providerId="LiveId" clId="{577C780F-B9A0-274A-A874-A807597ED8E6}" dt="2019-06-28T15:08:40.658" v="7062" actId="1076"/>
        <pc:sldMkLst>
          <pc:docMk/>
          <pc:sldMk cId="2866306442" sldId="348"/>
        </pc:sldMkLst>
        <pc:spChg chg="mod">
          <ac:chgData name="Osama Salah" userId="59b259a29da0d6d3" providerId="LiveId" clId="{577C780F-B9A0-274A-A874-A807597ED8E6}" dt="2019-06-28T15:06:15.887" v="6949" actId="20577"/>
          <ac:spMkLst>
            <pc:docMk/>
            <pc:sldMk cId="2866306442" sldId="348"/>
            <ac:spMk id="3" creationId="{00000000-0000-0000-0000-000000000000}"/>
          </ac:spMkLst>
        </pc:spChg>
        <pc:graphicFrameChg chg="del">
          <ac:chgData name="Osama Salah" userId="59b259a29da0d6d3" providerId="LiveId" clId="{577C780F-B9A0-274A-A874-A807597ED8E6}" dt="2019-06-03T08:31:35.353" v="2019" actId="478"/>
          <ac:graphicFrameMkLst>
            <pc:docMk/>
            <pc:sldMk cId="2866306442" sldId="348"/>
            <ac:graphicFrameMk id="4" creationId="{00000000-0000-0000-0000-000000000000}"/>
          </ac:graphicFrameMkLst>
        </pc:graphicFrameChg>
        <pc:picChg chg="mod">
          <ac:chgData name="Osama Salah" userId="59b259a29da0d6d3" providerId="LiveId" clId="{577C780F-B9A0-274A-A874-A807597ED8E6}" dt="2019-06-28T15:08:40.658" v="7062" actId="1076"/>
          <ac:picMkLst>
            <pc:docMk/>
            <pc:sldMk cId="2866306442" sldId="348"/>
            <ac:picMk id="7" creationId="{8B0AA510-FC5C-0E44-866F-C5AB289FE193}"/>
          </ac:picMkLst>
        </pc:picChg>
      </pc:sldChg>
      <pc:sldChg chg="addSp delSp modSp add ord modAnim">
        <pc:chgData name="Osama Salah" userId="59b259a29da0d6d3" providerId="LiveId" clId="{577C780F-B9A0-274A-A874-A807597ED8E6}" dt="2019-06-28T15:37:37.746" v="8151" actId="14100"/>
        <pc:sldMkLst>
          <pc:docMk/>
          <pc:sldMk cId="1238003897" sldId="349"/>
        </pc:sldMkLst>
        <pc:spChg chg="mod">
          <ac:chgData name="Osama Salah" userId="59b259a29da0d6d3" providerId="LiveId" clId="{577C780F-B9A0-274A-A874-A807597ED8E6}" dt="2019-06-04T12:02:45.872" v="6075" actId="313"/>
          <ac:spMkLst>
            <pc:docMk/>
            <pc:sldMk cId="1238003897" sldId="349"/>
            <ac:spMk id="3" creationId="{00000000-0000-0000-0000-000000000000}"/>
          </ac:spMkLst>
        </pc:spChg>
        <pc:spChg chg="add del">
          <ac:chgData name="Osama Salah" userId="59b259a29da0d6d3" providerId="LiveId" clId="{577C780F-B9A0-274A-A874-A807597ED8E6}" dt="2019-06-28T15:35:25.718" v="8124"/>
          <ac:spMkLst>
            <pc:docMk/>
            <pc:sldMk cId="1238003897" sldId="349"/>
            <ac:spMk id="4" creationId="{95A6234F-7A84-0841-818C-48C284E706CB}"/>
          </ac:spMkLst>
        </pc:spChg>
        <pc:spChg chg="add del mod">
          <ac:chgData name="Osama Salah" userId="59b259a29da0d6d3" providerId="LiveId" clId="{577C780F-B9A0-274A-A874-A807597ED8E6}" dt="2019-06-28T15:35:49.008" v="8131" actId="478"/>
          <ac:spMkLst>
            <pc:docMk/>
            <pc:sldMk cId="1238003897" sldId="349"/>
            <ac:spMk id="5" creationId="{85C3E134-BB43-8B4D-A623-8468E05547EC}"/>
          </ac:spMkLst>
        </pc:spChg>
        <pc:spChg chg="add del mod">
          <ac:chgData name="Osama Salah" userId="59b259a29da0d6d3" providerId="LiveId" clId="{577C780F-B9A0-274A-A874-A807597ED8E6}" dt="2019-06-28T15:35:48.108" v="8130" actId="478"/>
          <ac:spMkLst>
            <pc:docMk/>
            <pc:sldMk cId="1238003897" sldId="349"/>
            <ac:spMk id="7" creationId="{17258078-94A7-F145-92B8-41FFCD12EFC0}"/>
          </ac:spMkLst>
        </pc:spChg>
        <pc:spChg chg="mod">
          <ac:chgData name="Osama Salah" userId="59b259a29da0d6d3" providerId="LiveId" clId="{577C780F-B9A0-274A-A874-A807597ED8E6}" dt="2019-06-28T15:36:00.504" v="8135" actId="403"/>
          <ac:spMkLst>
            <pc:docMk/>
            <pc:sldMk cId="1238003897" sldId="349"/>
            <ac:spMk id="9" creationId="{5F2F5395-3BFF-9446-901B-102C3F96FBDE}"/>
          </ac:spMkLst>
        </pc:spChg>
        <pc:spChg chg="mod">
          <ac:chgData name="Osama Salah" userId="59b259a29da0d6d3" providerId="LiveId" clId="{577C780F-B9A0-274A-A874-A807597ED8E6}" dt="2019-06-28T15:36:29.797" v="8138" actId="20577"/>
          <ac:spMkLst>
            <pc:docMk/>
            <pc:sldMk cId="1238003897" sldId="349"/>
            <ac:spMk id="10" creationId="{C9EE23EF-160C-A047-AEFC-2A22EB38E28F}"/>
          </ac:spMkLst>
        </pc:spChg>
        <pc:grpChg chg="add mod">
          <ac:chgData name="Osama Salah" userId="59b259a29da0d6d3" providerId="LiveId" clId="{577C780F-B9A0-274A-A874-A807597ED8E6}" dt="2019-06-28T15:37:37.746" v="8151" actId="14100"/>
          <ac:grpSpMkLst>
            <pc:docMk/>
            <pc:sldMk cId="1238003897" sldId="349"/>
            <ac:grpSpMk id="8" creationId="{95E0263D-CC29-D948-A6B8-540C4544675F}"/>
          </ac:grpSpMkLst>
        </pc:grpChg>
      </pc:sldChg>
      <pc:sldChg chg="addSp delSp modSp add">
        <pc:chgData name="Osama Salah" userId="59b259a29da0d6d3" providerId="LiveId" clId="{577C780F-B9A0-274A-A874-A807597ED8E6}" dt="2019-07-01T15:57:58.522" v="8525" actId="20577"/>
        <pc:sldMkLst>
          <pc:docMk/>
          <pc:sldMk cId="2705067205" sldId="350"/>
        </pc:sldMkLst>
        <pc:spChg chg="add mod">
          <ac:chgData name="Osama Salah" userId="59b259a29da0d6d3" providerId="LiveId" clId="{577C780F-B9A0-274A-A874-A807597ED8E6}" dt="2019-07-01T15:57:49.536" v="8506" actId="20577"/>
          <ac:spMkLst>
            <pc:docMk/>
            <pc:sldMk cId="2705067205" sldId="350"/>
            <ac:spMk id="2" creationId="{4AA25845-8815-3648-9091-0786CA76C7A9}"/>
          </ac:spMkLst>
        </pc:spChg>
        <pc:spChg chg="add del mod">
          <ac:chgData name="Osama Salah" userId="59b259a29da0d6d3" providerId="LiveId" clId="{577C780F-B9A0-274A-A874-A807597ED8E6}" dt="2019-06-03T08:50:30.293" v="3007" actId="478"/>
          <ac:spMkLst>
            <pc:docMk/>
            <pc:sldMk cId="2705067205" sldId="350"/>
            <ac:spMk id="3" creationId="{B2E37DA7-EF3D-3B45-B2AE-30D3552C32BB}"/>
          </ac:spMkLst>
        </pc:spChg>
        <pc:grpChg chg="del">
          <ac:chgData name="Osama Salah" userId="59b259a29da0d6d3" providerId="LiveId" clId="{577C780F-B9A0-274A-A874-A807597ED8E6}" dt="2019-06-03T08:49:39.817" v="3002" actId="478"/>
          <ac:grpSpMkLst>
            <pc:docMk/>
            <pc:sldMk cId="2705067205" sldId="350"/>
            <ac:grpSpMk id="11" creationId="{00000000-0000-0000-0000-000000000000}"/>
          </ac:grpSpMkLst>
        </pc:grpChg>
        <pc:graphicFrameChg chg="mod">
          <ac:chgData name="Osama Salah" userId="59b259a29da0d6d3" providerId="LiveId" clId="{577C780F-B9A0-274A-A874-A807597ED8E6}" dt="2019-07-01T15:57:58.522" v="8525" actId="20577"/>
          <ac:graphicFrameMkLst>
            <pc:docMk/>
            <pc:sldMk cId="2705067205" sldId="350"/>
            <ac:graphicFrameMk id="25" creationId="{00000000-0000-0000-0000-000000000000}"/>
          </ac:graphicFrameMkLst>
        </pc:graphicFrameChg>
      </pc:sldChg>
      <pc:sldChg chg="modSp add modNotesTx">
        <pc:chgData name="Osama Salah" userId="59b259a29da0d6d3" providerId="LiveId" clId="{577C780F-B9A0-274A-A874-A807597ED8E6}" dt="2019-07-01T15:54:25.180" v="8429" actId="20577"/>
        <pc:sldMkLst>
          <pc:docMk/>
          <pc:sldMk cId="118221984" sldId="351"/>
        </pc:sldMkLst>
        <pc:spChg chg="mod">
          <ac:chgData name="Osama Salah" userId="59b259a29da0d6d3" providerId="LiveId" clId="{577C780F-B9A0-274A-A874-A807597ED8E6}" dt="2019-06-03T08:50:49.854" v="3031" actId="20577"/>
          <ac:spMkLst>
            <pc:docMk/>
            <pc:sldMk cId="118221984" sldId="351"/>
            <ac:spMk id="2" creationId="{4AA25845-8815-3648-9091-0786CA76C7A9}"/>
          </ac:spMkLst>
        </pc:spChg>
        <pc:graphicFrameChg chg="mod">
          <ac:chgData name="Osama Salah" userId="59b259a29da0d6d3" providerId="LiveId" clId="{577C780F-B9A0-274A-A874-A807597ED8E6}" dt="2019-07-01T15:54:25.180" v="8429" actId="20577"/>
          <ac:graphicFrameMkLst>
            <pc:docMk/>
            <pc:sldMk cId="118221984" sldId="351"/>
            <ac:graphicFrameMk id="25" creationId="{00000000-0000-0000-0000-000000000000}"/>
          </ac:graphicFrameMkLst>
        </pc:graphicFrameChg>
      </pc:sldChg>
      <pc:sldChg chg="addSp delSp modSp add">
        <pc:chgData name="Osama Salah" userId="59b259a29da0d6d3" providerId="LiveId" clId="{577C780F-B9A0-274A-A874-A807597ED8E6}" dt="2019-07-01T15:57:33.117" v="8487" actId="2085"/>
        <pc:sldMkLst>
          <pc:docMk/>
          <pc:sldMk cId="498608637" sldId="352"/>
        </pc:sldMkLst>
        <pc:spChg chg="del">
          <ac:chgData name="Osama Salah" userId="59b259a29da0d6d3" providerId="LiveId" clId="{577C780F-B9A0-274A-A874-A807597ED8E6}" dt="2019-06-03T09:55:56.805" v="3194" actId="478"/>
          <ac:spMkLst>
            <pc:docMk/>
            <pc:sldMk cId="498608637" sldId="352"/>
            <ac:spMk id="2" creationId="{089C0361-F943-4043-9FB9-0E1B3907F8F6}"/>
          </ac:spMkLst>
        </pc:spChg>
        <pc:spChg chg="del">
          <ac:chgData name="Osama Salah" userId="59b259a29da0d6d3" providerId="LiveId" clId="{577C780F-B9A0-274A-A874-A807597ED8E6}" dt="2019-06-03T09:55:53.415" v="3193" actId="478"/>
          <ac:spMkLst>
            <pc:docMk/>
            <pc:sldMk cId="498608637" sldId="352"/>
            <ac:spMk id="3" creationId="{B56FB469-30A2-9B43-A140-B26406664885}"/>
          </ac:spMkLst>
        </pc:spChg>
        <pc:spChg chg="add mod">
          <ac:chgData name="Osama Salah" userId="59b259a29da0d6d3" providerId="LiveId" clId="{577C780F-B9A0-274A-A874-A807597ED8E6}" dt="2019-06-03T10:14:05.114" v="3254" actId="1076"/>
          <ac:spMkLst>
            <pc:docMk/>
            <pc:sldMk cId="498608637" sldId="352"/>
            <ac:spMk id="4" creationId="{E57DEE43-34D2-8B4B-BCDE-A532F78194E3}"/>
          </ac:spMkLst>
        </pc:spChg>
        <pc:spChg chg="add mod">
          <ac:chgData name="Osama Salah" userId="59b259a29da0d6d3" providerId="LiveId" clId="{577C780F-B9A0-274A-A874-A807597ED8E6}" dt="2019-06-03T10:15:10.018" v="3272" actId="408"/>
          <ac:spMkLst>
            <pc:docMk/>
            <pc:sldMk cId="498608637" sldId="352"/>
            <ac:spMk id="5" creationId="{1E144C3A-C243-E446-A129-C37277E9B145}"/>
          </ac:spMkLst>
        </pc:spChg>
        <pc:spChg chg="add mod">
          <ac:chgData name="Osama Salah" userId="59b259a29da0d6d3" providerId="LiveId" clId="{577C780F-B9A0-274A-A874-A807597ED8E6}" dt="2019-06-03T10:15:10.018" v="3272" actId="408"/>
          <ac:spMkLst>
            <pc:docMk/>
            <pc:sldMk cId="498608637" sldId="352"/>
            <ac:spMk id="6" creationId="{49AB28B8-CAE2-6447-AB78-E2D49D2A16E6}"/>
          </ac:spMkLst>
        </pc:spChg>
        <pc:spChg chg="add mod">
          <ac:chgData name="Osama Salah" userId="59b259a29da0d6d3" providerId="LiveId" clId="{577C780F-B9A0-274A-A874-A807597ED8E6}" dt="2019-06-03T10:15:10.018" v="3272" actId="408"/>
          <ac:spMkLst>
            <pc:docMk/>
            <pc:sldMk cId="498608637" sldId="352"/>
            <ac:spMk id="7" creationId="{5E058FE9-CDFE-4446-A23B-C9F4EDA82063}"/>
          </ac:spMkLst>
        </pc:spChg>
        <pc:spChg chg="add mod">
          <ac:chgData name="Osama Salah" userId="59b259a29da0d6d3" providerId="LiveId" clId="{577C780F-B9A0-274A-A874-A807597ED8E6}" dt="2019-07-01T15:57:33.117" v="8487" actId="2085"/>
          <ac:spMkLst>
            <pc:docMk/>
            <pc:sldMk cId="498608637" sldId="352"/>
            <ac:spMk id="9" creationId="{0DE6D5A9-C902-8E4B-BDD5-D3C6B0A4DD29}"/>
          </ac:spMkLst>
        </pc:spChg>
        <pc:spChg chg="add mod">
          <ac:chgData name="Osama Salah" userId="59b259a29da0d6d3" providerId="LiveId" clId="{577C780F-B9A0-274A-A874-A807597ED8E6}" dt="2019-06-03T10:17:56.470" v="3294" actId="12789"/>
          <ac:spMkLst>
            <pc:docMk/>
            <pc:sldMk cId="498608637" sldId="352"/>
            <ac:spMk id="10" creationId="{326140C7-A9FE-034B-8D02-3447FA49B6E1}"/>
          </ac:spMkLst>
        </pc:spChg>
        <pc:spChg chg="add mod">
          <ac:chgData name="Osama Salah" userId="59b259a29da0d6d3" providerId="LiveId" clId="{577C780F-B9A0-274A-A874-A807597ED8E6}" dt="2019-07-01T15:57:01.730" v="8474" actId="1038"/>
          <ac:spMkLst>
            <pc:docMk/>
            <pc:sldMk cId="498608637" sldId="352"/>
            <ac:spMk id="11" creationId="{3D55F250-CC29-2143-B77C-536162EC2ECB}"/>
          </ac:spMkLst>
        </pc:spChg>
        <pc:spChg chg="add mod">
          <ac:chgData name="Osama Salah" userId="59b259a29da0d6d3" providerId="LiveId" clId="{577C780F-B9A0-274A-A874-A807597ED8E6}" dt="2019-06-03T10:17:56.470" v="3294" actId="12789"/>
          <ac:spMkLst>
            <pc:docMk/>
            <pc:sldMk cId="498608637" sldId="352"/>
            <ac:spMk id="12" creationId="{C5C2933E-7D0B-F642-987E-5D807FDD5859}"/>
          </ac:spMkLst>
        </pc:spChg>
        <pc:spChg chg="add mod">
          <ac:chgData name="Osama Salah" userId="59b259a29da0d6d3" providerId="LiveId" clId="{577C780F-B9A0-274A-A874-A807597ED8E6}" dt="2019-07-01T15:57:27.235" v="8485" actId="2085"/>
          <ac:spMkLst>
            <pc:docMk/>
            <pc:sldMk cId="498608637" sldId="352"/>
            <ac:spMk id="13" creationId="{160FE1B4-5524-A74B-8B97-BB48A55FB6F2}"/>
          </ac:spMkLst>
        </pc:spChg>
        <pc:spChg chg="add mod">
          <ac:chgData name="Osama Salah" userId="59b259a29da0d6d3" providerId="LiveId" clId="{577C780F-B9A0-274A-A874-A807597ED8E6}" dt="2019-06-03T10:17:49.358" v="3293" actId="12789"/>
          <ac:spMkLst>
            <pc:docMk/>
            <pc:sldMk cId="498608637" sldId="352"/>
            <ac:spMk id="14" creationId="{87BFE750-F040-6A4F-8EA7-EE31D4CB645F}"/>
          </ac:spMkLst>
        </pc:spChg>
        <pc:spChg chg="add mod">
          <ac:chgData name="Osama Salah" userId="59b259a29da0d6d3" providerId="LiveId" clId="{577C780F-B9A0-274A-A874-A807597ED8E6}" dt="2019-07-01T15:57:10.821" v="8483" actId="1037"/>
          <ac:spMkLst>
            <pc:docMk/>
            <pc:sldMk cId="498608637" sldId="352"/>
            <ac:spMk id="15" creationId="{C232BA9D-12B3-7A41-814B-C2F49B831BEA}"/>
          </ac:spMkLst>
        </pc:spChg>
        <pc:spChg chg="add mod">
          <ac:chgData name="Osama Salah" userId="59b259a29da0d6d3" providerId="LiveId" clId="{577C780F-B9A0-274A-A874-A807597ED8E6}" dt="2019-06-03T10:17:49.358" v="3293" actId="12789"/>
          <ac:spMkLst>
            <pc:docMk/>
            <pc:sldMk cId="498608637" sldId="352"/>
            <ac:spMk id="16" creationId="{79FE8DCC-C734-AC43-8C89-5997F954F9A0}"/>
          </ac:spMkLst>
        </pc:spChg>
        <pc:spChg chg="add mod">
          <ac:chgData name="Osama Salah" userId="59b259a29da0d6d3" providerId="LiveId" clId="{577C780F-B9A0-274A-A874-A807597ED8E6}" dt="2019-06-03T10:15:10.018" v="3272" actId="408"/>
          <ac:spMkLst>
            <pc:docMk/>
            <pc:sldMk cId="498608637" sldId="352"/>
            <ac:spMk id="17" creationId="{891B78EE-6051-0344-BE63-641320B22DD9}"/>
          </ac:spMkLst>
        </pc:spChg>
        <pc:spChg chg="add mod">
          <ac:chgData name="Osama Salah" userId="59b259a29da0d6d3" providerId="LiveId" clId="{577C780F-B9A0-274A-A874-A807597ED8E6}" dt="2019-06-03T10:15:10.018" v="3272" actId="408"/>
          <ac:spMkLst>
            <pc:docMk/>
            <pc:sldMk cId="498608637" sldId="352"/>
            <ac:spMk id="18" creationId="{9E9E7647-A539-1142-B8EC-668BE22F1DD0}"/>
          </ac:spMkLst>
        </pc:spChg>
        <pc:spChg chg="add mod">
          <ac:chgData name="Osama Salah" userId="59b259a29da0d6d3" providerId="LiveId" clId="{577C780F-B9A0-274A-A874-A807597ED8E6}" dt="2019-06-03T10:15:10.018" v="3272" actId="408"/>
          <ac:spMkLst>
            <pc:docMk/>
            <pc:sldMk cId="498608637" sldId="352"/>
            <ac:spMk id="19" creationId="{531FB1AF-5137-4F44-A7AF-02157475217B}"/>
          </ac:spMkLst>
        </pc:spChg>
        <pc:spChg chg="add mod">
          <ac:chgData name="Osama Salah" userId="59b259a29da0d6d3" providerId="LiveId" clId="{577C780F-B9A0-274A-A874-A807597ED8E6}" dt="2019-07-01T15:57:30.633" v="8486" actId="2085"/>
          <ac:spMkLst>
            <pc:docMk/>
            <pc:sldMk cId="498608637" sldId="352"/>
            <ac:spMk id="20" creationId="{9BB7C483-23A4-3B44-9158-D73063FED4D3}"/>
          </ac:spMkLst>
        </pc:spChg>
        <pc:spChg chg="add mod">
          <ac:chgData name="Osama Salah" userId="59b259a29da0d6d3" providerId="LiveId" clId="{577C780F-B9A0-274A-A874-A807597ED8E6}" dt="2019-06-03T10:21:00.201" v="3338" actId="1076"/>
          <ac:spMkLst>
            <pc:docMk/>
            <pc:sldMk cId="498608637" sldId="352"/>
            <ac:spMk id="21" creationId="{8C98D43F-DC67-F642-A00E-5636177B204D}"/>
          </ac:spMkLst>
        </pc:spChg>
        <pc:spChg chg="add mod">
          <ac:chgData name="Osama Salah" userId="59b259a29da0d6d3" providerId="LiveId" clId="{577C780F-B9A0-274A-A874-A807597ED8E6}" dt="2019-06-03T10:21:00.201" v="3338" actId="1076"/>
          <ac:spMkLst>
            <pc:docMk/>
            <pc:sldMk cId="498608637" sldId="352"/>
            <ac:spMk id="22" creationId="{07D96ACB-A898-3A45-9B24-7623C6DE2841}"/>
          </ac:spMkLst>
        </pc:spChg>
        <pc:spChg chg="add mod">
          <ac:chgData name="Osama Salah" userId="59b259a29da0d6d3" providerId="LiveId" clId="{577C780F-B9A0-274A-A874-A807597ED8E6}" dt="2019-06-03T10:21:00.201" v="3338" actId="1076"/>
          <ac:spMkLst>
            <pc:docMk/>
            <pc:sldMk cId="498608637" sldId="352"/>
            <ac:spMk id="23" creationId="{1B9404AC-62EB-2547-941D-484FC6A5CCFC}"/>
          </ac:spMkLst>
        </pc:spChg>
        <pc:spChg chg="add mod">
          <ac:chgData name="Osama Salah" userId="59b259a29da0d6d3" providerId="LiveId" clId="{577C780F-B9A0-274A-A874-A807597ED8E6}" dt="2019-06-04T12:05:07.586" v="6121" actId="1076"/>
          <ac:spMkLst>
            <pc:docMk/>
            <pc:sldMk cId="498608637" sldId="352"/>
            <ac:spMk id="24" creationId="{00253EA9-D76F-4B46-AAD3-B882F4CC0C38}"/>
          </ac:spMkLst>
        </pc:spChg>
        <pc:spChg chg="add mod">
          <ac:chgData name="Osama Salah" userId="59b259a29da0d6d3" providerId="LiveId" clId="{577C780F-B9A0-274A-A874-A807597ED8E6}" dt="2019-06-04T12:05:00.134" v="6120" actId="1076"/>
          <ac:spMkLst>
            <pc:docMk/>
            <pc:sldMk cId="498608637" sldId="352"/>
            <ac:spMk id="25" creationId="{EB8CC548-E3B3-514F-85F7-FEE3D2016533}"/>
          </ac:spMkLst>
        </pc:spChg>
        <pc:spChg chg="add mod">
          <ac:chgData name="Osama Salah" userId="59b259a29da0d6d3" providerId="LiveId" clId="{577C780F-B9A0-274A-A874-A807597ED8E6}" dt="2019-06-04T12:04:53.237" v="6119" actId="1076"/>
          <ac:spMkLst>
            <pc:docMk/>
            <pc:sldMk cId="498608637" sldId="352"/>
            <ac:spMk id="26" creationId="{7986F657-E053-D547-95D4-9762BC5A3CBE}"/>
          </ac:spMkLst>
        </pc:spChg>
        <pc:spChg chg="add mod">
          <ac:chgData name="Osama Salah" userId="59b259a29da0d6d3" providerId="LiveId" clId="{577C780F-B9A0-274A-A874-A807597ED8E6}" dt="2019-06-03T10:22:28.125" v="3357" actId="12789"/>
          <ac:spMkLst>
            <pc:docMk/>
            <pc:sldMk cId="498608637" sldId="352"/>
            <ac:spMk id="27" creationId="{C16E283D-6F70-3847-839A-B985F6FAD36C}"/>
          </ac:spMkLst>
        </pc:spChg>
        <pc:spChg chg="add mod">
          <ac:chgData name="Osama Salah" userId="59b259a29da0d6d3" providerId="LiveId" clId="{577C780F-B9A0-274A-A874-A807597ED8E6}" dt="2019-06-03T10:22:28.125" v="3357" actId="12789"/>
          <ac:spMkLst>
            <pc:docMk/>
            <pc:sldMk cId="498608637" sldId="352"/>
            <ac:spMk id="28" creationId="{89B55542-8546-4C45-A228-C61171CE9E19}"/>
          </ac:spMkLst>
        </pc:spChg>
        <pc:spChg chg="add mod">
          <ac:chgData name="Osama Salah" userId="59b259a29da0d6d3" providerId="LiveId" clId="{577C780F-B9A0-274A-A874-A807597ED8E6}" dt="2019-06-03T10:22:28.125" v="3357" actId="12789"/>
          <ac:spMkLst>
            <pc:docMk/>
            <pc:sldMk cId="498608637" sldId="352"/>
            <ac:spMk id="29" creationId="{33A14B87-4EB2-0942-9BA6-8F297B80DAF9}"/>
          </ac:spMkLst>
        </pc:spChg>
        <pc:spChg chg="add mod">
          <ac:chgData name="Osama Salah" userId="59b259a29da0d6d3" providerId="LiveId" clId="{577C780F-B9A0-274A-A874-A807597ED8E6}" dt="2019-06-03T10:22:20.722" v="3356" actId="12789"/>
          <ac:spMkLst>
            <pc:docMk/>
            <pc:sldMk cId="498608637" sldId="352"/>
            <ac:spMk id="30" creationId="{CB863953-C76C-BB45-9AD7-C884DED0F8FB}"/>
          </ac:spMkLst>
        </pc:spChg>
        <pc:spChg chg="add mod">
          <ac:chgData name="Osama Salah" userId="59b259a29da0d6d3" providerId="LiveId" clId="{577C780F-B9A0-274A-A874-A807597ED8E6}" dt="2019-06-03T10:22:20.722" v="3356" actId="12789"/>
          <ac:spMkLst>
            <pc:docMk/>
            <pc:sldMk cId="498608637" sldId="352"/>
            <ac:spMk id="31" creationId="{8A43B8F5-485E-284B-8880-CCEE31C6D69E}"/>
          </ac:spMkLst>
        </pc:spChg>
        <pc:spChg chg="add mod">
          <ac:chgData name="Osama Salah" userId="59b259a29da0d6d3" providerId="LiveId" clId="{577C780F-B9A0-274A-A874-A807597ED8E6}" dt="2019-06-03T10:22:20.722" v="3356" actId="12789"/>
          <ac:spMkLst>
            <pc:docMk/>
            <pc:sldMk cId="498608637" sldId="352"/>
            <ac:spMk id="32" creationId="{CD4EA56A-BAD3-4747-A459-140E1E5BFC37}"/>
          </ac:spMkLst>
        </pc:spChg>
        <pc:spChg chg="add mod">
          <ac:chgData name="Osama Salah" userId="59b259a29da0d6d3" providerId="LiveId" clId="{577C780F-B9A0-274A-A874-A807597ED8E6}" dt="2019-06-03T10:22:06.605" v="3355" actId="12789"/>
          <ac:spMkLst>
            <pc:docMk/>
            <pc:sldMk cId="498608637" sldId="352"/>
            <ac:spMk id="33" creationId="{E843DD8D-DFD5-1647-9455-254B6E335700}"/>
          </ac:spMkLst>
        </pc:spChg>
        <pc:spChg chg="add mod">
          <ac:chgData name="Osama Salah" userId="59b259a29da0d6d3" providerId="LiveId" clId="{577C780F-B9A0-274A-A874-A807597ED8E6}" dt="2019-06-03T10:22:06.605" v="3355" actId="12789"/>
          <ac:spMkLst>
            <pc:docMk/>
            <pc:sldMk cId="498608637" sldId="352"/>
            <ac:spMk id="34" creationId="{AA7C24D5-28B1-044C-9F43-78FC68804BE6}"/>
          </ac:spMkLst>
        </pc:spChg>
        <pc:spChg chg="add mod">
          <ac:chgData name="Osama Salah" userId="59b259a29da0d6d3" providerId="LiveId" clId="{577C780F-B9A0-274A-A874-A807597ED8E6}" dt="2019-06-03T10:22:06.605" v="3355" actId="12789"/>
          <ac:spMkLst>
            <pc:docMk/>
            <pc:sldMk cId="498608637" sldId="352"/>
            <ac:spMk id="35" creationId="{B4904A5B-E633-3141-8EF2-9A1BD7CB44A7}"/>
          </ac:spMkLst>
        </pc:spChg>
        <pc:spChg chg="add del mod">
          <ac:chgData name="Osama Salah" userId="59b259a29da0d6d3" providerId="LiveId" clId="{577C780F-B9A0-274A-A874-A807597ED8E6}" dt="2019-06-03T10:23:21.523" v="3399" actId="478"/>
          <ac:spMkLst>
            <pc:docMk/>
            <pc:sldMk cId="498608637" sldId="352"/>
            <ac:spMk id="36" creationId="{AB6EB148-97B1-A24B-9B5F-2A4474807A5C}"/>
          </ac:spMkLst>
        </pc:spChg>
        <pc:spChg chg="add mod">
          <ac:chgData name="Osama Salah" userId="59b259a29da0d6d3" providerId="LiveId" clId="{577C780F-B9A0-274A-A874-A807597ED8E6}" dt="2019-06-03T10:23:09.669" v="3396" actId="20577"/>
          <ac:spMkLst>
            <pc:docMk/>
            <pc:sldMk cId="498608637" sldId="352"/>
            <ac:spMk id="37" creationId="{06BC7F3C-769A-1B4D-9FBD-1A39C7F23374}"/>
          </ac:spMkLst>
        </pc:spChg>
        <pc:spChg chg="add del mod">
          <ac:chgData name="Osama Salah" userId="59b259a29da0d6d3" providerId="LiveId" clId="{577C780F-B9A0-274A-A874-A807597ED8E6}" dt="2019-06-03T10:23:25.429" v="3400"/>
          <ac:spMkLst>
            <pc:docMk/>
            <pc:sldMk cId="498608637" sldId="352"/>
            <ac:spMk id="38" creationId="{24F8AD0C-8947-EE48-84EE-50EF8546639A}"/>
          </ac:spMkLst>
        </pc:spChg>
        <pc:spChg chg="add del mod">
          <ac:chgData name="Osama Salah" userId="59b259a29da0d6d3" providerId="LiveId" clId="{577C780F-B9A0-274A-A874-A807597ED8E6}" dt="2019-06-03T10:23:25.429" v="3400"/>
          <ac:spMkLst>
            <pc:docMk/>
            <pc:sldMk cId="498608637" sldId="352"/>
            <ac:spMk id="39" creationId="{4BD22685-7C6C-6F40-9E6A-3881AD1A8078}"/>
          </ac:spMkLst>
        </pc:spChg>
        <pc:spChg chg="add mod">
          <ac:chgData name="Osama Salah" userId="59b259a29da0d6d3" providerId="LiveId" clId="{577C780F-B9A0-274A-A874-A807597ED8E6}" dt="2019-06-04T12:04:41.633" v="6118" actId="403"/>
          <ac:spMkLst>
            <pc:docMk/>
            <pc:sldMk cId="498608637" sldId="352"/>
            <ac:spMk id="40" creationId="{88115E20-1114-6D41-906B-6192A83A472B}"/>
          </ac:spMkLst>
        </pc:spChg>
        <pc:graphicFrameChg chg="add del mod modGraphic">
          <ac:chgData name="Osama Salah" userId="59b259a29da0d6d3" providerId="LiveId" clId="{577C780F-B9A0-274A-A874-A807597ED8E6}" dt="2019-06-03T10:22:34.746" v="3358" actId="478"/>
          <ac:graphicFrameMkLst>
            <pc:docMk/>
            <pc:sldMk cId="498608637" sldId="352"/>
            <ac:graphicFrameMk id="8" creationId="{24E857AB-BC0D-7E4D-AEA0-F15B3DB1FEBA}"/>
          </ac:graphicFrameMkLst>
        </pc:graphicFrameChg>
      </pc:sldChg>
      <pc:sldChg chg="modSp add modNotesTx">
        <pc:chgData name="Osama Salah" userId="59b259a29da0d6d3" providerId="LiveId" clId="{577C780F-B9A0-274A-A874-A807597ED8E6}" dt="2019-07-01T15:55:45.643" v="8453" actId="20577"/>
        <pc:sldMkLst>
          <pc:docMk/>
          <pc:sldMk cId="1325625562" sldId="355"/>
        </pc:sldMkLst>
        <pc:spChg chg="mod">
          <ac:chgData name="Osama Salah" userId="59b259a29da0d6d3" providerId="LiveId" clId="{577C780F-B9A0-274A-A874-A807597ED8E6}" dt="2019-06-03T12:39:13.153" v="4608" actId="20577"/>
          <ac:spMkLst>
            <pc:docMk/>
            <pc:sldMk cId="1325625562" sldId="355"/>
            <ac:spMk id="2" creationId="{4AA25845-8815-3648-9091-0786CA76C7A9}"/>
          </ac:spMkLst>
        </pc:spChg>
        <pc:graphicFrameChg chg="mod">
          <ac:chgData name="Osama Salah" userId="59b259a29da0d6d3" providerId="LiveId" clId="{577C780F-B9A0-274A-A874-A807597ED8E6}" dt="2019-07-01T15:55:45.643" v="8453" actId="20577"/>
          <ac:graphicFrameMkLst>
            <pc:docMk/>
            <pc:sldMk cId="1325625562" sldId="355"/>
            <ac:graphicFrameMk id="25" creationId="{00000000-0000-0000-0000-000000000000}"/>
          </ac:graphicFrameMkLst>
        </pc:graphicFrameChg>
      </pc:sldChg>
      <pc:sldChg chg="addSp delSp modSp add modAnim">
        <pc:chgData name="Osama Salah" userId="59b259a29da0d6d3" providerId="LiveId" clId="{577C780F-B9A0-274A-A874-A807597ED8E6}" dt="2019-06-28T15:35:05.764" v="8122" actId="403"/>
        <pc:sldMkLst>
          <pc:docMk/>
          <pc:sldMk cId="2550678902" sldId="357"/>
        </pc:sldMkLst>
        <pc:spChg chg="mod">
          <ac:chgData name="Osama Salah" userId="59b259a29da0d6d3" providerId="LiveId" clId="{577C780F-B9A0-274A-A874-A807597ED8E6}" dt="2019-06-03T12:42:44.951" v="4659" actId="27636"/>
          <ac:spMkLst>
            <pc:docMk/>
            <pc:sldMk cId="2550678902" sldId="357"/>
            <ac:spMk id="3" creationId="{00000000-0000-0000-0000-000000000000}"/>
          </ac:spMkLst>
        </pc:spChg>
        <pc:spChg chg="add del mod">
          <ac:chgData name="Osama Salah" userId="59b259a29da0d6d3" providerId="LiveId" clId="{577C780F-B9A0-274A-A874-A807597ED8E6}" dt="2019-06-28T15:34:37.274" v="8114" actId="478"/>
          <ac:spMkLst>
            <pc:docMk/>
            <pc:sldMk cId="2550678902" sldId="357"/>
            <ac:spMk id="4" creationId="{AAFDF614-81C4-C747-B4B4-1990144491ED}"/>
          </ac:spMkLst>
        </pc:spChg>
        <pc:spChg chg="add del mod">
          <ac:chgData name="Osama Salah" userId="59b259a29da0d6d3" providerId="LiveId" clId="{577C780F-B9A0-274A-A874-A807597ED8E6}" dt="2019-06-28T15:34:50.069" v="8117" actId="478"/>
          <ac:spMkLst>
            <pc:docMk/>
            <pc:sldMk cId="2550678902" sldId="357"/>
            <ac:spMk id="5" creationId="{587DE791-11A7-EC44-BB63-55CA93B348FE}"/>
          </ac:spMkLst>
        </pc:spChg>
        <pc:spChg chg="mod">
          <ac:chgData name="Osama Salah" userId="59b259a29da0d6d3" providerId="LiveId" clId="{577C780F-B9A0-274A-A874-A807597ED8E6}" dt="2019-06-28T15:35:05.764" v="8122" actId="403"/>
          <ac:spMkLst>
            <pc:docMk/>
            <pc:sldMk cId="2550678902" sldId="357"/>
            <ac:spMk id="7" creationId="{11083BCA-B3C4-014F-BDAE-B989EF5DE3C7}"/>
          </ac:spMkLst>
        </pc:spChg>
        <pc:spChg chg="mod">
          <ac:chgData name="Osama Salah" userId="59b259a29da0d6d3" providerId="LiveId" clId="{577C780F-B9A0-274A-A874-A807597ED8E6}" dt="2019-06-28T15:35:00.302" v="8120" actId="20577"/>
          <ac:spMkLst>
            <pc:docMk/>
            <pc:sldMk cId="2550678902" sldId="357"/>
            <ac:spMk id="8" creationId="{41D7D548-6279-7740-A73C-2B0E2731E42C}"/>
          </ac:spMkLst>
        </pc:spChg>
        <pc:grpChg chg="add mod">
          <ac:chgData name="Osama Salah" userId="59b259a29da0d6d3" providerId="LiveId" clId="{577C780F-B9A0-274A-A874-A807597ED8E6}" dt="2019-06-28T15:34:56.560" v="8119" actId="14100"/>
          <ac:grpSpMkLst>
            <pc:docMk/>
            <pc:sldMk cId="2550678902" sldId="357"/>
            <ac:grpSpMk id="6" creationId="{1D35D9BE-66EF-7E43-BC51-E04FE283E402}"/>
          </ac:grpSpMkLst>
        </pc:grpChg>
      </pc:sldChg>
      <pc:sldChg chg="addSp delSp modSp add">
        <pc:chgData name="Osama Salah" userId="59b259a29da0d6d3" providerId="LiveId" clId="{577C780F-B9A0-274A-A874-A807597ED8E6}" dt="2019-06-28T15:39:15.138" v="8177" actId="20577"/>
        <pc:sldMkLst>
          <pc:docMk/>
          <pc:sldMk cId="626401530" sldId="359"/>
        </pc:sldMkLst>
        <pc:spChg chg="mod">
          <ac:chgData name="Osama Salah" userId="59b259a29da0d6d3" providerId="LiveId" clId="{577C780F-B9A0-274A-A874-A807597ED8E6}" dt="2019-06-28T15:39:15.138" v="8177" actId="20577"/>
          <ac:spMkLst>
            <pc:docMk/>
            <pc:sldMk cId="626401530" sldId="359"/>
            <ac:spMk id="3" creationId="{00000000-0000-0000-0000-000000000000}"/>
          </ac:spMkLst>
        </pc:spChg>
        <pc:spChg chg="add del mod">
          <ac:chgData name="Osama Salah" userId="59b259a29da0d6d3" providerId="LiveId" clId="{577C780F-B9A0-274A-A874-A807597ED8E6}" dt="2019-06-03T12:49:34.819" v="4784"/>
          <ac:spMkLst>
            <pc:docMk/>
            <pc:sldMk cId="626401530" sldId="359"/>
            <ac:spMk id="5" creationId="{D08F8451-E3F8-8745-B12F-D68EB3D1F199}"/>
          </ac:spMkLst>
        </pc:spChg>
        <pc:spChg chg="add del mod">
          <ac:chgData name="Osama Salah" userId="59b259a29da0d6d3" providerId="LiveId" clId="{577C780F-B9A0-274A-A874-A807597ED8E6}" dt="2019-06-03T12:49:34.819" v="4784"/>
          <ac:spMkLst>
            <pc:docMk/>
            <pc:sldMk cId="626401530" sldId="359"/>
            <ac:spMk id="6" creationId="{C55FBAFA-A3CC-D948-B5AC-2C3DDB0A9D92}"/>
          </ac:spMkLst>
        </pc:spChg>
        <pc:graphicFrameChg chg="del">
          <ac:chgData name="Osama Salah" userId="59b259a29da0d6d3" providerId="LiveId" clId="{577C780F-B9A0-274A-A874-A807597ED8E6}" dt="2019-06-03T12:49:45.641" v="4788" actId="478"/>
          <ac:graphicFrameMkLst>
            <pc:docMk/>
            <pc:sldMk cId="626401530" sldId="359"/>
            <ac:graphicFrameMk id="4" creationId="{00000000-0000-0000-0000-000000000000}"/>
          </ac:graphicFrameMkLst>
        </pc:graphicFrameChg>
      </pc:sldChg>
      <pc:sldChg chg="addSp delSp modSp add">
        <pc:chgData name="Osama Salah" userId="59b259a29da0d6d3" providerId="LiveId" clId="{577C780F-B9A0-274A-A874-A807597ED8E6}" dt="2019-07-01T16:24:04.382" v="9113" actId="1076"/>
        <pc:sldMkLst>
          <pc:docMk/>
          <pc:sldMk cId="2648513447" sldId="361"/>
        </pc:sldMkLst>
        <pc:spChg chg="mod">
          <ac:chgData name="Osama Salah" userId="59b259a29da0d6d3" providerId="LiveId" clId="{577C780F-B9A0-274A-A874-A807597ED8E6}" dt="2019-06-03T13:07:18.444" v="4999" actId="20577"/>
          <ac:spMkLst>
            <pc:docMk/>
            <pc:sldMk cId="2648513447" sldId="361"/>
            <ac:spMk id="2" creationId="{D2ABA657-A5BB-A040-9F65-5AD2207CD36E}"/>
          </ac:spMkLst>
        </pc:spChg>
        <pc:spChg chg="del">
          <ac:chgData name="Osama Salah" userId="59b259a29da0d6d3" providerId="LiveId" clId="{577C780F-B9A0-274A-A874-A807597ED8E6}" dt="2019-06-03T13:06:26.571" v="4946" actId="478"/>
          <ac:spMkLst>
            <pc:docMk/>
            <pc:sldMk cId="2648513447" sldId="361"/>
            <ac:spMk id="3" creationId="{56A2D617-3032-0B41-9234-463FBA1AB990}"/>
          </ac:spMkLst>
        </pc:spChg>
        <pc:graphicFrameChg chg="add mod modGraphic">
          <ac:chgData name="Osama Salah" userId="59b259a29da0d6d3" providerId="LiveId" clId="{577C780F-B9A0-274A-A874-A807597ED8E6}" dt="2019-07-01T16:24:04.382" v="9113" actId="1076"/>
          <ac:graphicFrameMkLst>
            <pc:docMk/>
            <pc:sldMk cId="2648513447" sldId="361"/>
            <ac:graphicFrameMk id="4" creationId="{7017DACB-FB1A-4145-9A26-528699236E35}"/>
          </ac:graphicFrameMkLst>
        </pc:graphicFrameChg>
        <pc:picChg chg="add del mod">
          <ac:chgData name="Osama Salah" userId="59b259a29da0d6d3" providerId="LiveId" clId="{577C780F-B9A0-274A-A874-A807597ED8E6}" dt="2019-06-03T13:06:23.991" v="4945" actId="478"/>
          <ac:picMkLst>
            <pc:docMk/>
            <pc:sldMk cId="2648513447" sldId="361"/>
            <ac:picMk id="4" creationId="{F6ED79C6-CFED-FF4A-AAF0-61946078EE90}"/>
          </ac:picMkLst>
        </pc:picChg>
        <pc:picChg chg="add del mod">
          <ac:chgData name="Osama Salah" userId="59b259a29da0d6d3" providerId="LiveId" clId="{577C780F-B9A0-274A-A874-A807597ED8E6}" dt="2019-07-01T16:23:33.573" v="9105" actId="478"/>
          <ac:picMkLst>
            <pc:docMk/>
            <pc:sldMk cId="2648513447" sldId="361"/>
            <ac:picMk id="5" creationId="{90A4160A-74A2-1446-9D40-B2D6DDE23378}"/>
          </ac:picMkLst>
        </pc:picChg>
      </pc:sldChg>
      <pc:sldChg chg="modSp add modNotesTx">
        <pc:chgData name="Osama Salah" userId="59b259a29da0d6d3" providerId="LiveId" clId="{577C780F-B9A0-274A-A874-A807597ED8E6}" dt="2019-07-01T15:54:09.178" v="8408" actId="20577"/>
        <pc:sldMkLst>
          <pc:docMk/>
          <pc:sldMk cId="3311782231" sldId="363"/>
        </pc:sldMkLst>
        <pc:spChg chg="mod">
          <ac:chgData name="Osama Salah" userId="59b259a29da0d6d3" providerId="LiveId" clId="{577C780F-B9A0-274A-A874-A807597ED8E6}" dt="2019-06-04T11:56:41.868" v="5607" actId="20577"/>
          <ac:spMkLst>
            <pc:docMk/>
            <pc:sldMk cId="3311782231" sldId="363"/>
            <ac:spMk id="2" creationId="{4AA25845-8815-3648-9091-0786CA76C7A9}"/>
          </ac:spMkLst>
        </pc:spChg>
        <pc:graphicFrameChg chg="mod">
          <ac:chgData name="Osama Salah" userId="59b259a29da0d6d3" providerId="LiveId" clId="{577C780F-B9A0-274A-A874-A807597ED8E6}" dt="2019-07-01T15:54:09.178" v="8408" actId="20577"/>
          <ac:graphicFrameMkLst>
            <pc:docMk/>
            <pc:sldMk cId="3311782231" sldId="363"/>
            <ac:graphicFrameMk id="25" creationId="{00000000-0000-0000-0000-000000000000}"/>
          </ac:graphicFrameMkLst>
        </pc:graphicFrameChg>
      </pc:sldChg>
      <pc:sldChg chg="modSp add">
        <pc:chgData name="Osama Salah" userId="59b259a29da0d6d3" providerId="LiveId" clId="{577C780F-B9A0-274A-A874-A807597ED8E6}" dt="2019-06-28T15:42:09.720" v="8190" actId="108"/>
        <pc:sldMkLst>
          <pc:docMk/>
          <pc:sldMk cId="592547751" sldId="364"/>
        </pc:sldMkLst>
        <pc:graphicFrameChg chg="mod">
          <ac:chgData name="Osama Salah" userId="59b259a29da0d6d3" providerId="LiveId" clId="{577C780F-B9A0-274A-A874-A807597ED8E6}" dt="2019-06-28T15:42:09.720" v="8190" actId="108"/>
          <ac:graphicFrameMkLst>
            <pc:docMk/>
            <pc:sldMk cId="592547751" sldId="364"/>
            <ac:graphicFrameMk id="4" creationId="{7EED3120-E399-7D4D-A708-3C8D1CAD8450}"/>
          </ac:graphicFrameMkLst>
        </pc:graphicFrameChg>
      </pc:sldChg>
      <pc:sldChg chg="addSp delSp modSp add">
        <pc:chgData name="Osama Salah" userId="59b259a29da0d6d3" providerId="LiveId" clId="{577C780F-B9A0-274A-A874-A807597ED8E6}" dt="2019-07-02T14:11:12.069" v="10344" actId="20577"/>
        <pc:sldMkLst>
          <pc:docMk/>
          <pc:sldMk cId="1201511589" sldId="367"/>
        </pc:sldMkLst>
        <pc:spChg chg="mod">
          <ac:chgData name="Osama Salah" userId="59b259a29da0d6d3" providerId="LiveId" clId="{577C780F-B9A0-274A-A874-A807597ED8E6}" dt="2019-07-02T14:11:12.069" v="10344" actId="20577"/>
          <ac:spMkLst>
            <pc:docMk/>
            <pc:sldMk cId="1201511589" sldId="367"/>
            <ac:spMk id="2" creationId="{CA1A2D12-5878-1F4A-9BBE-5A6F88982307}"/>
          </ac:spMkLst>
        </pc:spChg>
        <pc:spChg chg="del mod">
          <ac:chgData name="Osama Salah" userId="59b259a29da0d6d3" providerId="LiveId" clId="{577C780F-B9A0-274A-A874-A807597ED8E6}" dt="2019-07-02T13:56:54.203" v="10150" actId="478"/>
          <ac:spMkLst>
            <pc:docMk/>
            <pc:sldMk cId="1201511589" sldId="367"/>
            <ac:spMk id="3" creationId="{6AB52ABB-503F-EF43-9E5E-8BFDDDADDBB4}"/>
          </ac:spMkLst>
        </pc:spChg>
        <pc:spChg chg="add del mod">
          <ac:chgData name="Osama Salah" userId="59b259a29da0d6d3" providerId="LiveId" clId="{577C780F-B9A0-274A-A874-A807597ED8E6}" dt="2019-07-02T13:56:58.176" v="10151" actId="478"/>
          <ac:spMkLst>
            <pc:docMk/>
            <pc:sldMk cId="1201511589" sldId="367"/>
            <ac:spMk id="6" creationId="{32DE1F92-3106-3746-A868-1ACED502D7C2}"/>
          </ac:spMkLst>
        </pc:spChg>
        <pc:picChg chg="add del mod">
          <ac:chgData name="Osama Salah" userId="59b259a29da0d6d3" providerId="LiveId" clId="{577C780F-B9A0-274A-A874-A807597ED8E6}" dt="2019-07-02T13:58:21.971" v="10199" actId="478"/>
          <ac:picMkLst>
            <pc:docMk/>
            <pc:sldMk cId="1201511589" sldId="367"/>
            <ac:picMk id="4" creationId="{CF0B435B-AF35-194A-8CD4-C6FB6647F58C}"/>
          </ac:picMkLst>
        </pc:picChg>
        <pc:picChg chg="add mod">
          <ac:chgData name="Osama Salah" userId="59b259a29da0d6d3" providerId="LiveId" clId="{577C780F-B9A0-274A-A874-A807597ED8E6}" dt="2019-07-02T14:10:27.958" v="10294" actId="1076"/>
          <ac:picMkLst>
            <pc:docMk/>
            <pc:sldMk cId="1201511589" sldId="367"/>
            <ac:picMk id="7" creationId="{CB8B0BF7-5C47-1B4A-99B4-00374B4FE9F1}"/>
          </ac:picMkLst>
        </pc:picChg>
      </pc:sldChg>
      <pc:sldChg chg="modSp add">
        <pc:chgData name="Osama Salah" userId="59b259a29da0d6d3" providerId="LiveId" clId="{577C780F-B9A0-274A-A874-A807597ED8E6}" dt="2019-07-02T13:47:56.012" v="10134" actId="20577"/>
        <pc:sldMkLst>
          <pc:docMk/>
          <pc:sldMk cId="4149286539" sldId="368"/>
        </pc:sldMkLst>
        <pc:spChg chg="mod">
          <ac:chgData name="Osama Salah" userId="59b259a29da0d6d3" providerId="LiveId" clId="{577C780F-B9A0-274A-A874-A807597ED8E6}" dt="2019-07-02T13:39:32.602" v="9445" actId="20577"/>
          <ac:spMkLst>
            <pc:docMk/>
            <pc:sldMk cId="4149286539" sldId="368"/>
            <ac:spMk id="2" creationId="{B39812A8-2EC5-2743-B618-79843935DD11}"/>
          </ac:spMkLst>
        </pc:spChg>
        <pc:spChg chg="mod">
          <ac:chgData name="Osama Salah" userId="59b259a29da0d6d3" providerId="LiveId" clId="{577C780F-B9A0-274A-A874-A807597ED8E6}" dt="2019-07-02T13:47:56.012" v="10134" actId="20577"/>
          <ac:spMkLst>
            <pc:docMk/>
            <pc:sldMk cId="4149286539" sldId="368"/>
            <ac:spMk id="3" creationId="{79D54069-67EF-B149-8311-6727AB61BA69}"/>
          </ac:spMkLst>
        </pc:spChg>
      </pc:sldChg>
      <pc:sldChg chg="addSp modSp add">
        <pc:chgData name="Osama Salah" userId="59b259a29da0d6d3" providerId="LiveId" clId="{577C780F-B9A0-274A-A874-A807597ED8E6}" dt="2019-07-01T16:15:37.303" v="9020" actId="27636"/>
        <pc:sldMkLst>
          <pc:docMk/>
          <pc:sldMk cId="930555549" sldId="369"/>
        </pc:sldMkLst>
        <pc:spChg chg="mod">
          <ac:chgData name="Osama Salah" userId="59b259a29da0d6d3" providerId="LiveId" clId="{577C780F-B9A0-274A-A874-A807597ED8E6}" dt="2019-07-01T16:15:37.303" v="9020" actId="27636"/>
          <ac:spMkLst>
            <pc:docMk/>
            <pc:sldMk cId="930555549" sldId="369"/>
            <ac:spMk id="3" creationId="{00000000-0000-0000-0000-000000000000}"/>
          </ac:spMkLst>
        </pc:spChg>
        <pc:picChg chg="add mod">
          <ac:chgData name="Osama Salah" userId="59b259a29da0d6d3" providerId="LiveId" clId="{577C780F-B9A0-274A-A874-A807597ED8E6}" dt="2019-07-01T16:15:35.155" v="9018" actId="1076"/>
          <ac:picMkLst>
            <pc:docMk/>
            <pc:sldMk cId="930555549" sldId="369"/>
            <ac:picMk id="5" creationId="{A38FECA8-033F-1C49-89AD-C9013664BBAC}"/>
          </ac:picMkLst>
        </pc:picChg>
      </pc:sldChg>
      <pc:sldChg chg="addSp modSp add">
        <pc:chgData name="Osama Salah" userId="59b259a29da0d6d3" providerId="LiveId" clId="{577C780F-B9A0-274A-A874-A807597ED8E6}" dt="2019-07-01T16:21:24.531" v="9100" actId="1076"/>
        <pc:sldMkLst>
          <pc:docMk/>
          <pc:sldMk cId="953843343" sldId="370"/>
        </pc:sldMkLst>
        <pc:spChg chg="mod">
          <ac:chgData name="Osama Salah" userId="59b259a29da0d6d3" providerId="LiveId" clId="{577C780F-B9A0-274A-A874-A807597ED8E6}" dt="2019-07-01T16:16:02.935" v="9039" actId="20577"/>
          <ac:spMkLst>
            <pc:docMk/>
            <pc:sldMk cId="953843343" sldId="370"/>
            <ac:spMk id="2" creationId="{00000000-0000-0000-0000-000000000000}"/>
          </ac:spMkLst>
        </pc:spChg>
        <pc:spChg chg="mod">
          <ac:chgData name="Osama Salah" userId="59b259a29da0d6d3" providerId="LiveId" clId="{577C780F-B9A0-274A-A874-A807597ED8E6}" dt="2019-07-01T16:21:05.877" v="9096" actId="20577"/>
          <ac:spMkLst>
            <pc:docMk/>
            <pc:sldMk cId="953843343" sldId="370"/>
            <ac:spMk id="3" creationId="{00000000-0000-0000-0000-000000000000}"/>
          </ac:spMkLst>
        </pc:spChg>
        <pc:spChg chg="add mod">
          <ac:chgData name="Osama Salah" userId="59b259a29da0d6d3" providerId="LiveId" clId="{577C780F-B9A0-274A-A874-A807597ED8E6}" dt="2019-07-01T16:19:41.884" v="9059" actId="1076"/>
          <ac:spMkLst>
            <pc:docMk/>
            <pc:sldMk cId="953843343" sldId="370"/>
            <ac:spMk id="6" creationId="{66B0D2D9-8F97-3348-A57E-47C97C1B70BA}"/>
          </ac:spMkLst>
        </pc:spChg>
        <pc:spChg chg="add mod">
          <ac:chgData name="Osama Salah" userId="59b259a29da0d6d3" providerId="LiveId" clId="{577C780F-B9A0-274A-A874-A807597ED8E6}" dt="2019-07-01T16:19:41.884" v="9059" actId="1076"/>
          <ac:spMkLst>
            <pc:docMk/>
            <pc:sldMk cId="953843343" sldId="370"/>
            <ac:spMk id="7" creationId="{7046F099-7558-D74A-A6CD-7AC2C322D489}"/>
          </ac:spMkLst>
        </pc:spChg>
        <pc:spChg chg="add mod">
          <ac:chgData name="Osama Salah" userId="59b259a29da0d6d3" providerId="LiveId" clId="{577C780F-B9A0-274A-A874-A807597ED8E6}" dt="2019-07-01T16:19:41.884" v="9059" actId="1076"/>
          <ac:spMkLst>
            <pc:docMk/>
            <pc:sldMk cId="953843343" sldId="370"/>
            <ac:spMk id="8" creationId="{2CF7DC1A-159A-AD41-AE5C-AB259E6B5114}"/>
          </ac:spMkLst>
        </pc:spChg>
        <pc:spChg chg="add mod">
          <ac:chgData name="Osama Salah" userId="59b259a29da0d6d3" providerId="LiveId" clId="{577C780F-B9A0-274A-A874-A807597ED8E6}" dt="2019-07-01T16:21:14.843" v="9097" actId="1076"/>
          <ac:spMkLst>
            <pc:docMk/>
            <pc:sldMk cId="953843343" sldId="370"/>
            <ac:spMk id="9" creationId="{0C1D56E5-B5FC-354F-8D93-4D2F342205CE}"/>
          </ac:spMkLst>
        </pc:spChg>
        <pc:picChg chg="mod">
          <ac:chgData name="Osama Salah" userId="59b259a29da0d6d3" providerId="LiveId" clId="{577C780F-B9A0-274A-A874-A807597ED8E6}" dt="2019-07-01T16:21:24.531" v="9100" actId="1076"/>
          <ac:picMkLst>
            <pc:docMk/>
            <pc:sldMk cId="953843343" sldId="370"/>
            <ac:picMk id="5" creationId="{A38FECA8-033F-1C49-89AD-C9013664BBAC}"/>
          </ac:picMkLst>
        </pc:picChg>
      </pc:sldChg>
      <pc:sldChg chg="modSp add ord setBg">
        <pc:chgData name="Osama Salah" userId="59b259a29da0d6d3" providerId="LiveId" clId="{577C780F-B9A0-274A-A874-A807597ED8E6}" dt="2019-07-02T14:11:21.025" v="10346" actId="20577"/>
        <pc:sldMkLst>
          <pc:docMk/>
          <pc:sldMk cId="1730917265" sldId="395"/>
        </pc:sldMkLst>
        <pc:spChg chg="mod">
          <ac:chgData name="Osama Salah" userId="59b259a29da0d6d3" providerId="LiveId" clId="{577C780F-B9A0-274A-A874-A807597ED8E6}" dt="2019-07-02T14:11:21.025" v="10346" actId="20577"/>
          <ac:spMkLst>
            <pc:docMk/>
            <pc:sldMk cId="1730917265" sldId="395"/>
            <ac:spMk id="6" creationId="{9E6DDC45-58AD-624B-802A-CE3D5EA80CA0}"/>
          </ac:spMkLst>
        </pc:spChg>
        <pc:picChg chg="mod">
          <ac:chgData name="Osama Salah" userId="59b259a29da0d6d3" providerId="LiveId" clId="{577C780F-B9A0-274A-A874-A807597ED8E6}" dt="2019-07-02T14:08:51.319" v="10291" actId="1076"/>
          <ac:picMkLst>
            <pc:docMk/>
            <pc:sldMk cId="1730917265" sldId="395"/>
            <ac:picMk id="1026" creationId="{89AF1215-9A98-E941-A83B-FDD2EC05AEE6}"/>
          </ac:picMkLst>
        </pc:picChg>
        <pc:picChg chg="mod">
          <ac:chgData name="Osama Salah" userId="59b259a29da0d6d3" providerId="LiveId" clId="{577C780F-B9A0-274A-A874-A807597ED8E6}" dt="2019-07-02T14:08:51.319" v="10291" actId="1076"/>
          <ac:picMkLst>
            <pc:docMk/>
            <pc:sldMk cId="1730917265" sldId="395"/>
            <ac:picMk id="1027" creationId="{14DDDDF4-B5E8-6446-8D84-15FA33F8B7D8}"/>
          </ac:picMkLst>
        </pc:picChg>
        <pc:picChg chg="mod">
          <ac:chgData name="Osama Salah" userId="59b259a29da0d6d3" providerId="LiveId" clId="{577C780F-B9A0-274A-A874-A807597ED8E6}" dt="2019-07-02T14:08:51.319" v="10291" actId="1076"/>
          <ac:picMkLst>
            <pc:docMk/>
            <pc:sldMk cId="1730917265" sldId="395"/>
            <ac:picMk id="1028" creationId="{B3DE4AB5-18D4-6E4E-915B-8FACB16FFE9B}"/>
          </ac:picMkLst>
        </pc:picChg>
      </pc:sldChg>
      <pc:sldChg chg="add">
        <pc:chgData name="Osama Salah" userId="59b259a29da0d6d3" providerId="LiveId" clId="{577C780F-B9A0-274A-A874-A807597ED8E6}" dt="2019-07-02T13:35:56.518" v="9114"/>
        <pc:sldMkLst>
          <pc:docMk/>
          <pc:sldMk cId="3439117538" sldId="447"/>
        </pc:sldMkLst>
      </pc:sldChg>
      <pc:sldChg chg="add">
        <pc:chgData name="Osama Salah" userId="59b259a29da0d6d3" providerId="LiveId" clId="{577C780F-B9A0-274A-A874-A807597ED8E6}" dt="2019-07-02T13:35:56.518" v="9114"/>
        <pc:sldMkLst>
          <pc:docMk/>
          <pc:sldMk cId="2191316459" sldId="448"/>
        </pc:sldMkLst>
      </pc:sldChg>
      <pc:sldChg chg="add">
        <pc:chgData name="Osama Salah" userId="59b259a29da0d6d3" providerId="LiveId" clId="{577C780F-B9A0-274A-A874-A807597ED8E6}" dt="2019-07-02T13:35:56.518" v="9114"/>
        <pc:sldMkLst>
          <pc:docMk/>
          <pc:sldMk cId="2919630115" sldId="449"/>
        </pc:sldMkLst>
      </pc:sldChg>
      <pc:sldChg chg="add">
        <pc:chgData name="Osama Salah" userId="59b259a29da0d6d3" providerId="LiveId" clId="{577C780F-B9A0-274A-A874-A807597ED8E6}" dt="2019-07-02T13:35:56.518" v="9114"/>
        <pc:sldMkLst>
          <pc:docMk/>
          <pc:sldMk cId="3919019034" sldId="450"/>
        </pc:sldMkLst>
      </pc:sldChg>
      <pc:sldChg chg="add">
        <pc:chgData name="Osama Salah" userId="59b259a29da0d6d3" providerId="LiveId" clId="{577C780F-B9A0-274A-A874-A807597ED8E6}" dt="2019-07-02T13:35:56.518" v="9114"/>
        <pc:sldMkLst>
          <pc:docMk/>
          <pc:sldMk cId="4047609002" sldId="451"/>
        </pc:sldMkLst>
      </pc:sldChg>
      <pc:sldChg chg="add">
        <pc:chgData name="Osama Salah" userId="59b259a29da0d6d3" providerId="LiveId" clId="{577C780F-B9A0-274A-A874-A807597ED8E6}" dt="2019-07-02T13:35:56.518" v="9114"/>
        <pc:sldMkLst>
          <pc:docMk/>
          <pc:sldMk cId="1720267868" sldId="452"/>
        </pc:sldMkLst>
      </pc:sldChg>
      <pc:sldChg chg="add">
        <pc:chgData name="Osama Salah" userId="59b259a29da0d6d3" providerId="LiveId" clId="{577C780F-B9A0-274A-A874-A807597ED8E6}" dt="2019-07-02T13:35:56.518" v="9114"/>
        <pc:sldMkLst>
          <pc:docMk/>
          <pc:sldMk cId="3379978288" sldId="453"/>
        </pc:sldMkLst>
      </pc:sldChg>
      <pc:sldChg chg="add">
        <pc:chgData name="Osama Salah" userId="59b259a29da0d6d3" providerId="LiveId" clId="{577C780F-B9A0-274A-A874-A807597ED8E6}" dt="2019-07-02T13:35:56.518" v="9114"/>
        <pc:sldMkLst>
          <pc:docMk/>
          <pc:sldMk cId="2567005088" sldId="454"/>
        </pc:sldMkLst>
      </pc:sldChg>
      <pc:sldChg chg="add">
        <pc:chgData name="Osama Salah" userId="59b259a29da0d6d3" providerId="LiveId" clId="{577C780F-B9A0-274A-A874-A807597ED8E6}" dt="2019-07-02T13:35:56.518" v="9114"/>
        <pc:sldMkLst>
          <pc:docMk/>
          <pc:sldMk cId="2245947773" sldId="455"/>
        </pc:sldMkLst>
      </pc:sldChg>
      <pc:sldChg chg="add">
        <pc:chgData name="Osama Salah" userId="59b259a29da0d6d3" providerId="LiveId" clId="{577C780F-B9A0-274A-A874-A807597ED8E6}" dt="2019-07-02T13:35:56.518" v="9114"/>
        <pc:sldMkLst>
          <pc:docMk/>
          <pc:sldMk cId="10441179" sldId="456"/>
        </pc:sldMkLst>
      </pc:sldChg>
      <pc:sldChg chg="modSp add">
        <pc:chgData name="Osama Salah" userId="59b259a29da0d6d3" providerId="LiveId" clId="{577C780F-B9A0-274A-A874-A807597ED8E6}" dt="2019-07-02T13:37:49.532" v="9164" actId="20577"/>
        <pc:sldMkLst>
          <pc:docMk/>
          <pc:sldMk cId="1501201086" sldId="457"/>
        </pc:sldMkLst>
        <pc:spChg chg="mod">
          <ac:chgData name="Osama Salah" userId="59b259a29da0d6d3" providerId="LiveId" clId="{577C780F-B9A0-274A-A874-A807597ED8E6}" dt="2019-07-02T13:37:49.532" v="9164" actId="20577"/>
          <ac:spMkLst>
            <pc:docMk/>
            <pc:sldMk cId="1501201086" sldId="457"/>
            <ac:spMk id="2" creationId="{207735C2-EFEF-FF4D-8ECC-8DBE283D957A}"/>
          </ac:spMkLst>
        </pc:spChg>
        <pc:spChg chg="mod">
          <ac:chgData name="Osama Salah" userId="59b259a29da0d6d3" providerId="LiveId" clId="{577C780F-B9A0-274A-A874-A807597ED8E6}" dt="2019-07-02T13:37:15.473" v="9163" actId="20577"/>
          <ac:spMkLst>
            <pc:docMk/>
            <pc:sldMk cId="1501201086" sldId="457"/>
            <ac:spMk id="3" creationId="{DAB741A6-B82A-E24F-9C27-16069264C13D}"/>
          </ac:spMkLst>
        </pc:spChg>
      </pc:sldChg>
      <pc:sldChg chg="modSp add">
        <pc:chgData name="Osama Salah" userId="59b259a29da0d6d3" providerId="LiveId" clId="{577C780F-B9A0-274A-A874-A807597ED8E6}" dt="2019-07-02T13:39:23.317" v="9421" actId="20577"/>
        <pc:sldMkLst>
          <pc:docMk/>
          <pc:sldMk cId="893842809" sldId="458"/>
        </pc:sldMkLst>
        <pc:spChg chg="mod">
          <ac:chgData name="Osama Salah" userId="59b259a29da0d6d3" providerId="LiveId" clId="{577C780F-B9A0-274A-A874-A807597ED8E6}" dt="2019-07-02T13:38:00.448" v="9166"/>
          <ac:spMkLst>
            <pc:docMk/>
            <pc:sldMk cId="893842809" sldId="458"/>
            <ac:spMk id="2" creationId="{1661ECAE-772F-1F48-863E-EDB79BD3AAED}"/>
          </ac:spMkLst>
        </pc:spChg>
        <pc:spChg chg="mod">
          <ac:chgData name="Osama Salah" userId="59b259a29da0d6d3" providerId="LiveId" clId="{577C780F-B9A0-274A-A874-A807597ED8E6}" dt="2019-07-02T13:39:23.317" v="9421" actId="20577"/>
          <ac:spMkLst>
            <pc:docMk/>
            <pc:sldMk cId="893842809" sldId="458"/>
            <ac:spMk id="3" creationId="{A0A29D1C-0BE0-0446-A218-182E5F277708}"/>
          </ac:spMkLst>
        </pc:spChg>
      </pc:sldChg>
      <pc:sldChg chg="addSp delSp modSp add modAnim modNotesTx">
        <pc:chgData name="Osama Salah" userId="59b259a29da0d6d3" providerId="LiveId" clId="{577C780F-B9A0-274A-A874-A807597ED8E6}" dt="2019-07-02T13:45:33.165" v="9819" actId="20577"/>
        <pc:sldMkLst>
          <pc:docMk/>
          <pc:sldMk cId="2989092141" sldId="459"/>
        </pc:sldMkLst>
        <pc:spChg chg="add del mod">
          <ac:chgData name="Osama Salah" userId="59b259a29da0d6d3" providerId="LiveId" clId="{577C780F-B9A0-274A-A874-A807597ED8E6}" dt="2019-07-02T13:41:48.794" v="9475" actId="478"/>
          <ac:spMkLst>
            <pc:docMk/>
            <pc:sldMk cId="2989092141" sldId="459"/>
            <ac:spMk id="3" creationId="{A1287DED-8433-2840-AB01-CBDC85D00DC8}"/>
          </ac:spMkLst>
        </pc:spChg>
        <pc:spChg chg="del">
          <ac:chgData name="Osama Salah" userId="59b259a29da0d6d3" providerId="LiveId" clId="{577C780F-B9A0-274A-A874-A807597ED8E6}" dt="2019-07-02T13:41:46.458" v="9474" actId="478"/>
          <ac:spMkLst>
            <pc:docMk/>
            <pc:sldMk cId="2989092141" sldId="459"/>
            <ac:spMk id="5" creationId="{C63CF5F3-D6A1-3F4E-8F9E-F250823379F5}"/>
          </ac:spMkLst>
        </pc:spChg>
        <pc:spChg chg="del">
          <ac:chgData name="Osama Salah" userId="59b259a29da0d6d3" providerId="LiveId" clId="{577C780F-B9A0-274A-A874-A807597ED8E6}" dt="2019-07-02T13:41:13.153" v="9468" actId="478"/>
          <ac:spMkLst>
            <pc:docMk/>
            <pc:sldMk cId="2989092141" sldId="459"/>
            <ac:spMk id="12" creationId="{00000000-0000-0000-0000-000000000000}"/>
          </ac:spMkLst>
        </pc:spChg>
        <pc:spChg chg="del">
          <ac:chgData name="Osama Salah" userId="59b259a29da0d6d3" providerId="LiveId" clId="{577C780F-B9A0-274A-A874-A807597ED8E6}" dt="2019-07-02T13:41:21.363" v="9471" actId="478"/>
          <ac:spMkLst>
            <pc:docMk/>
            <pc:sldMk cId="2989092141" sldId="459"/>
            <ac:spMk id="13" creationId="{00000000-0000-0000-0000-000000000000}"/>
          </ac:spMkLst>
        </pc:spChg>
        <pc:spChg chg="del">
          <ac:chgData name="Osama Salah" userId="59b259a29da0d6d3" providerId="LiveId" clId="{577C780F-B9A0-274A-A874-A807597ED8E6}" dt="2019-07-02T13:40:48.597" v="9459" actId="478"/>
          <ac:spMkLst>
            <pc:docMk/>
            <pc:sldMk cId="2989092141" sldId="459"/>
            <ac:spMk id="14" creationId="{00000000-0000-0000-0000-000000000000}"/>
          </ac:spMkLst>
        </pc:spChg>
        <pc:spChg chg="del">
          <ac:chgData name="Osama Salah" userId="59b259a29da0d6d3" providerId="LiveId" clId="{577C780F-B9A0-274A-A874-A807597ED8E6}" dt="2019-07-02T13:41:10.258" v="9467" actId="478"/>
          <ac:spMkLst>
            <pc:docMk/>
            <pc:sldMk cId="2989092141" sldId="459"/>
            <ac:spMk id="15" creationId="{00000000-0000-0000-0000-000000000000}"/>
          </ac:spMkLst>
        </pc:spChg>
        <pc:spChg chg="del">
          <ac:chgData name="Osama Salah" userId="59b259a29da0d6d3" providerId="LiveId" clId="{577C780F-B9A0-274A-A874-A807597ED8E6}" dt="2019-07-02T13:41:18.118" v="9470" actId="478"/>
          <ac:spMkLst>
            <pc:docMk/>
            <pc:sldMk cId="2989092141" sldId="459"/>
            <ac:spMk id="16" creationId="{00000000-0000-0000-0000-000000000000}"/>
          </ac:spMkLst>
        </pc:spChg>
        <pc:spChg chg="del">
          <ac:chgData name="Osama Salah" userId="59b259a29da0d6d3" providerId="LiveId" clId="{577C780F-B9A0-274A-A874-A807597ED8E6}" dt="2019-07-02T13:41:16.048" v="9469" actId="478"/>
          <ac:spMkLst>
            <pc:docMk/>
            <pc:sldMk cId="2989092141" sldId="459"/>
            <ac:spMk id="17" creationId="{00000000-0000-0000-0000-000000000000}"/>
          </ac:spMkLst>
        </pc:spChg>
        <pc:spChg chg="del">
          <ac:chgData name="Osama Salah" userId="59b259a29da0d6d3" providerId="LiveId" clId="{577C780F-B9A0-274A-A874-A807597ED8E6}" dt="2019-07-02T13:41:05.037" v="9465" actId="478"/>
          <ac:spMkLst>
            <pc:docMk/>
            <pc:sldMk cId="2989092141" sldId="459"/>
            <ac:spMk id="18" creationId="{00000000-0000-0000-0000-000000000000}"/>
          </ac:spMkLst>
        </pc:spChg>
        <pc:spChg chg="del topLvl">
          <ac:chgData name="Osama Salah" userId="59b259a29da0d6d3" providerId="LiveId" clId="{577C780F-B9A0-274A-A874-A807597ED8E6}" dt="2019-07-02T13:41:24.209" v="9472" actId="478"/>
          <ac:spMkLst>
            <pc:docMk/>
            <pc:sldMk cId="2989092141" sldId="459"/>
            <ac:spMk id="19" creationId="{00000000-0000-0000-0000-000000000000}"/>
          </ac:spMkLst>
        </pc:spChg>
        <pc:spChg chg="del">
          <ac:chgData name="Osama Salah" userId="59b259a29da0d6d3" providerId="LiveId" clId="{577C780F-B9A0-274A-A874-A807597ED8E6}" dt="2019-07-02T13:41:01.737" v="9464" actId="478"/>
          <ac:spMkLst>
            <pc:docMk/>
            <pc:sldMk cId="2989092141" sldId="459"/>
            <ac:spMk id="20" creationId="{00000000-0000-0000-0000-000000000000}"/>
          </ac:spMkLst>
        </pc:spChg>
        <pc:spChg chg="del">
          <ac:chgData name="Osama Salah" userId="59b259a29da0d6d3" providerId="LiveId" clId="{577C780F-B9A0-274A-A874-A807597ED8E6}" dt="2019-07-02T13:40:58.902" v="9463" actId="478"/>
          <ac:spMkLst>
            <pc:docMk/>
            <pc:sldMk cId="2989092141" sldId="459"/>
            <ac:spMk id="21" creationId="{00000000-0000-0000-0000-000000000000}"/>
          </ac:spMkLst>
        </pc:spChg>
        <pc:spChg chg="del">
          <ac:chgData name="Osama Salah" userId="59b259a29da0d6d3" providerId="LiveId" clId="{577C780F-B9A0-274A-A874-A807597ED8E6}" dt="2019-07-02T13:41:07.363" v="9466" actId="478"/>
          <ac:spMkLst>
            <pc:docMk/>
            <pc:sldMk cId="2989092141" sldId="459"/>
            <ac:spMk id="22" creationId="{00000000-0000-0000-0000-000000000000}"/>
          </ac:spMkLst>
        </pc:spChg>
        <pc:spChg chg="del">
          <ac:chgData name="Osama Salah" userId="59b259a29da0d6d3" providerId="LiveId" clId="{577C780F-B9A0-274A-A874-A807597ED8E6}" dt="2019-07-02T13:40:56.262" v="9462" actId="478"/>
          <ac:spMkLst>
            <pc:docMk/>
            <pc:sldMk cId="2989092141" sldId="459"/>
            <ac:spMk id="23" creationId="{00000000-0000-0000-0000-000000000000}"/>
          </ac:spMkLst>
        </pc:spChg>
        <pc:spChg chg="del mod">
          <ac:chgData name="Osama Salah" userId="59b259a29da0d6d3" providerId="LiveId" clId="{577C780F-B9A0-274A-A874-A807597ED8E6}" dt="2019-07-02T13:40:53.801" v="9461" actId="478"/>
          <ac:spMkLst>
            <pc:docMk/>
            <pc:sldMk cId="2989092141" sldId="459"/>
            <ac:spMk id="24" creationId="{00000000-0000-0000-0000-000000000000}"/>
          </ac:spMkLst>
        </pc:spChg>
        <pc:spChg chg="mod">
          <ac:chgData name="Osama Salah" userId="59b259a29da0d6d3" providerId="LiveId" clId="{577C780F-B9A0-274A-A874-A807597ED8E6}" dt="2019-07-02T13:45:33.165" v="9819" actId="20577"/>
          <ac:spMkLst>
            <pc:docMk/>
            <pc:sldMk cId="2989092141" sldId="459"/>
            <ac:spMk id="27" creationId="{22E96030-15AD-5541-8380-6C741B228FAE}"/>
          </ac:spMkLst>
        </pc:spChg>
        <pc:spChg chg="mod">
          <ac:chgData name="Osama Salah" userId="59b259a29da0d6d3" providerId="LiveId" clId="{577C780F-B9A0-274A-A874-A807597ED8E6}" dt="2019-07-02T13:43:18.658" v="9619" actId="404"/>
          <ac:spMkLst>
            <pc:docMk/>
            <pc:sldMk cId="2989092141" sldId="459"/>
            <ac:spMk id="28" creationId="{D231E925-DC46-EC4A-9FBF-612EACB020EA}"/>
          </ac:spMkLst>
        </pc:spChg>
        <pc:grpChg chg="del">
          <ac:chgData name="Osama Salah" userId="59b259a29da0d6d3" providerId="LiveId" clId="{577C780F-B9A0-274A-A874-A807597ED8E6}" dt="2019-07-02T13:41:24.209" v="9472" actId="478"/>
          <ac:grpSpMkLst>
            <pc:docMk/>
            <pc:sldMk cId="2989092141" sldId="459"/>
            <ac:grpSpMk id="4" creationId="{FAE53F2A-3548-664F-9446-20344DE0FCA7}"/>
          </ac:grpSpMkLst>
        </pc:grpChg>
        <pc:grpChg chg="del">
          <ac:chgData name="Osama Salah" userId="59b259a29da0d6d3" providerId="LiveId" clId="{577C780F-B9A0-274A-A874-A807597ED8E6}" dt="2019-07-02T13:41:21.363" v="9471" actId="478"/>
          <ac:grpSpMkLst>
            <pc:docMk/>
            <pc:sldMk cId="2989092141" sldId="459"/>
            <ac:grpSpMk id="11" creationId="{00000000-0000-0000-0000-000000000000}"/>
          </ac:grpSpMkLst>
        </pc:grpChg>
        <pc:grpChg chg="add mod">
          <ac:chgData name="Osama Salah" userId="59b259a29da0d6d3" providerId="LiveId" clId="{577C780F-B9A0-274A-A874-A807597ED8E6}" dt="2019-07-02T13:43:24.704" v="9620" actId="1076"/>
          <ac:grpSpMkLst>
            <pc:docMk/>
            <pc:sldMk cId="2989092141" sldId="459"/>
            <ac:grpSpMk id="26" creationId="{65D93F2E-4CCC-0548-ADCA-6B2CA4545340}"/>
          </ac:grpSpMkLst>
        </pc:grpChg>
        <pc:graphicFrameChg chg="mod topLvl">
          <ac:chgData name="Osama Salah" userId="59b259a29da0d6d3" providerId="LiveId" clId="{577C780F-B9A0-274A-A874-A807597ED8E6}" dt="2019-07-02T13:44:41.948" v="9702" actId="207"/>
          <ac:graphicFrameMkLst>
            <pc:docMk/>
            <pc:sldMk cId="2989092141" sldId="459"/>
            <ac:graphicFrameMk id="25" creationId="{00000000-0000-0000-0000-000000000000}"/>
          </ac:graphicFrameMkLst>
        </pc:graphicFrameChg>
      </pc:sldChg>
      <pc:sldChg chg="add">
        <pc:chgData name="Osama Salah" userId="59b259a29da0d6d3" providerId="LiveId" clId="{577C780F-B9A0-274A-A874-A807597ED8E6}" dt="2019-07-02T13:55:48.687" v="10135"/>
        <pc:sldMkLst>
          <pc:docMk/>
          <pc:sldMk cId="4212284296" sldId="460"/>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3BE2CA-3598-47C2-8BDD-1BFCE014D082}" type="doc">
      <dgm:prSet loTypeId="urn:microsoft.com/office/officeart/2005/8/layout/hierarchy6" loCatId="hierarchy" qsTypeId="urn:microsoft.com/office/officeart/2005/8/quickstyle/simple1" qsCatId="simple" csTypeId="urn:microsoft.com/office/officeart/2005/8/colors/accent6_2" csCatId="accent6" phldr="1"/>
      <dgm:spPr/>
      <dgm:t>
        <a:bodyPr/>
        <a:lstStyle/>
        <a:p>
          <a:endParaRPr lang="en-US"/>
        </a:p>
      </dgm:t>
    </dgm:pt>
    <dgm:pt modelId="{F0BDE4A0-26EC-4431-8C3D-7432BB001C60}">
      <dgm:prSet phldrT="[Text]" custT="1"/>
      <dgm:spPr>
        <a:solidFill>
          <a:srgbClr val="294A80"/>
        </a:solidFill>
        <a:ln>
          <a:noFill/>
        </a:ln>
      </dgm:spPr>
      <dgm:t>
        <a:bodyPr/>
        <a:lstStyle/>
        <a:p>
          <a:r>
            <a:rPr lang="en-US" sz="2000" b="1" dirty="0"/>
            <a:t>Risk</a:t>
          </a:r>
          <a:endParaRPr lang="en-US" sz="1600" b="1" dirty="0"/>
        </a:p>
      </dgm:t>
    </dgm:pt>
    <dgm:pt modelId="{71694C7D-DA81-4596-B0C1-828461C056F4}" type="parTrans" cxnId="{A87019C0-CE88-4E3E-BEE8-5609358273B9}">
      <dgm:prSet/>
      <dgm:spPr/>
      <dgm:t>
        <a:bodyPr/>
        <a:lstStyle/>
        <a:p>
          <a:endParaRPr lang="en-US" sz="2000" b="1"/>
        </a:p>
      </dgm:t>
    </dgm:pt>
    <dgm:pt modelId="{8233E83F-D774-4691-AA59-F7727B4DAB11}" type="sibTrans" cxnId="{A87019C0-CE88-4E3E-BEE8-5609358273B9}">
      <dgm:prSet/>
      <dgm:spPr/>
      <dgm:t>
        <a:bodyPr/>
        <a:lstStyle/>
        <a:p>
          <a:endParaRPr lang="en-US" sz="2000" b="1"/>
        </a:p>
      </dgm:t>
    </dgm:pt>
    <dgm:pt modelId="{65AD1340-D5EA-498A-85DF-6AC4729FDC2A}">
      <dgm:prSet phldrT="[Text]" custT="1"/>
      <dgm:spPr>
        <a:solidFill>
          <a:srgbClr val="294A80"/>
        </a:solidFill>
        <a:ln>
          <a:noFill/>
        </a:ln>
      </dgm:spPr>
      <dgm:t>
        <a:bodyPr/>
        <a:lstStyle/>
        <a:p>
          <a:r>
            <a:rPr lang="en-US" sz="1600" b="1" dirty="0"/>
            <a:t>Loss Event Frequency</a:t>
          </a:r>
        </a:p>
      </dgm:t>
    </dgm:pt>
    <dgm:pt modelId="{1A9B8DF4-9F69-496F-B2FB-12E9456E53E1}" type="parTrans" cxnId="{4C217AD7-5B11-4573-9483-1AABD31BBBB7}">
      <dgm:prSet/>
      <dgm:spPr>
        <a:solidFill>
          <a:srgbClr val="294A80"/>
        </a:solidFill>
        <a:ln w="28575">
          <a:solidFill>
            <a:srgbClr val="294A80"/>
          </a:solidFill>
        </a:ln>
      </dgm:spPr>
      <dgm:t>
        <a:bodyPr/>
        <a:lstStyle/>
        <a:p>
          <a:endParaRPr lang="en-US" sz="2000" b="1"/>
        </a:p>
      </dgm:t>
    </dgm:pt>
    <dgm:pt modelId="{223F38AE-0D78-4291-A4CB-570D26823AA6}" type="sibTrans" cxnId="{4C217AD7-5B11-4573-9483-1AABD31BBBB7}">
      <dgm:prSet/>
      <dgm:spPr/>
      <dgm:t>
        <a:bodyPr/>
        <a:lstStyle/>
        <a:p>
          <a:endParaRPr lang="en-US" sz="2000" b="1"/>
        </a:p>
      </dgm:t>
    </dgm:pt>
    <dgm:pt modelId="{F3046682-85DC-4880-8691-C44D8F2FCF1D}">
      <dgm:prSet phldrT="[Text]" custT="1"/>
      <dgm:spPr>
        <a:solidFill>
          <a:srgbClr val="294A80"/>
        </a:solidFill>
        <a:ln>
          <a:noFill/>
        </a:ln>
      </dgm:spPr>
      <dgm:t>
        <a:bodyPr/>
        <a:lstStyle/>
        <a:p>
          <a:r>
            <a:rPr lang="en-US" sz="1600" b="1" dirty="0"/>
            <a:t>Threat Event Frequency</a:t>
          </a:r>
        </a:p>
      </dgm:t>
    </dgm:pt>
    <dgm:pt modelId="{7D61188F-1A7D-4409-862E-55CD5CFAD634}" type="parTrans" cxnId="{68C69D81-A753-42E4-8CD4-B35CC8AEA037}">
      <dgm:prSet/>
      <dgm:spPr>
        <a:solidFill>
          <a:srgbClr val="0266D4"/>
        </a:solidFill>
        <a:ln w="28575">
          <a:solidFill>
            <a:srgbClr val="294A80"/>
          </a:solidFill>
        </a:ln>
      </dgm:spPr>
      <dgm:t>
        <a:bodyPr/>
        <a:lstStyle/>
        <a:p>
          <a:endParaRPr lang="en-US" sz="2000" b="1"/>
        </a:p>
      </dgm:t>
    </dgm:pt>
    <dgm:pt modelId="{130C73E2-9088-452B-843A-F5B628271869}" type="sibTrans" cxnId="{68C69D81-A753-42E4-8CD4-B35CC8AEA037}">
      <dgm:prSet/>
      <dgm:spPr/>
      <dgm:t>
        <a:bodyPr/>
        <a:lstStyle/>
        <a:p>
          <a:endParaRPr lang="en-US" sz="2000" b="1"/>
        </a:p>
      </dgm:t>
    </dgm:pt>
    <dgm:pt modelId="{7FA12B3F-3705-44ED-9BCF-F3C03622F627}">
      <dgm:prSet phldrT="[Text]" custT="1"/>
      <dgm:spPr>
        <a:solidFill>
          <a:srgbClr val="294A80"/>
        </a:solidFill>
        <a:ln>
          <a:noFill/>
        </a:ln>
      </dgm:spPr>
      <dgm:t>
        <a:bodyPr/>
        <a:lstStyle/>
        <a:p>
          <a:r>
            <a:rPr lang="en-US" sz="1600" b="1" dirty="0"/>
            <a:t>Vulnerability</a:t>
          </a:r>
        </a:p>
      </dgm:t>
    </dgm:pt>
    <dgm:pt modelId="{E4C4D93B-BE74-417D-B0F0-7531139E5948}" type="parTrans" cxnId="{14C6431C-E584-4213-9C10-B2C4F24D7557}">
      <dgm:prSet/>
      <dgm:spPr>
        <a:solidFill>
          <a:srgbClr val="0266D4"/>
        </a:solidFill>
        <a:ln w="28575">
          <a:solidFill>
            <a:srgbClr val="294A80"/>
          </a:solidFill>
        </a:ln>
      </dgm:spPr>
      <dgm:t>
        <a:bodyPr/>
        <a:lstStyle/>
        <a:p>
          <a:endParaRPr lang="en-US" sz="2000" b="1"/>
        </a:p>
      </dgm:t>
    </dgm:pt>
    <dgm:pt modelId="{923E9F8E-D8E7-4C05-A96D-A4B94FA0EA2D}" type="sibTrans" cxnId="{14C6431C-E584-4213-9C10-B2C4F24D7557}">
      <dgm:prSet/>
      <dgm:spPr/>
      <dgm:t>
        <a:bodyPr/>
        <a:lstStyle/>
        <a:p>
          <a:endParaRPr lang="en-US" sz="2000" b="1"/>
        </a:p>
      </dgm:t>
    </dgm:pt>
    <dgm:pt modelId="{2CB02466-2F2D-4969-9244-B6A01052CF1D}">
      <dgm:prSet phldrT="[Text]" custT="1"/>
      <dgm:spPr>
        <a:solidFill>
          <a:srgbClr val="294A80"/>
        </a:solidFill>
        <a:ln>
          <a:noFill/>
        </a:ln>
      </dgm:spPr>
      <dgm:t>
        <a:bodyPr/>
        <a:lstStyle/>
        <a:p>
          <a:r>
            <a:rPr lang="en-US" sz="1600" b="1" dirty="0"/>
            <a:t>Loss Magnitude</a:t>
          </a:r>
        </a:p>
      </dgm:t>
    </dgm:pt>
    <dgm:pt modelId="{C482D07A-E689-44D9-A95A-415AB7DF4308}" type="parTrans" cxnId="{5B63514A-D0BF-4F84-83DA-25FE43A80C25}">
      <dgm:prSet/>
      <dgm:spPr>
        <a:solidFill>
          <a:srgbClr val="294A80"/>
        </a:solidFill>
        <a:ln w="28575">
          <a:solidFill>
            <a:srgbClr val="294A80"/>
          </a:solidFill>
        </a:ln>
      </dgm:spPr>
      <dgm:t>
        <a:bodyPr/>
        <a:lstStyle/>
        <a:p>
          <a:endParaRPr lang="en-US" sz="2000" b="1"/>
        </a:p>
      </dgm:t>
    </dgm:pt>
    <dgm:pt modelId="{ECB9055D-4A37-404C-9D22-9A4962455B8F}" type="sibTrans" cxnId="{5B63514A-D0BF-4F84-83DA-25FE43A80C25}">
      <dgm:prSet/>
      <dgm:spPr/>
      <dgm:t>
        <a:bodyPr/>
        <a:lstStyle/>
        <a:p>
          <a:endParaRPr lang="en-US" sz="2000" b="1"/>
        </a:p>
      </dgm:t>
    </dgm:pt>
    <dgm:pt modelId="{08BE8C8E-98EE-474B-8C70-A92B7835C7EC}">
      <dgm:prSet phldrT="[Text]" custT="1"/>
      <dgm:spPr>
        <a:solidFill>
          <a:srgbClr val="294A80"/>
        </a:solidFill>
      </dgm:spPr>
      <dgm:t>
        <a:bodyPr/>
        <a:lstStyle/>
        <a:p>
          <a:r>
            <a:rPr lang="en-US" sz="1600" b="1" dirty="0"/>
            <a:t>Primary Loss</a:t>
          </a:r>
        </a:p>
      </dgm:t>
    </dgm:pt>
    <dgm:pt modelId="{0B0AEDD0-4FA1-4796-B978-DCA370BCA5D5}" type="parTrans" cxnId="{BA62F9E8-1056-4630-85DB-8A0920251300}">
      <dgm:prSet/>
      <dgm:spPr>
        <a:ln w="28575">
          <a:solidFill>
            <a:srgbClr val="294A80"/>
          </a:solidFill>
        </a:ln>
      </dgm:spPr>
      <dgm:t>
        <a:bodyPr/>
        <a:lstStyle/>
        <a:p>
          <a:endParaRPr lang="en-US" sz="2000" b="1"/>
        </a:p>
      </dgm:t>
    </dgm:pt>
    <dgm:pt modelId="{19AED7A8-4C48-4EAF-8149-86B57D0183A6}" type="sibTrans" cxnId="{BA62F9E8-1056-4630-85DB-8A0920251300}">
      <dgm:prSet/>
      <dgm:spPr/>
      <dgm:t>
        <a:bodyPr/>
        <a:lstStyle/>
        <a:p>
          <a:endParaRPr lang="en-US" sz="2000" b="1"/>
        </a:p>
      </dgm:t>
    </dgm:pt>
    <dgm:pt modelId="{A7AC340B-F1B4-440C-BED6-55C508C44A0F}">
      <dgm:prSet phldrT="[Text]" custT="1"/>
      <dgm:spPr>
        <a:solidFill>
          <a:srgbClr val="294A80"/>
        </a:solidFill>
      </dgm:spPr>
      <dgm:t>
        <a:bodyPr/>
        <a:lstStyle/>
        <a:p>
          <a:r>
            <a:rPr lang="en-US" sz="1600" b="1" dirty="0"/>
            <a:t>Secondary Risk</a:t>
          </a:r>
        </a:p>
      </dgm:t>
    </dgm:pt>
    <dgm:pt modelId="{4FAA2015-A26C-4A77-87B1-03509F42C2C2}" type="parTrans" cxnId="{D1D69B59-BEE7-4C58-9662-93A0BB36E5C3}">
      <dgm:prSet/>
      <dgm:spPr>
        <a:ln w="28575">
          <a:solidFill>
            <a:srgbClr val="294A80"/>
          </a:solidFill>
        </a:ln>
      </dgm:spPr>
      <dgm:t>
        <a:bodyPr/>
        <a:lstStyle/>
        <a:p>
          <a:endParaRPr lang="en-US" sz="2000" b="1"/>
        </a:p>
      </dgm:t>
    </dgm:pt>
    <dgm:pt modelId="{0D0DBDE4-7407-478B-AD2D-37F968C7C27C}" type="sibTrans" cxnId="{D1D69B59-BEE7-4C58-9662-93A0BB36E5C3}">
      <dgm:prSet/>
      <dgm:spPr/>
      <dgm:t>
        <a:bodyPr/>
        <a:lstStyle/>
        <a:p>
          <a:endParaRPr lang="en-US" sz="2000" b="1"/>
        </a:p>
      </dgm:t>
    </dgm:pt>
    <dgm:pt modelId="{C89810DC-D82C-43FD-9EA2-EE03C98AD88C}">
      <dgm:prSet phldrT="[Text]" custT="1"/>
      <dgm:spPr>
        <a:solidFill>
          <a:srgbClr val="294A80"/>
        </a:solidFill>
        <a:ln>
          <a:noFill/>
        </a:ln>
      </dgm:spPr>
      <dgm:t>
        <a:bodyPr/>
        <a:lstStyle/>
        <a:p>
          <a:r>
            <a:rPr lang="en-US" sz="1600" b="1" dirty="0"/>
            <a:t>Secondary Loss Event Frequency</a:t>
          </a:r>
        </a:p>
      </dgm:t>
    </dgm:pt>
    <dgm:pt modelId="{D88B9833-D809-49CB-A90E-A9B59A1CCF3F}" type="parTrans" cxnId="{8E26C131-660B-408C-9190-587971B83234}">
      <dgm:prSet/>
      <dgm:spPr>
        <a:ln w="28575">
          <a:solidFill>
            <a:srgbClr val="294A80"/>
          </a:solidFill>
        </a:ln>
      </dgm:spPr>
      <dgm:t>
        <a:bodyPr/>
        <a:lstStyle/>
        <a:p>
          <a:endParaRPr lang="en-US" sz="2000" b="1"/>
        </a:p>
      </dgm:t>
    </dgm:pt>
    <dgm:pt modelId="{5E88DAAD-6CBD-4A2C-9F52-15ECEBBD22C4}" type="sibTrans" cxnId="{8E26C131-660B-408C-9190-587971B83234}">
      <dgm:prSet/>
      <dgm:spPr/>
      <dgm:t>
        <a:bodyPr/>
        <a:lstStyle/>
        <a:p>
          <a:endParaRPr lang="en-US" sz="2000" b="1"/>
        </a:p>
      </dgm:t>
    </dgm:pt>
    <dgm:pt modelId="{D8350281-DAF2-4F33-9141-B2CC61603833}">
      <dgm:prSet phldrT="[Text]" custT="1"/>
      <dgm:spPr>
        <a:solidFill>
          <a:srgbClr val="294A80"/>
        </a:solidFill>
        <a:ln>
          <a:noFill/>
        </a:ln>
      </dgm:spPr>
      <dgm:t>
        <a:bodyPr/>
        <a:lstStyle/>
        <a:p>
          <a:r>
            <a:rPr lang="en-US" sz="1600" b="1" dirty="0"/>
            <a:t>Secondary Loss Magnitude</a:t>
          </a:r>
        </a:p>
      </dgm:t>
    </dgm:pt>
    <dgm:pt modelId="{9FCA798D-2486-4A95-8977-D205FCF99CBF}" type="parTrans" cxnId="{D3C09314-99E0-4649-A919-046611465506}">
      <dgm:prSet/>
      <dgm:spPr>
        <a:ln w="28575">
          <a:solidFill>
            <a:srgbClr val="294A80"/>
          </a:solidFill>
        </a:ln>
      </dgm:spPr>
      <dgm:t>
        <a:bodyPr/>
        <a:lstStyle/>
        <a:p>
          <a:endParaRPr lang="en-US" sz="2000" b="1"/>
        </a:p>
      </dgm:t>
    </dgm:pt>
    <dgm:pt modelId="{75A7800B-E82F-47C4-A159-79D1668488AB}" type="sibTrans" cxnId="{D3C09314-99E0-4649-A919-046611465506}">
      <dgm:prSet/>
      <dgm:spPr/>
      <dgm:t>
        <a:bodyPr/>
        <a:lstStyle/>
        <a:p>
          <a:endParaRPr lang="en-US" sz="2000" b="1"/>
        </a:p>
      </dgm:t>
    </dgm:pt>
    <dgm:pt modelId="{B425A7EE-0C86-4388-A614-D3D1E9A7780E}">
      <dgm:prSet phldrT="[Text]" custT="1"/>
      <dgm:spPr>
        <a:solidFill>
          <a:srgbClr val="294A80"/>
        </a:solidFill>
        <a:ln>
          <a:noFill/>
        </a:ln>
      </dgm:spPr>
      <dgm:t>
        <a:bodyPr/>
        <a:lstStyle/>
        <a:p>
          <a:r>
            <a:rPr lang="en-US" sz="1600" b="1" dirty="0"/>
            <a:t>Contact Frequency</a:t>
          </a:r>
        </a:p>
      </dgm:t>
    </dgm:pt>
    <dgm:pt modelId="{8BA342BA-94F0-4677-944B-0A6C9750C516}" type="parTrans" cxnId="{5CD4862A-9582-409A-9C2A-1DE565B8F53F}">
      <dgm:prSet/>
      <dgm:spPr>
        <a:ln w="28575">
          <a:solidFill>
            <a:srgbClr val="294A80"/>
          </a:solidFill>
        </a:ln>
      </dgm:spPr>
      <dgm:t>
        <a:bodyPr/>
        <a:lstStyle/>
        <a:p>
          <a:endParaRPr lang="en-US" sz="2000" b="1"/>
        </a:p>
      </dgm:t>
    </dgm:pt>
    <dgm:pt modelId="{2EA0EBE1-0E89-402F-8E26-FE9E492741C9}" type="sibTrans" cxnId="{5CD4862A-9582-409A-9C2A-1DE565B8F53F}">
      <dgm:prSet/>
      <dgm:spPr/>
      <dgm:t>
        <a:bodyPr/>
        <a:lstStyle/>
        <a:p>
          <a:endParaRPr lang="en-US" sz="2000" b="1"/>
        </a:p>
      </dgm:t>
    </dgm:pt>
    <dgm:pt modelId="{75B8905B-C2C6-488A-999B-459042E8FB43}">
      <dgm:prSet phldrT="[Text]" custT="1"/>
      <dgm:spPr>
        <a:solidFill>
          <a:srgbClr val="294A80"/>
        </a:solidFill>
        <a:ln>
          <a:noFill/>
        </a:ln>
      </dgm:spPr>
      <dgm:t>
        <a:bodyPr/>
        <a:lstStyle/>
        <a:p>
          <a:r>
            <a:rPr lang="en-US" sz="1600" b="1" dirty="0"/>
            <a:t>Probability of Action</a:t>
          </a:r>
        </a:p>
      </dgm:t>
    </dgm:pt>
    <dgm:pt modelId="{FC9049D8-A0F5-429A-AB77-4D0E884BAB52}" type="parTrans" cxnId="{8E0AA58C-8491-4368-8971-08690835F155}">
      <dgm:prSet/>
      <dgm:spPr>
        <a:ln w="28575">
          <a:solidFill>
            <a:srgbClr val="294A80"/>
          </a:solidFill>
        </a:ln>
      </dgm:spPr>
      <dgm:t>
        <a:bodyPr/>
        <a:lstStyle/>
        <a:p>
          <a:endParaRPr lang="en-US" sz="2000" b="1"/>
        </a:p>
      </dgm:t>
    </dgm:pt>
    <dgm:pt modelId="{82DCF83F-3001-4CD2-AF34-67B95C44EFC0}" type="sibTrans" cxnId="{8E0AA58C-8491-4368-8971-08690835F155}">
      <dgm:prSet/>
      <dgm:spPr/>
      <dgm:t>
        <a:bodyPr/>
        <a:lstStyle/>
        <a:p>
          <a:endParaRPr lang="en-US" sz="2000" b="1"/>
        </a:p>
      </dgm:t>
    </dgm:pt>
    <dgm:pt modelId="{3DB43582-72D4-4C0D-BD99-EE9E71EF3B91}">
      <dgm:prSet phldrT="[Text]" custT="1"/>
      <dgm:spPr>
        <a:solidFill>
          <a:srgbClr val="294A80"/>
        </a:solidFill>
        <a:ln>
          <a:noFill/>
        </a:ln>
      </dgm:spPr>
      <dgm:t>
        <a:bodyPr/>
        <a:lstStyle/>
        <a:p>
          <a:r>
            <a:rPr lang="en-US" sz="1600" b="1" dirty="0"/>
            <a:t>Threat Capability</a:t>
          </a:r>
        </a:p>
      </dgm:t>
    </dgm:pt>
    <dgm:pt modelId="{B8A6490F-4A65-4428-A464-3FFC9708ED65}" type="parTrans" cxnId="{14B151DC-38CE-4570-96AD-627034630303}">
      <dgm:prSet/>
      <dgm:spPr>
        <a:ln w="28575">
          <a:solidFill>
            <a:srgbClr val="294A80"/>
          </a:solidFill>
        </a:ln>
      </dgm:spPr>
      <dgm:t>
        <a:bodyPr/>
        <a:lstStyle/>
        <a:p>
          <a:endParaRPr lang="en-US" sz="2000" b="1"/>
        </a:p>
      </dgm:t>
    </dgm:pt>
    <dgm:pt modelId="{E05FC543-B269-45B9-ADF3-1962A01AEED6}" type="sibTrans" cxnId="{14B151DC-38CE-4570-96AD-627034630303}">
      <dgm:prSet/>
      <dgm:spPr/>
      <dgm:t>
        <a:bodyPr/>
        <a:lstStyle/>
        <a:p>
          <a:endParaRPr lang="en-US" sz="2000" b="1"/>
        </a:p>
      </dgm:t>
    </dgm:pt>
    <dgm:pt modelId="{FB4ECD5C-CDAA-4A3D-BAB7-6412471AA042}">
      <dgm:prSet phldrT="[Text]" custT="1"/>
      <dgm:spPr>
        <a:solidFill>
          <a:srgbClr val="294A80"/>
        </a:solidFill>
        <a:ln>
          <a:noFill/>
        </a:ln>
      </dgm:spPr>
      <dgm:t>
        <a:bodyPr/>
        <a:lstStyle/>
        <a:p>
          <a:r>
            <a:rPr lang="en-US" sz="1600" b="1" dirty="0"/>
            <a:t>Resistance Strength</a:t>
          </a:r>
        </a:p>
      </dgm:t>
    </dgm:pt>
    <dgm:pt modelId="{38AB64A2-AD70-4F3D-8436-C8BB206E21B9}" type="parTrans" cxnId="{9A93543A-2169-4612-90DF-D47A71A20E5B}">
      <dgm:prSet/>
      <dgm:spPr>
        <a:ln w="28575">
          <a:solidFill>
            <a:srgbClr val="294A80"/>
          </a:solidFill>
        </a:ln>
      </dgm:spPr>
      <dgm:t>
        <a:bodyPr/>
        <a:lstStyle/>
        <a:p>
          <a:endParaRPr lang="en-US" sz="2000" b="1"/>
        </a:p>
      </dgm:t>
    </dgm:pt>
    <dgm:pt modelId="{4FAAEB5C-2216-49CB-A017-0CBB09CEDD3A}" type="sibTrans" cxnId="{9A93543A-2169-4612-90DF-D47A71A20E5B}">
      <dgm:prSet/>
      <dgm:spPr/>
      <dgm:t>
        <a:bodyPr/>
        <a:lstStyle/>
        <a:p>
          <a:endParaRPr lang="en-US" sz="2000" b="1"/>
        </a:p>
      </dgm:t>
    </dgm:pt>
    <dgm:pt modelId="{A157183D-9369-4D04-8C4D-1283243BD4CB}" type="pres">
      <dgm:prSet presAssocID="{FE3BE2CA-3598-47C2-8BDD-1BFCE014D082}" presName="mainComposite" presStyleCnt="0">
        <dgm:presLayoutVars>
          <dgm:chPref val="1"/>
          <dgm:dir/>
          <dgm:animOne val="branch"/>
          <dgm:animLvl val="lvl"/>
          <dgm:resizeHandles val="exact"/>
        </dgm:presLayoutVars>
      </dgm:prSet>
      <dgm:spPr/>
    </dgm:pt>
    <dgm:pt modelId="{22AEB7F4-1EBA-433C-BD4A-A14E7A42461D}" type="pres">
      <dgm:prSet presAssocID="{FE3BE2CA-3598-47C2-8BDD-1BFCE014D082}" presName="hierFlow" presStyleCnt="0"/>
      <dgm:spPr/>
    </dgm:pt>
    <dgm:pt modelId="{BB6EC8EB-F0AF-4831-8DCC-164780DE5E6A}" type="pres">
      <dgm:prSet presAssocID="{FE3BE2CA-3598-47C2-8BDD-1BFCE014D082}" presName="hierChild1" presStyleCnt="0">
        <dgm:presLayoutVars>
          <dgm:chPref val="1"/>
          <dgm:animOne val="branch"/>
          <dgm:animLvl val="lvl"/>
        </dgm:presLayoutVars>
      </dgm:prSet>
      <dgm:spPr/>
    </dgm:pt>
    <dgm:pt modelId="{87B6D2A8-8777-4A58-A934-C6799DE068E8}" type="pres">
      <dgm:prSet presAssocID="{F0BDE4A0-26EC-4431-8C3D-7432BB001C60}" presName="Name14" presStyleCnt="0"/>
      <dgm:spPr/>
    </dgm:pt>
    <dgm:pt modelId="{D3165DA1-D859-46D4-8130-6DC11111D4A2}" type="pres">
      <dgm:prSet presAssocID="{F0BDE4A0-26EC-4431-8C3D-7432BB001C60}" presName="level1Shape" presStyleLbl="node0" presStyleIdx="0" presStyleCnt="1">
        <dgm:presLayoutVars>
          <dgm:chPref val="3"/>
        </dgm:presLayoutVars>
      </dgm:prSet>
      <dgm:spPr/>
    </dgm:pt>
    <dgm:pt modelId="{FE9A41D7-D255-47C6-ADAC-57A39504EDE7}" type="pres">
      <dgm:prSet presAssocID="{F0BDE4A0-26EC-4431-8C3D-7432BB001C60}" presName="hierChild2" presStyleCnt="0"/>
      <dgm:spPr/>
    </dgm:pt>
    <dgm:pt modelId="{9A392CE1-D2C7-4CA7-88B2-D451ED4A30EE}" type="pres">
      <dgm:prSet presAssocID="{1A9B8DF4-9F69-496F-B2FB-12E9456E53E1}" presName="Name19" presStyleLbl="parChTrans1D2" presStyleIdx="0" presStyleCnt="2"/>
      <dgm:spPr/>
    </dgm:pt>
    <dgm:pt modelId="{F36AA58D-B408-4502-B6FE-1112C4DD96DB}" type="pres">
      <dgm:prSet presAssocID="{65AD1340-D5EA-498A-85DF-6AC4729FDC2A}" presName="Name21" presStyleCnt="0"/>
      <dgm:spPr/>
    </dgm:pt>
    <dgm:pt modelId="{45E47A55-0F59-4FF1-97AD-FB467CBEBF68}" type="pres">
      <dgm:prSet presAssocID="{65AD1340-D5EA-498A-85DF-6AC4729FDC2A}" presName="level2Shape" presStyleLbl="node2" presStyleIdx="0" presStyleCnt="2"/>
      <dgm:spPr/>
    </dgm:pt>
    <dgm:pt modelId="{6554C349-2BBE-4888-BB86-8DCE9073EE27}" type="pres">
      <dgm:prSet presAssocID="{65AD1340-D5EA-498A-85DF-6AC4729FDC2A}" presName="hierChild3" presStyleCnt="0"/>
      <dgm:spPr/>
    </dgm:pt>
    <dgm:pt modelId="{45305714-C94E-4F12-B2EB-3A071E7ED17E}" type="pres">
      <dgm:prSet presAssocID="{7D61188F-1A7D-4409-862E-55CD5CFAD634}" presName="Name19" presStyleLbl="parChTrans1D3" presStyleIdx="0" presStyleCnt="4"/>
      <dgm:spPr/>
    </dgm:pt>
    <dgm:pt modelId="{E5EA3C8D-EE94-4DD8-9ACC-757E7286F1E1}" type="pres">
      <dgm:prSet presAssocID="{F3046682-85DC-4880-8691-C44D8F2FCF1D}" presName="Name21" presStyleCnt="0"/>
      <dgm:spPr/>
    </dgm:pt>
    <dgm:pt modelId="{56909645-EEA1-4468-8D6A-E6039080F8B9}" type="pres">
      <dgm:prSet presAssocID="{F3046682-85DC-4880-8691-C44D8F2FCF1D}" presName="level2Shape" presStyleLbl="node3" presStyleIdx="0" presStyleCnt="4"/>
      <dgm:spPr/>
    </dgm:pt>
    <dgm:pt modelId="{34B77CDA-1596-42B0-81D8-978763900E16}" type="pres">
      <dgm:prSet presAssocID="{F3046682-85DC-4880-8691-C44D8F2FCF1D}" presName="hierChild3" presStyleCnt="0"/>
      <dgm:spPr/>
    </dgm:pt>
    <dgm:pt modelId="{4C134293-500C-4739-956D-E4224E3163A4}" type="pres">
      <dgm:prSet presAssocID="{8BA342BA-94F0-4677-944B-0A6C9750C516}" presName="Name19" presStyleLbl="parChTrans1D4" presStyleIdx="0" presStyleCnt="6"/>
      <dgm:spPr/>
    </dgm:pt>
    <dgm:pt modelId="{B870DB6F-ADB0-4B1F-AF7C-706561D1C70C}" type="pres">
      <dgm:prSet presAssocID="{B425A7EE-0C86-4388-A614-D3D1E9A7780E}" presName="Name21" presStyleCnt="0"/>
      <dgm:spPr/>
    </dgm:pt>
    <dgm:pt modelId="{EF13F57B-B642-4760-8A0C-B4919C043B66}" type="pres">
      <dgm:prSet presAssocID="{B425A7EE-0C86-4388-A614-D3D1E9A7780E}" presName="level2Shape" presStyleLbl="node4" presStyleIdx="0" presStyleCnt="6"/>
      <dgm:spPr/>
    </dgm:pt>
    <dgm:pt modelId="{D93B022E-08AB-4A0F-BD94-EC649CF2306D}" type="pres">
      <dgm:prSet presAssocID="{B425A7EE-0C86-4388-A614-D3D1E9A7780E}" presName="hierChild3" presStyleCnt="0"/>
      <dgm:spPr/>
    </dgm:pt>
    <dgm:pt modelId="{97E9D4FE-AF04-436C-A8EB-2D223DA294CD}" type="pres">
      <dgm:prSet presAssocID="{FC9049D8-A0F5-429A-AB77-4D0E884BAB52}" presName="Name19" presStyleLbl="parChTrans1D4" presStyleIdx="1" presStyleCnt="6"/>
      <dgm:spPr/>
    </dgm:pt>
    <dgm:pt modelId="{DA4D56D9-1AE8-40FC-AC46-92B12096F97F}" type="pres">
      <dgm:prSet presAssocID="{75B8905B-C2C6-488A-999B-459042E8FB43}" presName="Name21" presStyleCnt="0"/>
      <dgm:spPr/>
    </dgm:pt>
    <dgm:pt modelId="{591D42F6-E181-4ED9-9362-E75AB1F1F0FC}" type="pres">
      <dgm:prSet presAssocID="{75B8905B-C2C6-488A-999B-459042E8FB43}" presName="level2Shape" presStyleLbl="node4" presStyleIdx="1" presStyleCnt="6"/>
      <dgm:spPr/>
    </dgm:pt>
    <dgm:pt modelId="{3043C10F-003D-4EB4-9929-06F1EE6DE2CA}" type="pres">
      <dgm:prSet presAssocID="{75B8905B-C2C6-488A-999B-459042E8FB43}" presName="hierChild3" presStyleCnt="0"/>
      <dgm:spPr/>
    </dgm:pt>
    <dgm:pt modelId="{3C397A87-3D47-409C-B324-4109B47539FC}" type="pres">
      <dgm:prSet presAssocID="{E4C4D93B-BE74-417D-B0F0-7531139E5948}" presName="Name19" presStyleLbl="parChTrans1D3" presStyleIdx="1" presStyleCnt="4"/>
      <dgm:spPr/>
    </dgm:pt>
    <dgm:pt modelId="{1451E370-0DAA-4A7D-8157-13BA4B501006}" type="pres">
      <dgm:prSet presAssocID="{7FA12B3F-3705-44ED-9BCF-F3C03622F627}" presName="Name21" presStyleCnt="0"/>
      <dgm:spPr/>
    </dgm:pt>
    <dgm:pt modelId="{A49386D3-1408-462A-A621-4796AD9107DA}" type="pres">
      <dgm:prSet presAssocID="{7FA12B3F-3705-44ED-9BCF-F3C03622F627}" presName="level2Shape" presStyleLbl="node3" presStyleIdx="1" presStyleCnt="4" custScaleX="126953"/>
      <dgm:spPr/>
    </dgm:pt>
    <dgm:pt modelId="{A94AC2C4-C824-43E9-A910-F542A00137E6}" type="pres">
      <dgm:prSet presAssocID="{7FA12B3F-3705-44ED-9BCF-F3C03622F627}" presName="hierChild3" presStyleCnt="0"/>
      <dgm:spPr/>
    </dgm:pt>
    <dgm:pt modelId="{0BD1840F-F530-43C4-BD21-0CC068181130}" type="pres">
      <dgm:prSet presAssocID="{B8A6490F-4A65-4428-A464-3FFC9708ED65}" presName="Name19" presStyleLbl="parChTrans1D4" presStyleIdx="2" presStyleCnt="6"/>
      <dgm:spPr/>
    </dgm:pt>
    <dgm:pt modelId="{F012F13F-8AA9-4006-A763-912C3D0B0B31}" type="pres">
      <dgm:prSet presAssocID="{3DB43582-72D4-4C0D-BD99-EE9E71EF3B91}" presName="Name21" presStyleCnt="0"/>
      <dgm:spPr/>
    </dgm:pt>
    <dgm:pt modelId="{5C001821-C4C6-44DE-AE62-466BDA406221}" type="pres">
      <dgm:prSet presAssocID="{3DB43582-72D4-4C0D-BD99-EE9E71EF3B91}" presName="level2Shape" presStyleLbl="node4" presStyleIdx="2" presStyleCnt="6"/>
      <dgm:spPr/>
    </dgm:pt>
    <dgm:pt modelId="{120F9FEA-03D8-4893-A7C7-6E46DB30A9C7}" type="pres">
      <dgm:prSet presAssocID="{3DB43582-72D4-4C0D-BD99-EE9E71EF3B91}" presName="hierChild3" presStyleCnt="0"/>
      <dgm:spPr/>
    </dgm:pt>
    <dgm:pt modelId="{E0208217-5066-4E0A-897D-088FA5B6A528}" type="pres">
      <dgm:prSet presAssocID="{38AB64A2-AD70-4F3D-8436-C8BB206E21B9}" presName="Name19" presStyleLbl="parChTrans1D4" presStyleIdx="3" presStyleCnt="6"/>
      <dgm:spPr/>
    </dgm:pt>
    <dgm:pt modelId="{1212687D-6DD2-48CA-9D83-97373D198403}" type="pres">
      <dgm:prSet presAssocID="{FB4ECD5C-CDAA-4A3D-BAB7-6412471AA042}" presName="Name21" presStyleCnt="0"/>
      <dgm:spPr/>
    </dgm:pt>
    <dgm:pt modelId="{26F37BE1-0D4B-48A3-9873-0B8971F53DED}" type="pres">
      <dgm:prSet presAssocID="{FB4ECD5C-CDAA-4A3D-BAB7-6412471AA042}" presName="level2Shape" presStyleLbl="node4" presStyleIdx="3" presStyleCnt="6"/>
      <dgm:spPr/>
    </dgm:pt>
    <dgm:pt modelId="{161579CF-E80A-4F25-84CE-B55FD8E783B7}" type="pres">
      <dgm:prSet presAssocID="{FB4ECD5C-CDAA-4A3D-BAB7-6412471AA042}" presName="hierChild3" presStyleCnt="0"/>
      <dgm:spPr/>
    </dgm:pt>
    <dgm:pt modelId="{FBEF2299-22F7-4066-B72C-819354196D59}" type="pres">
      <dgm:prSet presAssocID="{C482D07A-E689-44D9-A95A-415AB7DF4308}" presName="Name19" presStyleLbl="parChTrans1D2" presStyleIdx="1" presStyleCnt="2"/>
      <dgm:spPr/>
    </dgm:pt>
    <dgm:pt modelId="{C52D5823-04BE-4247-8D88-C0C8C4C6CE98}" type="pres">
      <dgm:prSet presAssocID="{2CB02466-2F2D-4969-9244-B6A01052CF1D}" presName="Name21" presStyleCnt="0"/>
      <dgm:spPr/>
    </dgm:pt>
    <dgm:pt modelId="{05305ACC-AC49-41E7-B5EC-60B996FCF2E6}" type="pres">
      <dgm:prSet presAssocID="{2CB02466-2F2D-4969-9244-B6A01052CF1D}" presName="level2Shape" presStyleLbl="node2" presStyleIdx="1" presStyleCnt="2"/>
      <dgm:spPr/>
    </dgm:pt>
    <dgm:pt modelId="{B30296A2-42F0-4A00-BDF1-49033427BE8F}" type="pres">
      <dgm:prSet presAssocID="{2CB02466-2F2D-4969-9244-B6A01052CF1D}" presName="hierChild3" presStyleCnt="0"/>
      <dgm:spPr/>
    </dgm:pt>
    <dgm:pt modelId="{19DAACC1-23C3-4277-B3C4-64669EF945BD}" type="pres">
      <dgm:prSet presAssocID="{0B0AEDD0-4FA1-4796-B978-DCA370BCA5D5}" presName="Name19" presStyleLbl="parChTrans1D3" presStyleIdx="2" presStyleCnt="4"/>
      <dgm:spPr/>
    </dgm:pt>
    <dgm:pt modelId="{19AA8147-F073-4A63-A878-0444D390213E}" type="pres">
      <dgm:prSet presAssocID="{08BE8C8E-98EE-474B-8C70-A92B7835C7EC}" presName="Name21" presStyleCnt="0"/>
      <dgm:spPr/>
    </dgm:pt>
    <dgm:pt modelId="{B9F5B92D-A2C0-4E54-981E-0B98336E1EDE}" type="pres">
      <dgm:prSet presAssocID="{08BE8C8E-98EE-474B-8C70-A92B7835C7EC}" presName="level2Shape" presStyleLbl="node3" presStyleIdx="2" presStyleCnt="4"/>
      <dgm:spPr/>
    </dgm:pt>
    <dgm:pt modelId="{35A6FCDB-5E04-4432-96DA-EB033EE12B04}" type="pres">
      <dgm:prSet presAssocID="{08BE8C8E-98EE-474B-8C70-A92B7835C7EC}" presName="hierChild3" presStyleCnt="0"/>
      <dgm:spPr/>
    </dgm:pt>
    <dgm:pt modelId="{8078363E-A27E-48B5-8673-EFD45B83E7EC}" type="pres">
      <dgm:prSet presAssocID="{4FAA2015-A26C-4A77-87B1-03509F42C2C2}" presName="Name19" presStyleLbl="parChTrans1D3" presStyleIdx="3" presStyleCnt="4"/>
      <dgm:spPr/>
    </dgm:pt>
    <dgm:pt modelId="{9DBA1C94-DBDE-46B7-9903-A6A834FB299D}" type="pres">
      <dgm:prSet presAssocID="{A7AC340B-F1B4-440C-BED6-55C508C44A0F}" presName="Name21" presStyleCnt="0"/>
      <dgm:spPr/>
    </dgm:pt>
    <dgm:pt modelId="{525A8AF7-ADBF-47C1-A732-355E1240C767}" type="pres">
      <dgm:prSet presAssocID="{A7AC340B-F1B4-440C-BED6-55C508C44A0F}" presName="level2Shape" presStyleLbl="node3" presStyleIdx="3" presStyleCnt="4"/>
      <dgm:spPr/>
    </dgm:pt>
    <dgm:pt modelId="{0246F920-5A89-4EA9-9B46-133C01662701}" type="pres">
      <dgm:prSet presAssocID="{A7AC340B-F1B4-440C-BED6-55C508C44A0F}" presName="hierChild3" presStyleCnt="0"/>
      <dgm:spPr/>
    </dgm:pt>
    <dgm:pt modelId="{4779242B-0BAC-4238-BD3D-E332B14A6793}" type="pres">
      <dgm:prSet presAssocID="{D88B9833-D809-49CB-A90E-A9B59A1CCF3F}" presName="Name19" presStyleLbl="parChTrans1D4" presStyleIdx="4" presStyleCnt="6"/>
      <dgm:spPr/>
    </dgm:pt>
    <dgm:pt modelId="{60BB96B0-AB41-436B-832B-BBE99C4807ED}" type="pres">
      <dgm:prSet presAssocID="{C89810DC-D82C-43FD-9EA2-EE03C98AD88C}" presName="Name21" presStyleCnt="0"/>
      <dgm:spPr/>
    </dgm:pt>
    <dgm:pt modelId="{4DB955B0-2AB8-43A6-B6FA-1E381D12FC4A}" type="pres">
      <dgm:prSet presAssocID="{C89810DC-D82C-43FD-9EA2-EE03C98AD88C}" presName="level2Shape" presStyleLbl="node4" presStyleIdx="4" presStyleCnt="6"/>
      <dgm:spPr/>
    </dgm:pt>
    <dgm:pt modelId="{A4E544AA-1441-42AA-AB3D-19C83401D4D2}" type="pres">
      <dgm:prSet presAssocID="{C89810DC-D82C-43FD-9EA2-EE03C98AD88C}" presName="hierChild3" presStyleCnt="0"/>
      <dgm:spPr/>
    </dgm:pt>
    <dgm:pt modelId="{6E52C6DA-2D59-4AEC-87BC-785D6A4215E4}" type="pres">
      <dgm:prSet presAssocID="{9FCA798D-2486-4A95-8977-D205FCF99CBF}" presName="Name19" presStyleLbl="parChTrans1D4" presStyleIdx="5" presStyleCnt="6"/>
      <dgm:spPr/>
    </dgm:pt>
    <dgm:pt modelId="{79BDB5B3-F1AE-4C26-958B-2A4E097F4355}" type="pres">
      <dgm:prSet presAssocID="{D8350281-DAF2-4F33-9141-B2CC61603833}" presName="Name21" presStyleCnt="0"/>
      <dgm:spPr/>
    </dgm:pt>
    <dgm:pt modelId="{0E8B85CA-8546-4154-AFF3-7DA3ED95DF04}" type="pres">
      <dgm:prSet presAssocID="{D8350281-DAF2-4F33-9141-B2CC61603833}" presName="level2Shape" presStyleLbl="node4" presStyleIdx="5" presStyleCnt="6"/>
      <dgm:spPr/>
    </dgm:pt>
    <dgm:pt modelId="{442C38BA-8384-47B0-B5D8-BB3E1546BFAF}" type="pres">
      <dgm:prSet presAssocID="{D8350281-DAF2-4F33-9141-B2CC61603833}" presName="hierChild3" presStyleCnt="0"/>
      <dgm:spPr/>
    </dgm:pt>
    <dgm:pt modelId="{A7649178-ADC2-4CD7-A363-03D9F39ABF41}" type="pres">
      <dgm:prSet presAssocID="{FE3BE2CA-3598-47C2-8BDD-1BFCE014D082}" presName="bgShapesFlow" presStyleCnt="0"/>
      <dgm:spPr/>
    </dgm:pt>
  </dgm:ptLst>
  <dgm:cxnLst>
    <dgm:cxn modelId="{D3C09314-99E0-4649-A919-046611465506}" srcId="{A7AC340B-F1B4-440C-BED6-55C508C44A0F}" destId="{D8350281-DAF2-4F33-9141-B2CC61603833}" srcOrd="1" destOrd="0" parTransId="{9FCA798D-2486-4A95-8977-D205FCF99CBF}" sibTransId="{75A7800B-E82F-47C4-A159-79D1668488AB}"/>
    <dgm:cxn modelId="{14C6431C-E584-4213-9C10-B2C4F24D7557}" srcId="{65AD1340-D5EA-498A-85DF-6AC4729FDC2A}" destId="{7FA12B3F-3705-44ED-9BCF-F3C03622F627}" srcOrd="1" destOrd="0" parTransId="{E4C4D93B-BE74-417D-B0F0-7531139E5948}" sibTransId="{923E9F8E-D8E7-4C05-A96D-A4B94FA0EA2D}"/>
    <dgm:cxn modelId="{3600C31D-5EAF-461C-8E1A-169FF4004CF5}" type="presOf" srcId="{B8A6490F-4A65-4428-A464-3FFC9708ED65}" destId="{0BD1840F-F530-43C4-BD21-0CC068181130}" srcOrd="0" destOrd="0" presId="urn:microsoft.com/office/officeart/2005/8/layout/hierarchy6"/>
    <dgm:cxn modelId="{81F22E20-4CDC-41AF-8C2A-34C98E462C7E}" type="presOf" srcId="{38AB64A2-AD70-4F3D-8436-C8BB206E21B9}" destId="{E0208217-5066-4E0A-897D-088FA5B6A528}" srcOrd="0" destOrd="0" presId="urn:microsoft.com/office/officeart/2005/8/layout/hierarchy6"/>
    <dgm:cxn modelId="{90E1C325-7D03-4018-9BCF-59F889D0AB30}" type="presOf" srcId="{75B8905B-C2C6-488A-999B-459042E8FB43}" destId="{591D42F6-E181-4ED9-9362-E75AB1F1F0FC}" srcOrd="0" destOrd="0" presId="urn:microsoft.com/office/officeart/2005/8/layout/hierarchy6"/>
    <dgm:cxn modelId="{8CEE412A-66D2-45CF-AADB-6D7F0B36BA3C}" type="presOf" srcId="{FC9049D8-A0F5-429A-AB77-4D0E884BAB52}" destId="{97E9D4FE-AF04-436C-A8EB-2D223DA294CD}" srcOrd="0" destOrd="0" presId="urn:microsoft.com/office/officeart/2005/8/layout/hierarchy6"/>
    <dgm:cxn modelId="{5CD4862A-9582-409A-9C2A-1DE565B8F53F}" srcId="{F3046682-85DC-4880-8691-C44D8F2FCF1D}" destId="{B425A7EE-0C86-4388-A614-D3D1E9A7780E}" srcOrd="0" destOrd="0" parTransId="{8BA342BA-94F0-4677-944B-0A6C9750C516}" sibTransId="{2EA0EBE1-0E89-402F-8E26-FE9E492741C9}"/>
    <dgm:cxn modelId="{D63A7730-A3A8-41A0-AF5B-D4AC8335C53A}" type="presOf" srcId="{4FAA2015-A26C-4A77-87B1-03509F42C2C2}" destId="{8078363E-A27E-48B5-8673-EFD45B83E7EC}" srcOrd="0" destOrd="0" presId="urn:microsoft.com/office/officeart/2005/8/layout/hierarchy6"/>
    <dgm:cxn modelId="{8E26C131-660B-408C-9190-587971B83234}" srcId="{A7AC340B-F1B4-440C-BED6-55C508C44A0F}" destId="{C89810DC-D82C-43FD-9EA2-EE03C98AD88C}" srcOrd="0" destOrd="0" parTransId="{D88B9833-D809-49CB-A90E-A9B59A1CCF3F}" sibTransId="{5E88DAAD-6CBD-4A2C-9F52-15ECEBBD22C4}"/>
    <dgm:cxn modelId="{9A93543A-2169-4612-90DF-D47A71A20E5B}" srcId="{7FA12B3F-3705-44ED-9BCF-F3C03622F627}" destId="{FB4ECD5C-CDAA-4A3D-BAB7-6412471AA042}" srcOrd="1" destOrd="0" parTransId="{38AB64A2-AD70-4F3D-8436-C8BB206E21B9}" sibTransId="{4FAAEB5C-2216-49CB-A017-0CBB09CEDD3A}"/>
    <dgm:cxn modelId="{0D5B703A-78B2-404B-AD52-A8FBB30170B7}" type="presOf" srcId="{8BA342BA-94F0-4677-944B-0A6C9750C516}" destId="{4C134293-500C-4739-956D-E4224E3163A4}" srcOrd="0" destOrd="0" presId="urn:microsoft.com/office/officeart/2005/8/layout/hierarchy6"/>
    <dgm:cxn modelId="{7C366048-6390-40C0-A8C9-C0700E13C0F2}" type="presOf" srcId="{D8350281-DAF2-4F33-9141-B2CC61603833}" destId="{0E8B85CA-8546-4154-AFF3-7DA3ED95DF04}" srcOrd="0" destOrd="0" presId="urn:microsoft.com/office/officeart/2005/8/layout/hierarchy6"/>
    <dgm:cxn modelId="{5B63514A-D0BF-4F84-83DA-25FE43A80C25}" srcId="{F0BDE4A0-26EC-4431-8C3D-7432BB001C60}" destId="{2CB02466-2F2D-4969-9244-B6A01052CF1D}" srcOrd="1" destOrd="0" parTransId="{C482D07A-E689-44D9-A95A-415AB7DF4308}" sibTransId="{ECB9055D-4A37-404C-9D22-9A4962455B8F}"/>
    <dgm:cxn modelId="{3999E04C-4AAC-48E0-8409-9F560663F52A}" type="presOf" srcId="{C482D07A-E689-44D9-A95A-415AB7DF4308}" destId="{FBEF2299-22F7-4066-B72C-819354196D59}" srcOrd="0" destOrd="0" presId="urn:microsoft.com/office/officeart/2005/8/layout/hierarchy6"/>
    <dgm:cxn modelId="{D1D69B59-BEE7-4C58-9662-93A0BB36E5C3}" srcId="{2CB02466-2F2D-4969-9244-B6A01052CF1D}" destId="{A7AC340B-F1B4-440C-BED6-55C508C44A0F}" srcOrd="1" destOrd="0" parTransId="{4FAA2015-A26C-4A77-87B1-03509F42C2C2}" sibTransId="{0D0DBDE4-7407-478B-AD2D-37F968C7C27C}"/>
    <dgm:cxn modelId="{BD9DC56A-DD20-4254-98A0-D22C8C3A29C3}" type="presOf" srcId="{F0BDE4A0-26EC-4431-8C3D-7432BB001C60}" destId="{D3165DA1-D859-46D4-8130-6DC11111D4A2}" srcOrd="0" destOrd="0" presId="urn:microsoft.com/office/officeart/2005/8/layout/hierarchy6"/>
    <dgm:cxn modelId="{C9F51B6E-F930-42E1-A674-89ED47675A2A}" type="presOf" srcId="{0B0AEDD0-4FA1-4796-B978-DCA370BCA5D5}" destId="{19DAACC1-23C3-4277-B3C4-64669EF945BD}" srcOrd="0" destOrd="0" presId="urn:microsoft.com/office/officeart/2005/8/layout/hierarchy6"/>
    <dgm:cxn modelId="{C345CF71-5B66-4577-B2F1-3F7DF3EC67DD}" type="presOf" srcId="{08BE8C8E-98EE-474B-8C70-A92B7835C7EC}" destId="{B9F5B92D-A2C0-4E54-981E-0B98336E1EDE}" srcOrd="0" destOrd="0" presId="urn:microsoft.com/office/officeart/2005/8/layout/hierarchy6"/>
    <dgm:cxn modelId="{59EDE17C-3828-44DD-A5CB-4FC6F503D594}" type="presOf" srcId="{65AD1340-D5EA-498A-85DF-6AC4729FDC2A}" destId="{45E47A55-0F59-4FF1-97AD-FB467CBEBF68}" srcOrd="0" destOrd="0" presId="urn:microsoft.com/office/officeart/2005/8/layout/hierarchy6"/>
    <dgm:cxn modelId="{68C69D81-A753-42E4-8CD4-B35CC8AEA037}" srcId="{65AD1340-D5EA-498A-85DF-6AC4729FDC2A}" destId="{F3046682-85DC-4880-8691-C44D8F2FCF1D}" srcOrd="0" destOrd="0" parTransId="{7D61188F-1A7D-4409-862E-55CD5CFAD634}" sibTransId="{130C73E2-9088-452B-843A-F5B628271869}"/>
    <dgm:cxn modelId="{DFFE3D84-772D-490C-8744-9F9105D5B190}" type="presOf" srcId="{9FCA798D-2486-4A95-8977-D205FCF99CBF}" destId="{6E52C6DA-2D59-4AEC-87BC-785D6A4215E4}" srcOrd="0" destOrd="0" presId="urn:microsoft.com/office/officeart/2005/8/layout/hierarchy6"/>
    <dgm:cxn modelId="{300E5984-4B73-457F-9DAF-40378AFAEA2C}" type="presOf" srcId="{C89810DC-D82C-43FD-9EA2-EE03C98AD88C}" destId="{4DB955B0-2AB8-43A6-B6FA-1E381D12FC4A}" srcOrd="0" destOrd="0" presId="urn:microsoft.com/office/officeart/2005/8/layout/hierarchy6"/>
    <dgm:cxn modelId="{7AEDD086-F2CC-4BF0-A196-BCDE56EDC3BF}" type="presOf" srcId="{B425A7EE-0C86-4388-A614-D3D1E9A7780E}" destId="{EF13F57B-B642-4760-8A0C-B4919C043B66}" srcOrd="0" destOrd="0" presId="urn:microsoft.com/office/officeart/2005/8/layout/hierarchy6"/>
    <dgm:cxn modelId="{FA417488-EAB5-42E3-9075-D1DEFD4C4A0E}" type="presOf" srcId="{2CB02466-2F2D-4969-9244-B6A01052CF1D}" destId="{05305ACC-AC49-41E7-B5EC-60B996FCF2E6}" srcOrd="0" destOrd="0" presId="urn:microsoft.com/office/officeart/2005/8/layout/hierarchy6"/>
    <dgm:cxn modelId="{8E0AA58C-8491-4368-8971-08690835F155}" srcId="{F3046682-85DC-4880-8691-C44D8F2FCF1D}" destId="{75B8905B-C2C6-488A-999B-459042E8FB43}" srcOrd="1" destOrd="0" parTransId="{FC9049D8-A0F5-429A-AB77-4D0E884BAB52}" sibTransId="{82DCF83F-3001-4CD2-AF34-67B95C44EFC0}"/>
    <dgm:cxn modelId="{D2650991-B685-4B3B-BFC0-08478086DAEF}" type="presOf" srcId="{7FA12B3F-3705-44ED-9BCF-F3C03622F627}" destId="{A49386D3-1408-462A-A621-4796AD9107DA}" srcOrd="0" destOrd="0" presId="urn:microsoft.com/office/officeart/2005/8/layout/hierarchy6"/>
    <dgm:cxn modelId="{FACCDD91-0731-4175-8E85-61E6788ADE6A}" type="presOf" srcId="{1A9B8DF4-9F69-496F-B2FB-12E9456E53E1}" destId="{9A392CE1-D2C7-4CA7-88B2-D451ED4A30EE}" srcOrd="0" destOrd="0" presId="urn:microsoft.com/office/officeart/2005/8/layout/hierarchy6"/>
    <dgm:cxn modelId="{39245397-C1BC-4AF3-9EA7-BF813636BCC4}" type="presOf" srcId="{A7AC340B-F1B4-440C-BED6-55C508C44A0F}" destId="{525A8AF7-ADBF-47C1-A732-355E1240C767}" srcOrd="0" destOrd="0" presId="urn:microsoft.com/office/officeart/2005/8/layout/hierarchy6"/>
    <dgm:cxn modelId="{49EBBB97-D111-4DD5-BD03-3CFA508D436F}" type="presOf" srcId="{FE3BE2CA-3598-47C2-8BDD-1BFCE014D082}" destId="{A157183D-9369-4D04-8C4D-1283243BD4CB}" srcOrd="0" destOrd="0" presId="urn:microsoft.com/office/officeart/2005/8/layout/hierarchy6"/>
    <dgm:cxn modelId="{AF92A1B0-EF74-479B-9DA8-4199ECCF8143}" type="presOf" srcId="{F3046682-85DC-4880-8691-C44D8F2FCF1D}" destId="{56909645-EEA1-4468-8D6A-E6039080F8B9}" srcOrd="0" destOrd="0" presId="urn:microsoft.com/office/officeart/2005/8/layout/hierarchy6"/>
    <dgm:cxn modelId="{A87019C0-CE88-4E3E-BEE8-5609358273B9}" srcId="{FE3BE2CA-3598-47C2-8BDD-1BFCE014D082}" destId="{F0BDE4A0-26EC-4431-8C3D-7432BB001C60}" srcOrd="0" destOrd="0" parTransId="{71694C7D-DA81-4596-B0C1-828461C056F4}" sibTransId="{8233E83F-D774-4691-AA59-F7727B4DAB11}"/>
    <dgm:cxn modelId="{6C41EFC8-5A2A-4EE2-8F5D-39C826D9D1AB}" type="presOf" srcId="{D88B9833-D809-49CB-A90E-A9B59A1CCF3F}" destId="{4779242B-0BAC-4238-BD3D-E332B14A6793}" srcOrd="0" destOrd="0" presId="urn:microsoft.com/office/officeart/2005/8/layout/hierarchy6"/>
    <dgm:cxn modelId="{4C217AD7-5B11-4573-9483-1AABD31BBBB7}" srcId="{F0BDE4A0-26EC-4431-8C3D-7432BB001C60}" destId="{65AD1340-D5EA-498A-85DF-6AC4729FDC2A}" srcOrd="0" destOrd="0" parTransId="{1A9B8DF4-9F69-496F-B2FB-12E9456E53E1}" sibTransId="{223F38AE-0D78-4291-A4CB-570D26823AA6}"/>
    <dgm:cxn modelId="{14B151DC-38CE-4570-96AD-627034630303}" srcId="{7FA12B3F-3705-44ED-9BCF-F3C03622F627}" destId="{3DB43582-72D4-4C0D-BD99-EE9E71EF3B91}" srcOrd="0" destOrd="0" parTransId="{B8A6490F-4A65-4428-A464-3FFC9708ED65}" sibTransId="{E05FC543-B269-45B9-ADF3-1962A01AEED6}"/>
    <dgm:cxn modelId="{4D85BBDC-7307-4754-8DD7-0C81CB093073}" type="presOf" srcId="{3DB43582-72D4-4C0D-BD99-EE9E71EF3B91}" destId="{5C001821-C4C6-44DE-AE62-466BDA406221}" srcOrd="0" destOrd="0" presId="urn:microsoft.com/office/officeart/2005/8/layout/hierarchy6"/>
    <dgm:cxn modelId="{BA62F9E8-1056-4630-85DB-8A0920251300}" srcId="{2CB02466-2F2D-4969-9244-B6A01052CF1D}" destId="{08BE8C8E-98EE-474B-8C70-A92B7835C7EC}" srcOrd="0" destOrd="0" parTransId="{0B0AEDD0-4FA1-4796-B978-DCA370BCA5D5}" sibTransId="{19AED7A8-4C48-4EAF-8149-86B57D0183A6}"/>
    <dgm:cxn modelId="{1731EBE9-E5D3-465F-BD4C-AE2786814347}" type="presOf" srcId="{E4C4D93B-BE74-417D-B0F0-7531139E5948}" destId="{3C397A87-3D47-409C-B324-4109B47539FC}" srcOrd="0" destOrd="0" presId="urn:microsoft.com/office/officeart/2005/8/layout/hierarchy6"/>
    <dgm:cxn modelId="{DF946AF5-1B5E-4048-BFED-49255DABA000}" type="presOf" srcId="{7D61188F-1A7D-4409-862E-55CD5CFAD634}" destId="{45305714-C94E-4F12-B2EB-3A071E7ED17E}" srcOrd="0" destOrd="0" presId="urn:microsoft.com/office/officeart/2005/8/layout/hierarchy6"/>
    <dgm:cxn modelId="{F2C998FE-FB6C-4536-8FFB-138014F9E1F9}" type="presOf" srcId="{FB4ECD5C-CDAA-4A3D-BAB7-6412471AA042}" destId="{26F37BE1-0D4B-48A3-9873-0B8971F53DED}" srcOrd="0" destOrd="0" presId="urn:microsoft.com/office/officeart/2005/8/layout/hierarchy6"/>
    <dgm:cxn modelId="{5A04EFEC-B0D3-4368-BC4B-03205D423DBF}" type="presParOf" srcId="{A157183D-9369-4D04-8C4D-1283243BD4CB}" destId="{22AEB7F4-1EBA-433C-BD4A-A14E7A42461D}" srcOrd="0" destOrd="0" presId="urn:microsoft.com/office/officeart/2005/8/layout/hierarchy6"/>
    <dgm:cxn modelId="{3A983BF2-4862-4B5E-B8A3-06B4E168C2A9}" type="presParOf" srcId="{22AEB7F4-1EBA-433C-BD4A-A14E7A42461D}" destId="{BB6EC8EB-F0AF-4831-8DCC-164780DE5E6A}" srcOrd="0" destOrd="0" presId="urn:microsoft.com/office/officeart/2005/8/layout/hierarchy6"/>
    <dgm:cxn modelId="{FCBBE632-1689-4597-B89A-190670014120}" type="presParOf" srcId="{BB6EC8EB-F0AF-4831-8DCC-164780DE5E6A}" destId="{87B6D2A8-8777-4A58-A934-C6799DE068E8}" srcOrd="0" destOrd="0" presId="urn:microsoft.com/office/officeart/2005/8/layout/hierarchy6"/>
    <dgm:cxn modelId="{6BD4B23B-B01C-4A0A-86DC-320B6C4FF207}" type="presParOf" srcId="{87B6D2A8-8777-4A58-A934-C6799DE068E8}" destId="{D3165DA1-D859-46D4-8130-6DC11111D4A2}" srcOrd="0" destOrd="0" presId="urn:microsoft.com/office/officeart/2005/8/layout/hierarchy6"/>
    <dgm:cxn modelId="{912A8864-3732-4542-98EB-A7B31C22343F}" type="presParOf" srcId="{87B6D2A8-8777-4A58-A934-C6799DE068E8}" destId="{FE9A41D7-D255-47C6-ADAC-57A39504EDE7}" srcOrd="1" destOrd="0" presId="urn:microsoft.com/office/officeart/2005/8/layout/hierarchy6"/>
    <dgm:cxn modelId="{8FE86E00-DBCC-4CF0-BFC6-8D9A0E8A4A0C}" type="presParOf" srcId="{FE9A41D7-D255-47C6-ADAC-57A39504EDE7}" destId="{9A392CE1-D2C7-4CA7-88B2-D451ED4A30EE}" srcOrd="0" destOrd="0" presId="urn:microsoft.com/office/officeart/2005/8/layout/hierarchy6"/>
    <dgm:cxn modelId="{AC93C7D9-FC4F-488C-BE82-5C7489F1E8E1}" type="presParOf" srcId="{FE9A41D7-D255-47C6-ADAC-57A39504EDE7}" destId="{F36AA58D-B408-4502-B6FE-1112C4DD96DB}" srcOrd="1" destOrd="0" presId="urn:microsoft.com/office/officeart/2005/8/layout/hierarchy6"/>
    <dgm:cxn modelId="{8E47706E-9D6D-4BE1-9C46-1C59E50C693C}" type="presParOf" srcId="{F36AA58D-B408-4502-B6FE-1112C4DD96DB}" destId="{45E47A55-0F59-4FF1-97AD-FB467CBEBF68}" srcOrd="0" destOrd="0" presId="urn:microsoft.com/office/officeart/2005/8/layout/hierarchy6"/>
    <dgm:cxn modelId="{F9F78ABD-206C-4F65-AB76-C33090589927}" type="presParOf" srcId="{F36AA58D-B408-4502-B6FE-1112C4DD96DB}" destId="{6554C349-2BBE-4888-BB86-8DCE9073EE27}" srcOrd="1" destOrd="0" presId="urn:microsoft.com/office/officeart/2005/8/layout/hierarchy6"/>
    <dgm:cxn modelId="{2700C22F-999C-4ECF-A172-28C672819140}" type="presParOf" srcId="{6554C349-2BBE-4888-BB86-8DCE9073EE27}" destId="{45305714-C94E-4F12-B2EB-3A071E7ED17E}" srcOrd="0" destOrd="0" presId="urn:microsoft.com/office/officeart/2005/8/layout/hierarchy6"/>
    <dgm:cxn modelId="{B2CE9C50-7543-48A0-B13B-9B95B644317D}" type="presParOf" srcId="{6554C349-2BBE-4888-BB86-8DCE9073EE27}" destId="{E5EA3C8D-EE94-4DD8-9ACC-757E7286F1E1}" srcOrd="1" destOrd="0" presId="urn:microsoft.com/office/officeart/2005/8/layout/hierarchy6"/>
    <dgm:cxn modelId="{A6E80E1B-242B-4E55-94C4-07F81663E567}" type="presParOf" srcId="{E5EA3C8D-EE94-4DD8-9ACC-757E7286F1E1}" destId="{56909645-EEA1-4468-8D6A-E6039080F8B9}" srcOrd="0" destOrd="0" presId="urn:microsoft.com/office/officeart/2005/8/layout/hierarchy6"/>
    <dgm:cxn modelId="{F5BFB847-ADD6-41B2-94E4-CFCF766203B9}" type="presParOf" srcId="{E5EA3C8D-EE94-4DD8-9ACC-757E7286F1E1}" destId="{34B77CDA-1596-42B0-81D8-978763900E16}" srcOrd="1" destOrd="0" presId="urn:microsoft.com/office/officeart/2005/8/layout/hierarchy6"/>
    <dgm:cxn modelId="{53B79FF9-EDB2-4258-A33A-B38627D19467}" type="presParOf" srcId="{34B77CDA-1596-42B0-81D8-978763900E16}" destId="{4C134293-500C-4739-956D-E4224E3163A4}" srcOrd="0" destOrd="0" presId="urn:microsoft.com/office/officeart/2005/8/layout/hierarchy6"/>
    <dgm:cxn modelId="{F6C0A106-9D1F-4066-A0FE-0A99F76BC456}" type="presParOf" srcId="{34B77CDA-1596-42B0-81D8-978763900E16}" destId="{B870DB6F-ADB0-4B1F-AF7C-706561D1C70C}" srcOrd="1" destOrd="0" presId="urn:microsoft.com/office/officeart/2005/8/layout/hierarchy6"/>
    <dgm:cxn modelId="{5657F918-18A0-48D7-AF64-064B2D7BB158}" type="presParOf" srcId="{B870DB6F-ADB0-4B1F-AF7C-706561D1C70C}" destId="{EF13F57B-B642-4760-8A0C-B4919C043B66}" srcOrd="0" destOrd="0" presId="urn:microsoft.com/office/officeart/2005/8/layout/hierarchy6"/>
    <dgm:cxn modelId="{54B2C90A-CA4C-4135-96C6-EEAE23B0CE6E}" type="presParOf" srcId="{B870DB6F-ADB0-4B1F-AF7C-706561D1C70C}" destId="{D93B022E-08AB-4A0F-BD94-EC649CF2306D}" srcOrd="1" destOrd="0" presId="urn:microsoft.com/office/officeart/2005/8/layout/hierarchy6"/>
    <dgm:cxn modelId="{AD6D66EF-2541-42EF-9D0C-0BDD429BC1DC}" type="presParOf" srcId="{34B77CDA-1596-42B0-81D8-978763900E16}" destId="{97E9D4FE-AF04-436C-A8EB-2D223DA294CD}" srcOrd="2" destOrd="0" presId="urn:microsoft.com/office/officeart/2005/8/layout/hierarchy6"/>
    <dgm:cxn modelId="{E7AD2B14-FF78-43FB-8D47-A8BA61764158}" type="presParOf" srcId="{34B77CDA-1596-42B0-81D8-978763900E16}" destId="{DA4D56D9-1AE8-40FC-AC46-92B12096F97F}" srcOrd="3" destOrd="0" presId="urn:microsoft.com/office/officeart/2005/8/layout/hierarchy6"/>
    <dgm:cxn modelId="{53BA1C73-78F7-44D7-8C52-B311BC913C56}" type="presParOf" srcId="{DA4D56D9-1AE8-40FC-AC46-92B12096F97F}" destId="{591D42F6-E181-4ED9-9362-E75AB1F1F0FC}" srcOrd="0" destOrd="0" presId="urn:microsoft.com/office/officeart/2005/8/layout/hierarchy6"/>
    <dgm:cxn modelId="{8B4DE0BE-DC85-492A-9933-5EE5E9E1E449}" type="presParOf" srcId="{DA4D56D9-1AE8-40FC-AC46-92B12096F97F}" destId="{3043C10F-003D-4EB4-9929-06F1EE6DE2CA}" srcOrd="1" destOrd="0" presId="urn:microsoft.com/office/officeart/2005/8/layout/hierarchy6"/>
    <dgm:cxn modelId="{690F954F-E63A-4A55-847B-C3BA1910D812}" type="presParOf" srcId="{6554C349-2BBE-4888-BB86-8DCE9073EE27}" destId="{3C397A87-3D47-409C-B324-4109B47539FC}" srcOrd="2" destOrd="0" presId="urn:microsoft.com/office/officeart/2005/8/layout/hierarchy6"/>
    <dgm:cxn modelId="{9F938CC8-AC7F-4E9C-8F59-FC98AB3E6C6D}" type="presParOf" srcId="{6554C349-2BBE-4888-BB86-8DCE9073EE27}" destId="{1451E370-0DAA-4A7D-8157-13BA4B501006}" srcOrd="3" destOrd="0" presId="urn:microsoft.com/office/officeart/2005/8/layout/hierarchy6"/>
    <dgm:cxn modelId="{0697A63D-BE98-45EA-AB69-E996FDDF59FC}" type="presParOf" srcId="{1451E370-0DAA-4A7D-8157-13BA4B501006}" destId="{A49386D3-1408-462A-A621-4796AD9107DA}" srcOrd="0" destOrd="0" presId="urn:microsoft.com/office/officeart/2005/8/layout/hierarchy6"/>
    <dgm:cxn modelId="{4F8E1A64-3CA4-4AE3-9013-B2B5F9A3F3B4}" type="presParOf" srcId="{1451E370-0DAA-4A7D-8157-13BA4B501006}" destId="{A94AC2C4-C824-43E9-A910-F542A00137E6}" srcOrd="1" destOrd="0" presId="urn:microsoft.com/office/officeart/2005/8/layout/hierarchy6"/>
    <dgm:cxn modelId="{CE9C7C5B-98DA-41EC-91D1-8ECA08E02E7A}" type="presParOf" srcId="{A94AC2C4-C824-43E9-A910-F542A00137E6}" destId="{0BD1840F-F530-43C4-BD21-0CC068181130}" srcOrd="0" destOrd="0" presId="urn:microsoft.com/office/officeart/2005/8/layout/hierarchy6"/>
    <dgm:cxn modelId="{00F4F480-CD29-4B7C-8846-9FB6D237FCC9}" type="presParOf" srcId="{A94AC2C4-C824-43E9-A910-F542A00137E6}" destId="{F012F13F-8AA9-4006-A763-912C3D0B0B31}" srcOrd="1" destOrd="0" presId="urn:microsoft.com/office/officeart/2005/8/layout/hierarchy6"/>
    <dgm:cxn modelId="{152DEC5B-119B-4DB0-B5EC-62E853A79FB8}" type="presParOf" srcId="{F012F13F-8AA9-4006-A763-912C3D0B0B31}" destId="{5C001821-C4C6-44DE-AE62-466BDA406221}" srcOrd="0" destOrd="0" presId="urn:microsoft.com/office/officeart/2005/8/layout/hierarchy6"/>
    <dgm:cxn modelId="{A5075981-2CDD-4174-B9A4-5032799BE10F}" type="presParOf" srcId="{F012F13F-8AA9-4006-A763-912C3D0B0B31}" destId="{120F9FEA-03D8-4893-A7C7-6E46DB30A9C7}" srcOrd="1" destOrd="0" presId="urn:microsoft.com/office/officeart/2005/8/layout/hierarchy6"/>
    <dgm:cxn modelId="{697F8FC2-B51C-4B5F-96A7-1A951EE99D75}" type="presParOf" srcId="{A94AC2C4-C824-43E9-A910-F542A00137E6}" destId="{E0208217-5066-4E0A-897D-088FA5B6A528}" srcOrd="2" destOrd="0" presId="urn:microsoft.com/office/officeart/2005/8/layout/hierarchy6"/>
    <dgm:cxn modelId="{01836EEB-51A6-4DCF-B50D-497D49EA186D}" type="presParOf" srcId="{A94AC2C4-C824-43E9-A910-F542A00137E6}" destId="{1212687D-6DD2-48CA-9D83-97373D198403}" srcOrd="3" destOrd="0" presId="urn:microsoft.com/office/officeart/2005/8/layout/hierarchy6"/>
    <dgm:cxn modelId="{CAD62684-349A-4205-852D-F64DC100F89F}" type="presParOf" srcId="{1212687D-6DD2-48CA-9D83-97373D198403}" destId="{26F37BE1-0D4B-48A3-9873-0B8971F53DED}" srcOrd="0" destOrd="0" presId="urn:microsoft.com/office/officeart/2005/8/layout/hierarchy6"/>
    <dgm:cxn modelId="{E86E12B0-1EB1-4644-8236-471306A728BC}" type="presParOf" srcId="{1212687D-6DD2-48CA-9D83-97373D198403}" destId="{161579CF-E80A-4F25-84CE-B55FD8E783B7}" srcOrd="1" destOrd="0" presId="urn:microsoft.com/office/officeart/2005/8/layout/hierarchy6"/>
    <dgm:cxn modelId="{6B97CBF1-0CA3-40D6-8CB9-8393C7D0ACBD}" type="presParOf" srcId="{FE9A41D7-D255-47C6-ADAC-57A39504EDE7}" destId="{FBEF2299-22F7-4066-B72C-819354196D59}" srcOrd="2" destOrd="0" presId="urn:microsoft.com/office/officeart/2005/8/layout/hierarchy6"/>
    <dgm:cxn modelId="{1B823627-12F9-475A-804C-A0575B2059CA}" type="presParOf" srcId="{FE9A41D7-D255-47C6-ADAC-57A39504EDE7}" destId="{C52D5823-04BE-4247-8D88-C0C8C4C6CE98}" srcOrd="3" destOrd="0" presId="urn:microsoft.com/office/officeart/2005/8/layout/hierarchy6"/>
    <dgm:cxn modelId="{CD39B416-562F-47E8-BE27-0AAFFDFA5A7B}" type="presParOf" srcId="{C52D5823-04BE-4247-8D88-C0C8C4C6CE98}" destId="{05305ACC-AC49-41E7-B5EC-60B996FCF2E6}" srcOrd="0" destOrd="0" presId="urn:microsoft.com/office/officeart/2005/8/layout/hierarchy6"/>
    <dgm:cxn modelId="{9666777E-EC5D-4EAC-A7CC-5D8754BF05F1}" type="presParOf" srcId="{C52D5823-04BE-4247-8D88-C0C8C4C6CE98}" destId="{B30296A2-42F0-4A00-BDF1-49033427BE8F}" srcOrd="1" destOrd="0" presId="urn:microsoft.com/office/officeart/2005/8/layout/hierarchy6"/>
    <dgm:cxn modelId="{246D8944-D0E3-4F02-BF03-478351B37B0D}" type="presParOf" srcId="{B30296A2-42F0-4A00-BDF1-49033427BE8F}" destId="{19DAACC1-23C3-4277-B3C4-64669EF945BD}" srcOrd="0" destOrd="0" presId="urn:microsoft.com/office/officeart/2005/8/layout/hierarchy6"/>
    <dgm:cxn modelId="{64A0C539-93CA-4254-9F4B-B529DE534077}" type="presParOf" srcId="{B30296A2-42F0-4A00-BDF1-49033427BE8F}" destId="{19AA8147-F073-4A63-A878-0444D390213E}" srcOrd="1" destOrd="0" presId="urn:microsoft.com/office/officeart/2005/8/layout/hierarchy6"/>
    <dgm:cxn modelId="{BC37B9FF-0D5E-407A-B0F1-A3446C2CABE4}" type="presParOf" srcId="{19AA8147-F073-4A63-A878-0444D390213E}" destId="{B9F5B92D-A2C0-4E54-981E-0B98336E1EDE}" srcOrd="0" destOrd="0" presId="urn:microsoft.com/office/officeart/2005/8/layout/hierarchy6"/>
    <dgm:cxn modelId="{DCF5BDDB-C6AD-487A-9E5C-1F0AE4C48A17}" type="presParOf" srcId="{19AA8147-F073-4A63-A878-0444D390213E}" destId="{35A6FCDB-5E04-4432-96DA-EB033EE12B04}" srcOrd="1" destOrd="0" presId="urn:microsoft.com/office/officeart/2005/8/layout/hierarchy6"/>
    <dgm:cxn modelId="{3DFAEBB4-24F7-4FA1-BF7A-1233B5D5B49F}" type="presParOf" srcId="{B30296A2-42F0-4A00-BDF1-49033427BE8F}" destId="{8078363E-A27E-48B5-8673-EFD45B83E7EC}" srcOrd="2" destOrd="0" presId="urn:microsoft.com/office/officeart/2005/8/layout/hierarchy6"/>
    <dgm:cxn modelId="{C47101FE-9219-4604-AF13-4E2CE48C8D37}" type="presParOf" srcId="{B30296A2-42F0-4A00-BDF1-49033427BE8F}" destId="{9DBA1C94-DBDE-46B7-9903-A6A834FB299D}" srcOrd="3" destOrd="0" presId="urn:microsoft.com/office/officeart/2005/8/layout/hierarchy6"/>
    <dgm:cxn modelId="{4BCD1E2A-745A-4B00-8AEC-17C3D1E3322C}" type="presParOf" srcId="{9DBA1C94-DBDE-46B7-9903-A6A834FB299D}" destId="{525A8AF7-ADBF-47C1-A732-355E1240C767}" srcOrd="0" destOrd="0" presId="urn:microsoft.com/office/officeart/2005/8/layout/hierarchy6"/>
    <dgm:cxn modelId="{47E0AA06-326A-4634-A4F3-E56E31D5C944}" type="presParOf" srcId="{9DBA1C94-DBDE-46B7-9903-A6A834FB299D}" destId="{0246F920-5A89-4EA9-9B46-133C01662701}" srcOrd="1" destOrd="0" presId="urn:microsoft.com/office/officeart/2005/8/layout/hierarchy6"/>
    <dgm:cxn modelId="{834073A8-F136-43F9-8646-7464B92DB678}" type="presParOf" srcId="{0246F920-5A89-4EA9-9B46-133C01662701}" destId="{4779242B-0BAC-4238-BD3D-E332B14A6793}" srcOrd="0" destOrd="0" presId="urn:microsoft.com/office/officeart/2005/8/layout/hierarchy6"/>
    <dgm:cxn modelId="{D6073783-F701-4ACC-9BF3-3C8B4227D445}" type="presParOf" srcId="{0246F920-5A89-4EA9-9B46-133C01662701}" destId="{60BB96B0-AB41-436B-832B-BBE99C4807ED}" srcOrd="1" destOrd="0" presId="urn:microsoft.com/office/officeart/2005/8/layout/hierarchy6"/>
    <dgm:cxn modelId="{10312E57-6079-4603-B79D-B323ED8C6A9F}" type="presParOf" srcId="{60BB96B0-AB41-436B-832B-BBE99C4807ED}" destId="{4DB955B0-2AB8-43A6-B6FA-1E381D12FC4A}" srcOrd="0" destOrd="0" presId="urn:microsoft.com/office/officeart/2005/8/layout/hierarchy6"/>
    <dgm:cxn modelId="{4EBD1DD0-68B4-4EDD-8ECF-F3ED187821D7}" type="presParOf" srcId="{60BB96B0-AB41-436B-832B-BBE99C4807ED}" destId="{A4E544AA-1441-42AA-AB3D-19C83401D4D2}" srcOrd="1" destOrd="0" presId="urn:microsoft.com/office/officeart/2005/8/layout/hierarchy6"/>
    <dgm:cxn modelId="{E40A990D-1F05-4E2D-B908-0054959059B4}" type="presParOf" srcId="{0246F920-5A89-4EA9-9B46-133C01662701}" destId="{6E52C6DA-2D59-4AEC-87BC-785D6A4215E4}" srcOrd="2" destOrd="0" presId="urn:microsoft.com/office/officeart/2005/8/layout/hierarchy6"/>
    <dgm:cxn modelId="{C897A8C0-798D-4187-99C1-8BFA56B16F63}" type="presParOf" srcId="{0246F920-5A89-4EA9-9B46-133C01662701}" destId="{79BDB5B3-F1AE-4C26-958B-2A4E097F4355}" srcOrd="3" destOrd="0" presId="urn:microsoft.com/office/officeart/2005/8/layout/hierarchy6"/>
    <dgm:cxn modelId="{12E1AE78-3902-4FE6-9BD3-88962A0405FF}" type="presParOf" srcId="{79BDB5B3-F1AE-4C26-958B-2A4E097F4355}" destId="{0E8B85CA-8546-4154-AFF3-7DA3ED95DF04}" srcOrd="0" destOrd="0" presId="urn:microsoft.com/office/officeart/2005/8/layout/hierarchy6"/>
    <dgm:cxn modelId="{9237B716-6E89-4EED-A34A-CDC7EDCA35D9}" type="presParOf" srcId="{79BDB5B3-F1AE-4C26-958B-2A4E097F4355}" destId="{442C38BA-8384-47B0-B5D8-BB3E1546BFAF}" srcOrd="1" destOrd="0" presId="urn:microsoft.com/office/officeart/2005/8/layout/hierarchy6"/>
    <dgm:cxn modelId="{4CEB0286-894D-421D-AB27-973C4F93D29C}" type="presParOf" srcId="{A157183D-9369-4D04-8C4D-1283243BD4CB}" destId="{A7649178-ADC2-4CD7-A363-03D9F39ABF41}" srcOrd="1" destOrd="0" presId="urn:microsoft.com/office/officeart/2005/8/layout/hierarchy6"/>
  </dgm:cxnLst>
  <dgm:bg/>
  <dgm:whole>
    <a:ln>
      <a:noFill/>
    </a:ln>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E3BE2CA-3598-47C2-8BDD-1BFCE014D082}" type="doc">
      <dgm:prSet loTypeId="urn:microsoft.com/office/officeart/2005/8/layout/hierarchy6" loCatId="hierarchy" qsTypeId="urn:microsoft.com/office/officeart/2005/8/quickstyle/simple1" qsCatId="simple" csTypeId="urn:microsoft.com/office/officeart/2005/8/colors/accent6_2" csCatId="accent6" phldr="1"/>
      <dgm:spPr/>
      <dgm:t>
        <a:bodyPr/>
        <a:lstStyle/>
        <a:p>
          <a:endParaRPr lang="en-US"/>
        </a:p>
      </dgm:t>
    </dgm:pt>
    <dgm:pt modelId="{F0BDE4A0-26EC-4431-8C3D-7432BB001C60}">
      <dgm:prSet phldrT="[Text]" custT="1"/>
      <dgm:spPr>
        <a:solidFill>
          <a:srgbClr val="294A80"/>
        </a:solidFill>
        <a:ln>
          <a:noFill/>
        </a:ln>
      </dgm:spPr>
      <dgm:t>
        <a:bodyPr/>
        <a:lstStyle/>
        <a:p>
          <a:r>
            <a:rPr lang="en-US" sz="2400" b="1" dirty="0"/>
            <a:t>Risk</a:t>
          </a:r>
          <a:endParaRPr lang="en-US" sz="1800" b="1" dirty="0"/>
        </a:p>
      </dgm:t>
    </dgm:pt>
    <dgm:pt modelId="{71694C7D-DA81-4596-B0C1-828461C056F4}" type="parTrans" cxnId="{A87019C0-CE88-4E3E-BEE8-5609358273B9}">
      <dgm:prSet/>
      <dgm:spPr/>
      <dgm:t>
        <a:bodyPr/>
        <a:lstStyle/>
        <a:p>
          <a:endParaRPr lang="en-US" sz="2400" b="1"/>
        </a:p>
      </dgm:t>
    </dgm:pt>
    <dgm:pt modelId="{8233E83F-D774-4691-AA59-F7727B4DAB11}" type="sibTrans" cxnId="{A87019C0-CE88-4E3E-BEE8-5609358273B9}">
      <dgm:prSet/>
      <dgm:spPr/>
      <dgm:t>
        <a:bodyPr/>
        <a:lstStyle/>
        <a:p>
          <a:endParaRPr lang="en-US" sz="2400" b="1"/>
        </a:p>
      </dgm:t>
    </dgm:pt>
    <dgm:pt modelId="{65AD1340-D5EA-498A-85DF-6AC4729FDC2A}">
      <dgm:prSet phldrT="[Text]" custT="1"/>
      <dgm:spPr>
        <a:solidFill>
          <a:srgbClr val="294A80"/>
        </a:solidFill>
        <a:ln>
          <a:noFill/>
        </a:ln>
      </dgm:spPr>
      <dgm:t>
        <a:bodyPr/>
        <a:lstStyle/>
        <a:p>
          <a:r>
            <a:rPr lang="en-US" sz="1800" b="1" dirty="0"/>
            <a:t>Loss Event Frequency</a:t>
          </a:r>
        </a:p>
      </dgm:t>
    </dgm:pt>
    <dgm:pt modelId="{1A9B8DF4-9F69-496F-B2FB-12E9456E53E1}" type="parTrans" cxnId="{4C217AD7-5B11-4573-9483-1AABD31BBBB7}">
      <dgm:prSet/>
      <dgm:spPr>
        <a:solidFill>
          <a:srgbClr val="294A80"/>
        </a:solidFill>
        <a:ln w="28575">
          <a:solidFill>
            <a:srgbClr val="294A80"/>
          </a:solidFill>
        </a:ln>
      </dgm:spPr>
      <dgm:t>
        <a:bodyPr/>
        <a:lstStyle/>
        <a:p>
          <a:endParaRPr lang="en-US" sz="2400" b="1"/>
        </a:p>
      </dgm:t>
    </dgm:pt>
    <dgm:pt modelId="{223F38AE-0D78-4291-A4CB-570D26823AA6}" type="sibTrans" cxnId="{4C217AD7-5B11-4573-9483-1AABD31BBBB7}">
      <dgm:prSet/>
      <dgm:spPr/>
      <dgm:t>
        <a:bodyPr/>
        <a:lstStyle/>
        <a:p>
          <a:endParaRPr lang="en-US" sz="2400" b="1"/>
        </a:p>
      </dgm:t>
    </dgm:pt>
    <dgm:pt modelId="{F3046682-85DC-4880-8691-C44D8F2FCF1D}">
      <dgm:prSet phldrT="[Text]" custT="1"/>
      <dgm:spPr>
        <a:solidFill>
          <a:srgbClr val="294A80"/>
        </a:solidFill>
        <a:ln>
          <a:noFill/>
        </a:ln>
      </dgm:spPr>
      <dgm:t>
        <a:bodyPr/>
        <a:lstStyle/>
        <a:p>
          <a:r>
            <a:rPr lang="en-US" sz="1800" b="1" dirty="0"/>
            <a:t>Threat Event Frequency</a:t>
          </a:r>
        </a:p>
      </dgm:t>
    </dgm:pt>
    <dgm:pt modelId="{7D61188F-1A7D-4409-862E-55CD5CFAD634}" type="parTrans" cxnId="{68C69D81-A753-42E4-8CD4-B35CC8AEA037}">
      <dgm:prSet/>
      <dgm:spPr>
        <a:solidFill>
          <a:srgbClr val="0266D4"/>
        </a:solidFill>
        <a:ln w="28575">
          <a:solidFill>
            <a:srgbClr val="294A80"/>
          </a:solidFill>
        </a:ln>
      </dgm:spPr>
      <dgm:t>
        <a:bodyPr/>
        <a:lstStyle/>
        <a:p>
          <a:endParaRPr lang="en-US" sz="2400" b="1"/>
        </a:p>
      </dgm:t>
    </dgm:pt>
    <dgm:pt modelId="{130C73E2-9088-452B-843A-F5B628271869}" type="sibTrans" cxnId="{68C69D81-A753-42E4-8CD4-B35CC8AEA037}">
      <dgm:prSet/>
      <dgm:spPr/>
      <dgm:t>
        <a:bodyPr/>
        <a:lstStyle/>
        <a:p>
          <a:endParaRPr lang="en-US" sz="2400" b="1"/>
        </a:p>
      </dgm:t>
    </dgm:pt>
    <dgm:pt modelId="{7FA12B3F-3705-44ED-9BCF-F3C03622F627}">
      <dgm:prSet phldrT="[Text]" custT="1"/>
      <dgm:spPr>
        <a:solidFill>
          <a:srgbClr val="294A80"/>
        </a:solidFill>
        <a:ln>
          <a:noFill/>
        </a:ln>
      </dgm:spPr>
      <dgm:t>
        <a:bodyPr/>
        <a:lstStyle/>
        <a:p>
          <a:r>
            <a:rPr lang="en-US" sz="1800" b="1" dirty="0"/>
            <a:t>Vulnerability</a:t>
          </a:r>
        </a:p>
      </dgm:t>
    </dgm:pt>
    <dgm:pt modelId="{E4C4D93B-BE74-417D-B0F0-7531139E5948}" type="parTrans" cxnId="{14C6431C-E584-4213-9C10-B2C4F24D7557}">
      <dgm:prSet/>
      <dgm:spPr>
        <a:solidFill>
          <a:srgbClr val="0266D4"/>
        </a:solidFill>
        <a:ln w="28575">
          <a:solidFill>
            <a:srgbClr val="294A80"/>
          </a:solidFill>
        </a:ln>
      </dgm:spPr>
      <dgm:t>
        <a:bodyPr/>
        <a:lstStyle/>
        <a:p>
          <a:endParaRPr lang="en-US" sz="2400" b="1"/>
        </a:p>
      </dgm:t>
    </dgm:pt>
    <dgm:pt modelId="{923E9F8E-D8E7-4C05-A96D-A4B94FA0EA2D}" type="sibTrans" cxnId="{14C6431C-E584-4213-9C10-B2C4F24D7557}">
      <dgm:prSet/>
      <dgm:spPr/>
      <dgm:t>
        <a:bodyPr/>
        <a:lstStyle/>
        <a:p>
          <a:endParaRPr lang="en-US" sz="2400" b="1"/>
        </a:p>
      </dgm:t>
    </dgm:pt>
    <dgm:pt modelId="{2CB02466-2F2D-4969-9244-B6A01052CF1D}">
      <dgm:prSet phldrT="[Text]" custT="1"/>
      <dgm:spPr>
        <a:solidFill>
          <a:srgbClr val="294A80"/>
        </a:solidFill>
        <a:ln>
          <a:noFill/>
        </a:ln>
      </dgm:spPr>
      <dgm:t>
        <a:bodyPr/>
        <a:lstStyle/>
        <a:p>
          <a:r>
            <a:rPr lang="en-US" sz="1800" b="1" dirty="0"/>
            <a:t>Loss Magnitude</a:t>
          </a:r>
        </a:p>
      </dgm:t>
    </dgm:pt>
    <dgm:pt modelId="{C482D07A-E689-44D9-A95A-415AB7DF4308}" type="parTrans" cxnId="{5B63514A-D0BF-4F84-83DA-25FE43A80C25}">
      <dgm:prSet/>
      <dgm:spPr>
        <a:solidFill>
          <a:srgbClr val="294A80"/>
        </a:solidFill>
        <a:ln w="28575">
          <a:solidFill>
            <a:srgbClr val="294A80"/>
          </a:solidFill>
        </a:ln>
      </dgm:spPr>
      <dgm:t>
        <a:bodyPr/>
        <a:lstStyle/>
        <a:p>
          <a:endParaRPr lang="en-US" sz="2400" b="1"/>
        </a:p>
      </dgm:t>
    </dgm:pt>
    <dgm:pt modelId="{ECB9055D-4A37-404C-9D22-9A4962455B8F}" type="sibTrans" cxnId="{5B63514A-D0BF-4F84-83DA-25FE43A80C25}">
      <dgm:prSet/>
      <dgm:spPr/>
      <dgm:t>
        <a:bodyPr/>
        <a:lstStyle/>
        <a:p>
          <a:endParaRPr lang="en-US" sz="2400" b="1"/>
        </a:p>
      </dgm:t>
    </dgm:pt>
    <dgm:pt modelId="{08BE8C8E-98EE-474B-8C70-A92B7835C7EC}">
      <dgm:prSet phldrT="[Text]" custT="1"/>
      <dgm:spPr>
        <a:solidFill>
          <a:srgbClr val="294A80"/>
        </a:solidFill>
      </dgm:spPr>
      <dgm:t>
        <a:bodyPr/>
        <a:lstStyle/>
        <a:p>
          <a:r>
            <a:rPr lang="en-US" sz="1800" b="1" dirty="0"/>
            <a:t>Primary Loss</a:t>
          </a:r>
        </a:p>
      </dgm:t>
    </dgm:pt>
    <dgm:pt modelId="{0B0AEDD0-4FA1-4796-B978-DCA370BCA5D5}" type="parTrans" cxnId="{BA62F9E8-1056-4630-85DB-8A0920251300}">
      <dgm:prSet/>
      <dgm:spPr>
        <a:ln w="28575">
          <a:solidFill>
            <a:srgbClr val="294A80"/>
          </a:solidFill>
        </a:ln>
      </dgm:spPr>
      <dgm:t>
        <a:bodyPr/>
        <a:lstStyle/>
        <a:p>
          <a:endParaRPr lang="en-US" sz="2400" b="1"/>
        </a:p>
      </dgm:t>
    </dgm:pt>
    <dgm:pt modelId="{19AED7A8-4C48-4EAF-8149-86B57D0183A6}" type="sibTrans" cxnId="{BA62F9E8-1056-4630-85DB-8A0920251300}">
      <dgm:prSet/>
      <dgm:spPr/>
      <dgm:t>
        <a:bodyPr/>
        <a:lstStyle/>
        <a:p>
          <a:endParaRPr lang="en-US" sz="2400" b="1"/>
        </a:p>
      </dgm:t>
    </dgm:pt>
    <dgm:pt modelId="{A7AC340B-F1B4-440C-BED6-55C508C44A0F}">
      <dgm:prSet phldrT="[Text]" custT="1"/>
      <dgm:spPr>
        <a:solidFill>
          <a:srgbClr val="294A80"/>
        </a:solidFill>
      </dgm:spPr>
      <dgm:t>
        <a:bodyPr/>
        <a:lstStyle/>
        <a:p>
          <a:r>
            <a:rPr lang="en-US" sz="1800" b="1" dirty="0"/>
            <a:t>Secondary Risk</a:t>
          </a:r>
        </a:p>
      </dgm:t>
    </dgm:pt>
    <dgm:pt modelId="{4FAA2015-A26C-4A77-87B1-03509F42C2C2}" type="parTrans" cxnId="{D1D69B59-BEE7-4C58-9662-93A0BB36E5C3}">
      <dgm:prSet/>
      <dgm:spPr>
        <a:ln w="28575">
          <a:solidFill>
            <a:srgbClr val="294A80"/>
          </a:solidFill>
        </a:ln>
      </dgm:spPr>
      <dgm:t>
        <a:bodyPr/>
        <a:lstStyle/>
        <a:p>
          <a:endParaRPr lang="en-US" sz="2400" b="1"/>
        </a:p>
      </dgm:t>
    </dgm:pt>
    <dgm:pt modelId="{0D0DBDE4-7407-478B-AD2D-37F968C7C27C}" type="sibTrans" cxnId="{D1D69B59-BEE7-4C58-9662-93A0BB36E5C3}">
      <dgm:prSet/>
      <dgm:spPr/>
      <dgm:t>
        <a:bodyPr/>
        <a:lstStyle/>
        <a:p>
          <a:endParaRPr lang="en-US" sz="2400" b="1"/>
        </a:p>
      </dgm:t>
    </dgm:pt>
    <dgm:pt modelId="{C89810DC-D82C-43FD-9EA2-EE03C98AD88C}">
      <dgm:prSet phldrT="[Text]" custT="1"/>
      <dgm:spPr>
        <a:solidFill>
          <a:srgbClr val="294A80"/>
        </a:solidFill>
        <a:ln>
          <a:noFill/>
        </a:ln>
      </dgm:spPr>
      <dgm:t>
        <a:bodyPr/>
        <a:lstStyle/>
        <a:p>
          <a:r>
            <a:rPr lang="en-US" sz="1800" b="1" dirty="0"/>
            <a:t>Secondary Loss Event Frequency</a:t>
          </a:r>
        </a:p>
      </dgm:t>
    </dgm:pt>
    <dgm:pt modelId="{D88B9833-D809-49CB-A90E-A9B59A1CCF3F}" type="parTrans" cxnId="{8E26C131-660B-408C-9190-587971B83234}">
      <dgm:prSet/>
      <dgm:spPr>
        <a:ln w="28575">
          <a:solidFill>
            <a:srgbClr val="294A80"/>
          </a:solidFill>
        </a:ln>
      </dgm:spPr>
      <dgm:t>
        <a:bodyPr/>
        <a:lstStyle/>
        <a:p>
          <a:endParaRPr lang="en-US" sz="2400" b="1"/>
        </a:p>
      </dgm:t>
    </dgm:pt>
    <dgm:pt modelId="{5E88DAAD-6CBD-4A2C-9F52-15ECEBBD22C4}" type="sibTrans" cxnId="{8E26C131-660B-408C-9190-587971B83234}">
      <dgm:prSet/>
      <dgm:spPr/>
      <dgm:t>
        <a:bodyPr/>
        <a:lstStyle/>
        <a:p>
          <a:endParaRPr lang="en-US" sz="2400" b="1"/>
        </a:p>
      </dgm:t>
    </dgm:pt>
    <dgm:pt modelId="{D8350281-DAF2-4F33-9141-B2CC61603833}">
      <dgm:prSet phldrT="[Text]" custT="1"/>
      <dgm:spPr>
        <a:solidFill>
          <a:srgbClr val="294A80"/>
        </a:solidFill>
        <a:ln>
          <a:noFill/>
        </a:ln>
      </dgm:spPr>
      <dgm:t>
        <a:bodyPr/>
        <a:lstStyle/>
        <a:p>
          <a:r>
            <a:rPr lang="en-US" sz="1800" b="1" dirty="0"/>
            <a:t>Secondary Loss Magnitude</a:t>
          </a:r>
        </a:p>
      </dgm:t>
    </dgm:pt>
    <dgm:pt modelId="{9FCA798D-2486-4A95-8977-D205FCF99CBF}" type="parTrans" cxnId="{D3C09314-99E0-4649-A919-046611465506}">
      <dgm:prSet/>
      <dgm:spPr>
        <a:ln w="28575">
          <a:solidFill>
            <a:srgbClr val="294A80"/>
          </a:solidFill>
        </a:ln>
      </dgm:spPr>
      <dgm:t>
        <a:bodyPr/>
        <a:lstStyle/>
        <a:p>
          <a:endParaRPr lang="en-US" sz="2400" b="1"/>
        </a:p>
      </dgm:t>
    </dgm:pt>
    <dgm:pt modelId="{75A7800B-E82F-47C4-A159-79D1668488AB}" type="sibTrans" cxnId="{D3C09314-99E0-4649-A919-046611465506}">
      <dgm:prSet/>
      <dgm:spPr/>
      <dgm:t>
        <a:bodyPr/>
        <a:lstStyle/>
        <a:p>
          <a:endParaRPr lang="en-US" sz="2400" b="1"/>
        </a:p>
      </dgm:t>
    </dgm:pt>
    <dgm:pt modelId="{B425A7EE-0C86-4388-A614-D3D1E9A7780E}">
      <dgm:prSet phldrT="[Text]" custT="1"/>
      <dgm:spPr>
        <a:solidFill>
          <a:srgbClr val="294A80"/>
        </a:solidFill>
        <a:ln w="76200" cap="flat" cmpd="sng" algn="ctr">
          <a:solidFill>
            <a:srgbClr val="FFC000"/>
          </a:solidFill>
          <a:prstDash val="solid"/>
          <a:miter lim="800000"/>
        </a:ln>
        <a:effectLst/>
      </dgm:spPr>
      <dgm:t>
        <a:bodyPr spcFirstLastPara="0" vert="horz" wrap="square" lIns="68580" tIns="68580" rIns="68580" bIns="68580" numCol="1" spcCol="1270" anchor="ctr" anchorCtr="0"/>
        <a:lstStyle/>
        <a:p>
          <a:pPr marL="0" lvl="0" indent="0" algn="ctr" defTabSz="800100">
            <a:lnSpc>
              <a:spcPct val="90000"/>
            </a:lnSpc>
            <a:spcBef>
              <a:spcPct val="0"/>
            </a:spcBef>
            <a:spcAft>
              <a:spcPct val="35000"/>
            </a:spcAft>
            <a:buNone/>
          </a:pPr>
          <a:r>
            <a:rPr lang="en-US" sz="1800" b="1" kern="1200" dirty="0">
              <a:solidFill>
                <a:prstClr val="white"/>
              </a:solidFill>
              <a:latin typeface="Calibri" panose="020F0502020204030204"/>
              <a:ea typeface="+mn-ea"/>
              <a:cs typeface="+mn-cs"/>
            </a:rPr>
            <a:t>Contact Frequency</a:t>
          </a:r>
        </a:p>
      </dgm:t>
    </dgm:pt>
    <dgm:pt modelId="{8BA342BA-94F0-4677-944B-0A6C9750C516}" type="parTrans" cxnId="{5CD4862A-9582-409A-9C2A-1DE565B8F53F}">
      <dgm:prSet/>
      <dgm:spPr>
        <a:ln w="28575">
          <a:solidFill>
            <a:srgbClr val="294A80"/>
          </a:solidFill>
        </a:ln>
      </dgm:spPr>
      <dgm:t>
        <a:bodyPr/>
        <a:lstStyle/>
        <a:p>
          <a:endParaRPr lang="en-US" sz="2400" b="1"/>
        </a:p>
      </dgm:t>
    </dgm:pt>
    <dgm:pt modelId="{2EA0EBE1-0E89-402F-8E26-FE9E492741C9}" type="sibTrans" cxnId="{5CD4862A-9582-409A-9C2A-1DE565B8F53F}">
      <dgm:prSet/>
      <dgm:spPr/>
      <dgm:t>
        <a:bodyPr/>
        <a:lstStyle/>
        <a:p>
          <a:endParaRPr lang="en-US" sz="2400" b="1"/>
        </a:p>
      </dgm:t>
    </dgm:pt>
    <dgm:pt modelId="{75B8905B-C2C6-488A-999B-459042E8FB43}">
      <dgm:prSet phldrT="[Text]" custT="1"/>
      <dgm:spPr>
        <a:solidFill>
          <a:srgbClr val="294A80"/>
        </a:solidFill>
        <a:ln>
          <a:noFill/>
        </a:ln>
      </dgm:spPr>
      <dgm:t>
        <a:bodyPr/>
        <a:lstStyle/>
        <a:p>
          <a:r>
            <a:rPr lang="en-US" sz="1800" b="1" dirty="0"/>
            <a:t>Probability of Action</a:t>
          </a:r>
        </a:p>
      </dgm:t>
    </dgm:pt>
    <dgm:pt modelId="{FC9049D8-A0F5-429A-AB77-4D0E884BAB52}" type="parTrans" cxnId="{8E0AA58C-8491-4368-8971-08690835F155}">
      <dgm:prSet/>
      <dgm:spPr>
        <a:ln w="28575">
          <a:solidFill>
            <a:srgbClr val="294A80"/>
          </a:solidFill>
        </a:ln>
      </dgm:spPr>
      <dgm:t>
        <a:bodyPr/>
        <a:lstStyle/>
        <a:p>
          <a:endParaRPr lang="en-US" sz="2400" b="1"/>
        </a:p>
      </dgm:t>
    </dgm:pt>
    <dgm:pt modelId="{82DCF83F-3001-4CD2-AF34-67B95C44EFC0}" type="sibTrans" cxnId="{8E0AA58C-8491-4368-8971-08690835F155}">
      <dgm:prSet/>
      <dgm:spPr/>
      <dgm:t>
        <a:bodyPr/>
        <a:lstStyle/>
        <a:p>
          <a:endParaRPr lang="en-US" sz="2400" b="1"/>
        </a:p>
      </dgm:t>
    </dgm:pt>
    <dgm:pt modelId="{3DB43582-72D4-4C0D-BD99-EE9E71EF3B91}">
      <dgm:prSet phldrT="[Text]" custT="1"/>
      <dgm:spPr>
        <a:solidFill>
          <a:srgbClr val="294A80"/>
        </a:solidFill>
        <a:ln>
          <a:noFill/>
        </a:ln>
      </dgm:spPr>
      <dgm:t>
        <a:bodyPr/>
        <a:lstStyle/>
        <a:p>
          <a:r>
            <a:rPr lang="en-US" sz="1800" b="1" dirty="0"/>
            <a:t>Threat Capability</a:t>
          </a:r>
        </a:p>
      </dgm:t>
    </dgm:pt>
    <dgm:pt modelId="{B8A6490F-4A65-4428-A464-3FFC9708ED65}" type="parTrans" cxnId="{14B151DC-38CE-4570-96AD-627034630303}">
      <dgm:prSet/>
      <dgm:spPr>
        <a:ln w="28575">
          <a:solidFill>
            <a:srgbClr val="294A80"/>
          </a:solidFill>
        </a:ln>
      </dgm:spPr>
      <dgm:t>
        <a:bodyPr/>
        <a:lstStyle/>
        <a:p>
          <a:endParaRPr lang="en-US" sz="2400" b="1"/>
        </a:p>
      </dgm:t>
    </dgm:pt>
    <dgm:pt modelId="{E05FC543-B269-45B9-ADF3-1962A01AEED6}" type="sibTrans" cxnId="{14B151DC-38CE-4570-96AD-627034630303}">
      <dgm:prSet/>
      <dgm:spPr/>
      <dgm:t>
        <a:bodyPr/>
        <a:lstStyle/>
        <a:p>
          <a:endParaRPr lang="en-US" sz="2400" b="1"/>
        </a:p>
      </dgm:t>
    </dgm:pt>
    <dgm:pt modelId="{FB4ECD5C-CDAA-4A3D-BAB7-6412471AA042}">
      <dgm:prSet phldrT="[Text]" custT="1"/>
      <dgm:spPr>
        <a:solidFill>
          <a:srgbClr val="294A80"/>
        </a:solidFill>
        <a:ln w="12700" cap="flat" cmpd="sng" algn="ctr">
          <a:noFill/>
          <a:prstDash val="solid"/>
          <a:miter lim="800000"/>
        </a:ln>
        <a:effectLst/>
      </dgm:spPr>
      <dgm:t>
        <a:bodyPr spcFirstLastPara="0" vert="horz" wrap="square" lIns="68580" tIns="68580" rIns="68580" bIns="68580" numCol="1" spcCol="1270" anchor="ctr" anchorCtr="0"/>
        <a:lstStyle/>
        <a:p>
          <a:pPr marL="0" lvl="0" indent="0" algn="ctr" defTabSz="800100">
            <a:lnSpc>
              <a:spcPct val="90000"/>
            </a:lnSpc>
            <a:spcBef>
              <a:spcPct val="0"/>
            </a:spcBef>
            <a:spcAft>
              <a:spcPct val="35000"/>
            </a:spcAft>
            <a:buNone/>
          </a:pPr>
          <a:r>
            <a:rPr lang="en-US" sz="1800" b="1" kern="1200" dirty="0">
              <a:solidFill>
                <a:prstClr val="white"/>
              </a:solidFill>
              <a:latin typeface="Calibri" panose="020F0502020204030204"/>
              <a:ea typeface="+mn-ea"/>
              <a:cs typeface="+mn-cs"/>
            </a:rPr>
            <a:t>Difficulty</a:t>
          </a:r>
        </a:p>
      </dgm:t>
    </dgm:pt>
    <dgm:pt modelId="{38AB64A2-AD70-4F3D-8436-C8BB206E21B9}" type="parTrans" cxnId="{9A93543A-2169-4612-90DF-D47A71A20E5B}">
      <dgm:prSet/>
      <dgm:spPr>
        <a:ln w="28575">
          <a:solidFill>
            <a:srgbClr val="294A80"/>
          </a:solidFill>
        </a:ln>
      </dgm:spPr>
      <dgm:t>
        <a:bodyPr/>
        <a:lstStyle/>
        <a:p>
          <a:endParaRPr lang="en-US" sz="2400" b="1"/>
        </a:p>
      </dgm:t>
    </dgm:pt>
    <dgm:pt modelId="{4FAAEB5C-2216-49CB-A017-0CBB09CEDD3A}" type="sibTrans" cxnId="{9A93543A-2169-4612-90DF-D47A71A20E5B}">
      <dgm:prSet/>
      <dgm:spPr/>
      <dgm:t>
        <a:bodyPr/>
        <a:lstStyle/>
        <a:p>
          <a:endParaRPr lang="en-US" sz="2400" b="1"/>
        </a:p>
      </dgm:t>
    </dgm:pt>
    <dgm:pt modelId="{A157183D-9369-4D04-8C4D-1283243BD4CB}" type="pres">
      <dgm:prSet presAssocID="{FE3BE2CA-3598-47C2-8BDD-1BFCE014D082}" presName="mainComposite" presStyleCnt="0">
        <dgm:presLayoutVars>
          <dgm:chPref val="1"/>
          <dgm:dir/>
          <dgm:animOne val="branch"/>
          <dgm:animLvl val="lvl"/>
          <dgm:resizeHandles val="exact"/>
        </dgm:presLayoutVars>
      </dgm:prSet>
      <dgm:spPr/>
    </dgm:pt>
    <dgm:pt modelId="{22AEB7F4-1EBA-433C-BD4A-A14E7A42461D}" type="pres">
      <dgm:prSet presAssocID="{FE3BE2CA-3598-47C2-8BDD-1BFCE014D082}" presName="hierFlow" presStyleCnt="0"/>
      <dgm:spPr/>
    </dgm:pt>
    <dgm:pt modelId="{BB6EC8EB-F0AF-4831-8DCC-164780DE5E6A}" type="pres">
      <dgm:prSet presAssocID="{FE3BE2CA-3598-47C2-8BDD-1BFCE014D082}" presName="hierChild1" presStyleCnt="0">
        <dgm:presLayoutVars>
          <dgm:chPref val="1"/>
          <dgm:animOne val="branch"/>
          <dgm:animLvl val="lvl"/>
        </dgm:presLayoutVars>
      </dgm:prSet>
      <dgm:spPr/>
    </dgm:pt>
    <dgm:pt modelId="{87B6D2A8-8777-4A58-A934-C6799DE068E8}" type="pres">
      <dgm:prSet presAssocID="{F0BDE4A0-26EC-4431-8C3D-7432BB001C60}" presName="Name14" presStyleCnt="0"/>
      <dgm:spPr/>
    </dgm:pt>
    <dgm:pt modelId="{D3165DA1-D859-46D4-8130-6DC11111D4A2}" type="pres">
      <dgm:prSet presAssocID="{F0BDE4A0-26EC-4431-8C3D-7432BB001C60}" presName="level1Shape" presStyleLbl="node0" presStyleIdx="0" presStyleCnt="1">
        <dgm:presLayoutVars>
          <dgm:chPref val="3"/>
        </dgm:presLayoutVars>
      </dgm:prSet>
      <dgm:spPr/>
    </dgm:pt>
    <dgm:pt modelId="{FE9A41D7-D255-47C6-ADAC-57A39504EDE7}" type="pres">
      <dgm:prSet presAssocID="{F0BDE4A0-26EC-4431-8C3D-7432BB001C60}" presName="hierChild2" presStyleCnt="0"/>
      <dgm:spPr/>
    </dgm:pt>
    <dgm:pt modelId="{9A392CE1-D2C7-4CA7-88B2-D451ED4A30EE}" type="pres">
      <dgm:prSet presAssocID="{1A9B8DF4-9F69-496F-B2FB-12E9456E53E1}" presName="Name19" presStyleLbl="parChTrans1D2" presStyleIdx="0" presStyleCnt="2"/>
      <dgm:spPr/>
    </dgm:pt>
    <dgm:pt modelId="{F36AA58D-B408-4502-B6FE-1112C4DD96DB}" type="pres">
      <dgm:prSet presAssocID="{65AD1340-D5EA-498A-85DF-6AC4729FDC2A}" presName="Name21" presStyleCnt="0"/>
      <dgm:spPr/>
    </dgm:pt>
    <dgm:pt modelId="{45E47A55-0F59-4FF1-97AD-FB467CBEBF68}" type="pres">
      <dgm:prSet presAssocID="{65AD1340-D5EA-498A-85DF-6AC4729FDC2A}" presName="level2Shape" presStyleLbl="node2" presStyleIdx="0" presStyleCnt="2"/>
      <dgm:spPr/>
    </dgm:pt>
    <dgm:pt modelId="{6554C349-2BBE-4888-BB86-8DCE9073EE27}" type="pres">
      <dgm:prSet presAssocID="{65AD1340-D5EA-498A-85DF-6AC4729FDC2A}" presName="hierChild3" presStyleCnt="0"/>
      <dgm:spPr/>
    </dgm:pt>
    <dgm:pt modelId="{45305714-C94E-4F12-B2EB-3A071E7ED17E}" type="pres">
      <dgm:prSet presAssocID="{7D61188F-1A7D-4409-862E-55CD5CFAD634}" presName="Name19" presStyleLbl="parChTrans1D3" presStyleIdx="0" presStyleCnt="4"/>
      <dgm:spPr/>
    </dgm:pt>
    <dgm:pt modelId="{E5EA3C8D-EE94-4DD8-9ACC-757E7286F1E1}" type="pres">
      <dgm:prSet presAssocID="{F3046682-85DC-4880-8691-C44D8F2FCF1D}" presName="Name21" presStyleCnt="0"/>
      <dgm:spPr/>
    </dgm:pt>
    <dgm:pt modelId="{56909645-EEA1-4468-8D6A-E6039080F8B9}" type="pres">
      <dgm:prSet presAssocID="{F3046682-85DC-4880-8691-C44D8F2FCF1D}" presName="level2Shape" presStyleLbl="node3" presStyleIdx="0" presStyleCnt="4"/>
      <dgm:spPr/>
    </dgm:pt>
    <dgm:pt modelId="{34B77CDA-1596-42B0-81D8-978763900E16}" type="pres">
      <dgm:prSet presAssocID="{F3046682-85DC-4880-8691-C44D8F2FCF1D}" presName="hierChild3" presStyleCnt="0"/>
      <dgm:spPr/>
    </dgm:pt>
    <dgm:pt modelId="{4C134293-500C-4739-956D-E4224E3163A4}" type="pres">
      <dgm:prSet presAssocID="{8BA342BA-94F0-4677-944B-0A6C9750C516}" presName="Name19" presStyleLbl="parChTrans1D4" presStyleIdx="0" presStyleCnt="6"/>
      <dgm:spPr/>
    </dgm:pt>
    <dgm:pt modelId="{B870DB6F-ADB0-4B1F-AF7C-706561D1C70C}" type="pres">
      <dgm:prSet presAssocID="{B425A7EE-0C86-4388-A614-D3D1E9A7780E}" presName="Name21" presStyleCnt="0"/>
      <dgm:spPr/>
    </dgm:pt>
    <dgm:pt modelId="{EF13F57B-B642-4760-8A0C-B4919C043B66}" type="pres">
      <dgm:prSet presAssocID="{B425A7EE-0C86-4388-A614-D3D1E9A7780E}" presName="level2Shape" presStyleLbl="node4" presStyleIdx="0" presStyleCnt="6"/>
      <dgm:spPr>
        <a:xfrm>
          <a:off x="494017" y="3912529"/>
          <a:ext cx="1396725" cy="931150"/>
        </a:xfrm>
        <a:prstGeom prst="roundRect">
          <a:avLst>
            <a:gd name="adj" fmla="val 10000"/>
          </a:avLst>
        </a:prstGeom>
      </dgm:spPr>
    </dgm:pt>
    <dgm:pt modelId="{D93B022E-08AB-4A0F-BD94-EC649CF2306D}" type="pres">
      <dgm:prSet presAssocID="{B425A7EE-0C86-4388-A614-D3D1E9A7780E}" presName="hierChild3" presStyleCnt="0"/>
      <dgm:spPr/>
    </dgm:pt>
    <dgm:pt modelId="{97E9D4FE-AF04-436C-A8EB-2D223DA294CD}" type="pres">
      <dgm:prSet presAssocID="{FC9049D8-A0F5-429A-AB77-4D0E884BAB52}" presName="Name19" presStyleLbl="parChTrans1D4" presStyleIdx="1" presStyleCnt="6"/>
      <dgm:spPr/>
    </dgm:pt>
    <dgm:pt modelId="{DA4D56D9-1AE8-40FC-AC46-92B12096F97F}" type="pres">
      <dgm:prSet presAssocID="{75B8905B-C2C6-488A-999B-459042E8FB43}" presName="Name21" presStyleCnt="0"/>
      <dgm:spPr/>
    </dgm:pt>
    <dgm:pt modelId="{591D42F6-E181-4ED9-9362-E75AB1F1F0FC}" type="pres">
      <dgm:prSet presAssocID="{75B8905B-C2C6-488A-999B-459042E8FB43}" presName="level2Shape" presStyleLbl="node4" presStyleIdx="1" presStyleCnt="6"/>
      <dgm:spPr/>
    </dgm:pt>
    <dgm:pt modelId="{3043C10F-003D-4EB4-9929-06F1EE6DE2CA}" type="pres">
      <dgm:prSet presAssocID="{75B8905B-C2C6-488A-999B-459042E8FB43}" presName="hierChild3" presStyleCnt="0"/>
      <dgm:spPr/>
    </dgm:pt>
    <dgm:pt modelId="{3C397A87-3D47-409C-B324-4109B47539FC}" type="pres">
      <dgm:prSet presAssocID="{E4C4D93B-BE74-417D-B0F0-7531139E5948}" presName="Name19" presStyleLbl="parChTrans1D3" presStyleIdx="1" presStyleCnt="4"/>
      <dgm:spPr/>
    </dgm:pt>
    <dgm:pt modelId="{1451E370-0DAA-4A7D-8157-13BA4B501006}" type="pres">
      <dgm:prSet presAssocID="{7FA12B3F-3705-44ED-9BCF-F3C03622F627}" presName="Name21" presStyleCnt="0"/>
      <dgm:spPr/>
    </dgm:pt>
    <dgm:pt modelId="{A49386D3-1408-462A-A621-4796AD9107DA}" type="pres">
      <dgm:prSet presAssocID="{7FA12B3F-3705-44ED-9BCF-F3C03622F627}" presName="level2Shape" presStyleLbl="node3" presStyleIdx="1" presStyleCnt="4" custScaleX="126953"/>
      <dgm:spPr/>
    </dgm:pt>
    <dgm:pt modelId="{A94AC2C4-C824-43E9-A910-F542A00137E6}" type="pres">
      <dgm:prSet presAssocID="{7FA12B3F-3705-44ED-9BCF-F3C03622F627}" presName="hierChild3" presStyleCnt="0"/>
      <dgm:spPr/>
    </dgm:pt>
    <dgm:pt modelId="{0BD1840F-F530-43C4-BD21-0CC068181130}" type="pres">
      <dgm:prSet presAssocID="{B8A6490F-4A65-4428-A464-3FFC9708ED65}" presName="Name19" presStyleLbl="parChTrans1D4" presStyleIdx="2" presStyleCnt="6"/>
      <dgm:spPr/>
    </dgm:pt>
    <dgm:pt modelId="{F012F13F-8AA9-4006-A763-912C3D0B0B31}" type="pres">
      <dgm:prSet presAssocID="{3DB43582-72D4-4C0D-BD99-EE9E71EF3B91}" presName="Name21" presStyleCnt="0"/>
      <dgm:spPr/>
    </dgm:pt>
    <dgm:pt modelId="{5C001821-C4C6-44DE-AE62-466BDA406221}" type="pres">
      <dgm:prSet presAssocID="{3DB43582-72D4-4C0D-BD99-EE9E71EF3B91}" presName="level2Shape" presStyleLbl="node4" presStyleIdx="2" presStyleCnt="6"/>
      <dgm:spPr/>
    </dgm:pt>
    <dgm:pt modelId="{120F9FEA-03D8-4893-A7C7-6E46DB30A9C7}" type="pres">
      <dgm:prSet presAssocID="{3DB43582-72D4-4C0D-BD99-EE9E71EF3B91}" presName="hierChild3" presStyleCnt="0"/>
      <dgm:spPr/>
    </dgm:pt>
    <dgm:pt modelId="{E0208217-5066-4E0A-897D-088FA5B6A528}" type="pres">
      <dgm:prSet presAssocID="{38AB64A2-AD70-4F3D-8436-C8BB206E21B9}" presName="Name19" presStyleLbl="parChTrans1D4" presStyleIdx="3" presStyleCnt="6"/>
      <dgm:spPr/>
    </dgm:pt>
    <dgm:pt modelId="{1212687D-6DD2-48CA-9D83-97373D198403}" type="pres">
      <dgm:prSet presAssocID="{FB4ECD5C-CDAA-4A3D-BAB7-6412471AA042}" presName="Name21" presStyleCnt="0"/>
      <dgm:spPr/>
    </dgm:pt>
    <dgm:pt modelId="{26F37BE1-0D4B-48A3-9873-0B8971F53DED}" type="pres">
      <dgm:prSet presAssocID="{FB4ECD5C-CDAA-4A3D-BAB7-6412471AA042}" presName="level2Shape" presStyleLbl="node4" presStyleIdx="3" presStyleCnt="6"/>
      <dgm:spPr>
        <a:xfrm>
          <a:off x="5941247" y="3912529"/>
          <a:ext cx="1396725" cy="931150"/>
        </a:xfrm>
        <a:prstGeom prst="roundRect">
          <a:avLst>
            <a:gd name="adj" fmla="val 10000"/>
          </a:avLst>
        </a:prstGeom>
      </dgm:spPr>
    </dgm:pt>
    <dgm:pt modelId="{161579CF-E80A-4F25-84CE-B55FD8E783B7}" type="pres">
      <dgm:prSet presAssocID="{FB4ECD5C-CDAA-4A3D-BAB7-6412471AA042}" presName="hierChild3" presStyleCnt="0"/>
      <dgm:spPr/>
    </dgm:pt>
    <dgm:pt modelId="{FBEF2299-22F7-4066-B72C-819354196D59}" type="pres">
      <dgm:prSet presAssocID="{C482D07A-E689-44D9-A95A-415AB7DF4308}" presName="Name19" presStyleLbl="parChTrans1D2" presStyleIdx="1" presStyleCnt="2"/>
      <dgm:spPr/>
    </dgm:pt>
    <dgm:pt modelId="{C52D5823-04BE-4247-8D88-C0C8C4C6CE98}" type="pres">
      <dgm:prSet presAssocID="{2CB02466-2F2D-4969-9244-B6A01052CF1D}" presName="Name21" presStyleCnt="0"/>
      <dgm:spPr/>
    </dgm:pt>
    <dgm:pt modelId="{05305ACC-AC49-41E7-B5EC-60B996FCF2E6}" type="pres">
      <dgm:prSet presAssocID="{2CB02466-2F2D-4969-9244-B6A01052CF1D}" presName="level2Shape" presStyleLbl="node2" presStyleIdx="1" presStyleCnt="2"/>
      <dgm:spPr/>
    </dgm:pt>
    <dgm:pt modelId="{B30296A2-42F0-4A00-BDF1-49033427BE8F}" type="pres">
      <dgm:prSet presAssocID="{2CB02466-2F2D-4969-9244-B6A01052CF1D}" presName="hierChild3" presStyleCnt="0"/>
      <dgm:spPr/>
    </dgm:pt>
    <dgm:pt modelId="{19DAACC1-23C3-4277-B3C4-64669EF945BD}" type="pres">
      <dgm:prSet presAssocID="{0B0AEDD0-4FA1-4796-B978-DCA370BCA5D5}" presName="Name19" presStyleLbl="parChTrans1D3" presStyleIdx="2" presStyleCnt="4"/>
      <dgm:spPr/>
    </dgm:pt>
    <dgm:pt modelId="{19AA8147-F073-4A63-A878-0444D390213E}" type="pres">
      <dgm:prSet presAssocID="{08BE8C8E-98EE-474B-8C70-A92B7835C7EC}" presName="Name21" presStyleCnt="0"/>
      <dgm:spPr/>
    </dgm:pt>
    <dgm:pt modelId="{B9F5B92D-A2C0-4E54-981E-0B98336E1EDE}" type="pres">
      <dgm:prSet presAssocID="{08BE8C8E-98EE-474B-8C70-A92B7835C7EC}" presName="level2Shape" presStyleLbl="node3" presStyleIdx="2" presStyleCnt="4"/>
      <dgm:spPr/>
    </dgm:pt>
    <dgm:pt modelId="{35A6FCDB-5E04-4432-96DA-EB033EE12B04}" type="pres">
      <dgm:prSet presAssocID="{08BE8C8E-98EE-474B-8C70-A92B7835C7EC}" presName="hierChild3" presStyleCnt="0"/>
      <dgm:spPr/>
    </dgm:pt>
    <dgm:pt modelId="{8078363E-A27E-48B5-8673-EFD45B83E7EC}" type="pres">
      <dgm:prSet presAssocID="{4FAA2015-A26C-4A77-87B1-03509F42C2C2}" presName="Name19" presStyleLbl="parChTrans1D3" presStyleIdx="3" presStyleCnt="4"/>
      <dgm:spPr/>
    </dgm:pt>
    <dgm:pt modelId="{9DBA1C94-DBDE-46B7-9903-A6A834FB299D}" type="pres">
      <dgm:prSet presAssocID="{A7AC340B-F1B4-440C-BED6-55C508C44A0F}" presName="Name21" presStyleCnt="0"/>
      <dgm:spPr/>
    </dgm:pt>
    <dgm:pt modelId="{525A8AF7-ADBF-47C1-A732-355E1240C767}" type="pres">
      <dgm:prSet presAssocID="{A7AC340B-F1B4-440C-BED6-55C508C44A0F}" presName="level2Shape" presStyleLbl="node3" presStyleIdx="3" presStyleCnt="4"/>
      <dgm:spPr/>
    </dgm:pt>
    <dgm:pt modelId="{0246F920-5A89-4EA9-9B46-133C01662701}" type="pres">
      <dgm:prSet presAssocID="{A7AC340B-F1B4-440C-BED6-55C508C44A0F}" presName="hierChild3" presStyleCnt="0"/>
      <dgm:spPr/>
    </dgm:pt>
    <dgm:pt modelId="{4779242B-0BAC-4238-BD3D-E332B14A6793}" type="pres">
      <dgm:prSet presAssocID="{D88B9833-D809-49CB-A90E-A9B59A1CCF3F}" presName="Name19" presStyleLbl="parChTrans1D4" presStyleIdx="4" presStyleCnt="6"/>
      <dgm:spPr/>
    </dgm:pt>
    <dgm:pt modelId="{60BB96B0-AB41-436B-832B-BBE99C4807ED}" type="pres">
      <dgm:prSet presAssocID="{C89810DC-D82C-43FD-9EA2-EE03C98AD88C}" presName="Name21" presStyleCnt="0"/>
      <dgm:spPr/>
    </dgm:pt>
    <dgm:pt modelId="{4DB955B0-2AB8-43A6-B6FA-1E381D12FC4A}" type="pres">
      <dgm:prSet presAssocID="{C89810DC-D82C-43FD-9EA2-EE03C98AD88C}" presName="level2Shape" presStyleLbl="node4" presStyleIdx="4" presStyleCnt="6"/>
      <dgm:spPr/>
    </dgm:pt>
    <dgm:pt modelId="{A4E544AA-1441-42AA-AB3D-19C83401D4D2}" type="pres">
      <dgm:prSet presAssocID="{C89810DC-D82C-43FD-9EA2-EE03C98AD88C}" presName="hierChild3" presStyleCnt="0"/>
      <dgm:spPr/>
    </dgm:pt>
    <dgm:pt modelId="{6E52C6DA-2D59-4AEC-87BC-785D6A4215E4}" type="pres">
      <dgm:prSet presAssocID="{9FCA798D-2486-4A95-8977-D205FCF99CBF}" presName="Name19" presStyleLbl="parChTrans1D4" presStyleIdx="5" presStyleCnt="6"/>
      <dgm:spPr/>
    </dgm:pt>
    <dgm:pt modelId="{79BDB5B3-F1AE-4C26-958B-2A4E097F4355}" type="pres">
      <dgm:prSet presAssocID="{D8350281-DAF2-4F33-9141-B2CC61603833}" presName="Name21" presStyleCnt="0"/>
      <dgm:spPr/>
    </dgm:pt>
    <dgm:pt modelId="{0E8B85CA-8546-4154-AFF3-7DA3ED95DF04}" type="pres">
      <dgm:prSet presAssocID="{D8350281-DAF2-4F33-9141-B2CC61603833}" presName="level2Shape" presStyleLbl="node4" presStyleIdx="5" presStyleCnt="6"/>
      <dgm:spPr/>
    </dgm:pt>
    <dgm:pt modelId="{442C38BA-8384-47B0-B5D8-BB3E1546BFAF}" type="pres">
      <dgm:prSet presAssocID="{D8350281-DAF2-4F33-9141-B2CC61603833}" presName="hierChild3" presStyleCnt="0"/>
      <dgm:spPr/>
    </dgm:pt>
    <dgm:pt modelId="{A7649178-ADC2-4CD7-A363-03D9F39ABF41}" type="pres">
      <dgm:prSet presAssocID="{FE3BE2CA-3598-47C2-8BDD-1BFCE014D082}" presName="bgShapesFlow" presStyleCnt="0"/>
      <dgm:spPr/>
    </dgm:pt>
  </dgm:ptLst>
  <dgm:cxnLst>
    <dgm:cxn modelId="{D3C09314-99E0-4649-A919-046611465506}" srcId="{A7AC340B-F1B4-440C-BED6-55C508C44A0F}" destId="{D8350281-DAF2-4F33-9141-B2CC61603833}" srcOrd="1" destOrd="0" parTransId="{9FCA798D-2486-4A95-8977-D205FCF99CBF}" sibTransId="{75A7800B-E82F-47C4-A159-79D1668488AB}"/>
    <dgm:cxn modelId="{14C6431C-E584-4213-9C10-B2C4F24D7557}" srcId="{65AD1340-D5EA-498A-85DF-6AC4729FDC2A}" destId="{7FA12B3F-3705-44ED-9BCF-F3C03622F627}" srcOrd="1" destOrd="0" parTransId="{E4C4D93B-BE74-417D-B0F0-7531139E5948}" sibTransId="{923E9F8E-D8E7-4C05-A96D-A4B94FA0EA2D}"/>
    <dgm:cxn modelId="{3600C31D-5EAF-461C-8E1A-169FF4004CF5}" type="presOf" srcId="{B8A6490F-4A65-4428-A464-3FFC9708ED65}" destId="{0BD1840F-F530-43C4-BD21-0CC068181130}" srcOrd="0" destOrd="0" presId="urn:microsoft.com/office/officeart/2005/8/layout/hierarchy6"/>
    <dgm:cxn modelId="{81F22E20-4CDC-41AF-8C2A-34C98E462C7E}" type="presOf" srcId="{38AB64A2-AD70-4F3D-8436-C8BB206E21B9}" destId="{E0208217-5066-4E0A-897D-088FA5B6A528}" srcOrd="0" destOrd="0" presId="urn:microsoft.com/office/officeart/2005/8/layout/hierarchy6"/>
    <dgm:cxn modelId="{90E1C325-7D03-4018-9BCF-59F889D0AB30}" type="presOf" srcId="{75B8905B-C2C6-488A-999B-459042E8FB43}" destId="{591D42F6-E181-4ED9-9362-E75AB1F1F0FC}" srcOrd="0" destOrd="0" presId="urn:microsoft.com/office/officeart/2005/8/layout/hierarchy6"/>
    <dgm:cxn modelId="{8CEE412A-66D2-45CF-AADB-6D7F0B36BA3C}" type="presOf" srcId="{FC9049D8-A0F5-429A-AB77-4D0E884BAB52}" destId="{97E9D4FE-AF04-436C-A8EB-2D223DA294CD}" srcOrd="0" destOrd="0" presId="urn:microsoft.com/office/officeart/2005/8/layout/hierarchy6"/>
    <dgm:cxn modelId="{5CD4862A-9582-409A-9C2A-1DE565B8F53F}" srcId="{F3046682-85DC-4880-8691-C44D8F2FCF1D}" destId="{B425A7EE-0C86-4388-A614-D3D1E9A7780E}" srcOrd="0" destOrd="0" parTransId="{8BA342BA-94F0-4677-944B-0A6C9750C516}" sibTransId="{2EA0EBE1-0E89-402F-8E26-FE9E492741C9}"/>
    <dgm:cxn modelId="{D63A7730-A3A8-41A0-AF5B-D4AC8335C53A}" type="presOf" srcId="{4FAA2015-A26C-4A77-87B1-03509F42C2C2}" destId="{8078363E-A27E-48B5-8673-EFD45B83E7EC}" srcOrd="0" destOrd="0" presId="urn:microsoft.com/office/officeart/2005/8/layout/hierarchy6"/>
    <dgm:cxn modelId="{8E26C131-660B-408C-9190-587971B83234}" srcId="{A7AC340B-F1B4-440C-BED6-55C508C44A0F}" destId="{C89810DC-D82C-43FD-9EA2-EE03C98AD88C}" srcOrd="0" destOrd="0" parTransId="{D88B9833-D809-49CB-A90E-A9B59A1CCF3F}" sibTransId="{5E88DAAD-6CBD-4A2C-9F52-15ECEBBD22C4}"/>
    <dgm:cxn modelId="{9A93543A-2169-4612-90DF-D47A71A20E5B}" srcId="{7FA12B3F-3705-44ED-9BCF-F3C03622F627}" destId="{FB4ECD5C-CDAA-4A3D-BAB7-6412471AA042}" srcOrd="1" destOrd="0" parTransId="{38AB64A2-AD70-4F3D-8436-C8BB206E21B9}" sibTransId="{4FAAEB5C-2216-49CB-A017-0CBB09CEDD3A}"/>
    <dgm:cxn modelId="{0D5B703A-78B2-404B-AD52-A8FBB30170B7}" type="presOf" srcId="{8BA342BA-94F0-4677-944B-0A6C9750C516}" destId="{4C134293-500C-4739-956D-E4224E3163A4}" srcOrd="0" destOrd="0" presId="urn:microsoft.com/office/officeart/2005/8/layout/hierarchy6"/>
    <dgm:cxn modelId="{7C366048-6390-40C0-A8C9-C0700E13C0F2}" type="presOf" srcId="{D8350281-DAF2-4F33-9141-B2CC61603833}" destId="{0E8B85CA-8546-4154-AFF3-7DA3ED95DF04}" srcOrd="0" destOrd="0" presId="urn:microsoft.com/office/officeart/2005/8/layout/hierarchy6"/>
    <dgm:cxn modelId="{5B63514A-D0BF-4F84-83DA-25FE43A80C25}" srcId="{F0BDE4A0-26EC-4431-8C3D-7432BB001C60}" destId="{2CB02466-2F2D-4969-9244-B6A01052CF1D}" srcOrd="1" destOrd="0" parTransId="{C482D07A-E689-44D9-A95A-415AB7DF4308}" sibTransId="{ECB9055D-4A37-404C-9D22-9A4962455B8F}"/>
    <dgm:cxn modelId="{3999E04C-4AAC-48E0-8409-9F560663F52A}" type="presOf" srcId="{C482D07A-E689-44D9-A95A-415AB7DF4308}" destId="{FBEF2299-22F7-4066-B72C-819354196D59}" srcOrd="0" destOrd="0" presId="urn:microsoft.com/office/officeart/2005/8/layout/hierarchy6"/>
    <dgm:cxn modelId="{D1D69B59-BEE7-4C58-9662-93A0BB36E5C3}" srcId="{2CB02466-2F2D-4969-9244-B6A01052CF1D}" destId="{A7AC340B-F1B4-440C-BED6-55C508C44A0F}" srcOrd="1" destOrd="0" parTransId="{4FAA2015-A26C-4A77-87B1-03509F42C2C2}" sibTransId="{0D0DBDE4-7407-478B-AD2D-37F968C7C27C}"/>
    <dgm:cxn modelId="{BD9DC56A-DD20-4254-98A0-D22C8C3A29C3}" type="presOf" srcId="{F0BDE4A0-26EC-4431-8C3D-7432BB001C60}" destId="{D3165DA1-D859-46D4-8130-6DC11111D4A2}" srcOrd="0" destOrd="0" presId="urn:microsoft.com/office/officeart/2005/8/layout/hierarchy6"/>
    <dgm:cxn modelId="{C9F51B6E-F930-42E1-A674-89ED47675A2A}" type="presOf" srcId="{0B0AEDD0-4FA1-4796-B978-DCA370BCA5D5}" destId="{19DAACC1-23C3-4277-B3C4-64669EF945BD}" srcOrd="0" destOrd="0" presId="urn:microsoft.com/office/officeart/2005/8/layout/hierarchy6"/>
    <dgm:cxn modelId="{C345CF71-5B66-4577-B2F1-3F7DF3EC67DD}" type="presOf" srcId="{08BE8C8E-98EE-474B-8C70-A92B7835C7EC}" destId="{B9F5B92D-A2C0-4E54-981E-0B98336E1EDE}" srcOrd="0" destOrd="0" presId="urn:microsoft.com/office/officeart/2005/8/layout/hierarchy6"/>
    <dgm:cxn modelId="{59EDE17C-3828-44DD-A5CB-4FC6F503D594}" type="presOf" srcId="{65AD1340-D5EA-498A-85DF-6AC4729FDC2A}" destId="{45E47A55-0F59-4FF1-97AD-FB467CBEBF68}" srcOrd="0" destOrd="0" presId="urn:microsoft.com/office/officeart/2005/8/layout/hierarchy6"/>
    <dgm:cxn modelId="{68C69D81-A753-42E4-8CD4-B35CC8AEA037}" srcId="{65AD1340-D5EA-498A-85DF-6AC4729FDC2A}" destId="{F3046682-85DC-4880-8691-C44D8F2FCF1D}" srcOrd="0" destOrd="0" parTransId="{7D61188F-1A7D-4409-862E-55CD5CFAD634}" sibTransId="{130C73E2-9088-452B-843A-F5B628271869}"/>
    <dgm:cxn modelId="{DFFE3D84-772D-490C-8744-9F9105D5B190}" type="presOf" srcId="{9FCA798D-2486-4A95-8977-D205FCF99CBF}" destId="{6E52C6DA-2D59-4AEC-87BC-785D6A4215E4}" srcOrd="0" destOrd="0" presId="urn:microsoft.com/office/officeart/2005/8/layout/hierarchy6"/>
    <dgm:cxn modelId="{300E5984-4B73-457F-9DAF-40378AFAEA2C}" type="presOf" srcId="{C89810DC-D82C-43FD-9EA2-EE03C98AD88C}" destId="{4DB955B0-2AB8-43A6-B6FA-1E381D12FC4A}" srcOrd="0" destOrd="0" presId="urn:microsoft.com/office/officeart/2005/8/layout/hierarchy6"/>
    <dgm:cxn modelId="{7AEDD086-F2CC-4BF0-A196-BCDE56EDC3BF}" type="presOf" srcId="{B425A7EE-0C86-4388-A614-D3D1E9A7780E}" destId="{EF13F57B-B642-4760-8A0C-B4919C043B66}" srcOrd="0" destOrd="0" presId="urn:microsoft.com/office/officeart/2005/8/layout/hierarchy6"/>
    <dgm:cxn modelId="{FA417488-EAB5-42E3-9075-D1DEFD4C4A0E}" type="presOf" srcId="{2CB02466-2F2D-4969-9244-B6A01052CF1D}" destId="{05305ACC-AC49-41E7-B5EC-60B996FCF2E6}" srcOrd="0" destOrd="0" presId="urn:microsoft.com/office/officeart/2005/8/layout/hierarchy6"/>
    <dgm:cxn modelId="{8E0AA58C-8491-4368-8971-08690835F155}" srcId="{F3046682-85DC-4880-8691-C44D8F2FCF1D}" destId="{75B8905B-C2C6-488A-999B-459042E8FB43}" srcOrd="1" destOrd="0" parTransId="{FC9049D8-A0F5-429A-AB77-4D0E884BAB52}" sibTransId="{82DCF83F-3001-4CD2-AF34-67B95C44EFC0}"/>
    <dgm:cxn modelId="{D2650991-B685-4B3B-BFC0-08478086DAEF}" type="presOf" srcId="{7FA12B3F-3705-44ED-9BCF-F3C03622F627}" destId="{A49386D3-1408-462A-A621-4796AD9107DA}" srcOrd="0" destOrd="0" presId="urn:microsoft.com/office/officeart/2005/8/layout/hierarchy6"/>
    <dgm:cxn modelId="{FACCDD91-0731-4175-8E85-61E6788ADE6A}" type="presOf" srcId="{1A9B8DF4-9F69-496F-B2FB-12E9456E53E1}" destId="{9A392CE1-D2C7-4CA7-88B2-D451ED4A30EE}" srcOrd="0" destOrd="0" presId="urn:microsoft.com/office/officeart/2005/8/layout/hierarchy6"/>
    <dgm:cxn modelId="{39245397-C1BC-4AF3-9EA7-BF813636BCC4}" type="presOf" srcId="{A7AC340B-F1B4-440C-BED6-55C508C44A0F}" destId="{525A8AF7-ADBF-47C1-A732-355E1240C767}" srcOrd="0" destOrd="0" presId="urn:microsoft.com/office/officeart/2005/8/layout/hierarchy6"/>
    <dgm:cxn modelId="{49EBBB97-D111-4DD5-BD03-3CFA508D436F}" type="presOf" srcId="{FE3BE2CA-3598-47C2-8BDD-1BFCE014D082}" destId="{A157183D-9369-4D04-8C4D-1283243BD4CB}" srcOrd="0" destOrd="0" presId="urn:microsoft.com/office/officeart/2005/8/layout/hierarchy6"/>
    <dgm:cxn modelId="{AF92A1B0-EF74-479B-9DA8-4199ECCF8143}" type="presOf" srcId="{F3046682-85DC-4880-8691-C44D8F2FCF1D}" destId="{56909645-EEA1-4468-8D6A-E6039080F8B9}" srcOrd="0" destOrd="0" presId="urn:microsoft.com/office/officeart/2005/8/layout/hierarchy6"/>
    <dgm:cxn modelId="{A87019C0-CE88-4E3E-BEE8-5609358273B9}" srcId="{FE3BE2CA-3598-47C2-8BDD-1BFCE014D082}" destId="{F0BDE4A0-26EC-4431-8C3D-7432BB001C60}" srcOrd="0" destOrd="0" parTransId="{71694C7D-DA81-4596-B0C1-828461C056F4}" sibTransId="{8233E83F-D774-4691-AA59-F7727B4DAB11}"/>
    <dgm:cxn modelId="{6C41EFC8-5A2A-4EE2-8F5D-39C826D9D1AB}" type="presOf" srcId="{D88B9833-D809-49CB-A90E-A9B59A1CCF3F}" destId="{4779242B-0BAC-4238-BD3D-E332B14A6793}" srcOrd="0" destOrd="0" presId="urn:microsoft.com/office/officeart/2005/8/layout/hierarchy6"/>
    <dgm:cxn modelId="{4C217AD7-5B11-4573-9483-1AABD31BBBB7}" srcId="{F0BDE4A0-26EC-4431-8C3D-7432BB001C60}" destId="{65AD1340-D5EA-498A-85DF-6AC4729FDC2A}" srcOrd="0" destOrd="0" parTransId="{1A9B8DF4-9F69-496F-B2FB-12E9456E53E1}" sibTransId="{223F38AE-0D78-4291-A4CB-570D26823AA6}"/>
    <dgm:cxn modelId="{14B151DC-38CE-4570-96AD-627034630303}" srcId="{7FA12B3F-3705-44ED-9BCF-F3C03622F627}" destId="{3DB43582-72D4-4C0D-BD99-EE9E71EF3B91}" srcOrd="0" destOrd="0" parTransId="{B8A6490F-4A65-4428-A464-3FFC9708ED65}" sibTransId="{E05FC543-B269-45B9-ADF3-1962A01AEED6}"/>
    <dgm:cxn modelId="{4D85BBDC-7307-4754-8DD7-0C81CB093073}" type="presOf" srcId="{3DB43582-72D4-4C0D-BD99-EE9E71EF3B91}" destId="{5C001821-C4C6-44DE-AE62-466BDA406221}" srcOrd="0" destOrd="0" presId="urn:microsoft.com/office/officeart/2005/8/layout/hierarchy6"/>
    <dgm:cxn modelId="{BA62F9E8-1056-4630-85DB-8A0920251300}" srcId="{2CB02466-2F2D-4969-9244-B6A01052CF1D}" destId="{08BE8C8E-98EE-474B-8C70-A92B7835C7EC}" srcOrd="0" destOrd="0" parTransId="{0B0AEDD0-4FA1-4796-B978-DCA370BCA5D5}" sibTransId="{19AED7A8-4C48-4EAF-8149-86B57D0183A6}"/>
    <dgm:cxn modelId="{1731EBE9-E5D3-465F-BD4C-AE2786814347}" type="presOf" srcId="{E4C4D93B-BE74-417D-B0F0-7531139E5948}" destId="{3C397A87-3D47-409C-B324-4109B47539FC}" srcOrd="0" destOrd="0" presId="urn:microsoft.com/office/officeart/2005/8/layout/hierarchy6"/>
    <dgm:cxn modelId="{DF946AF5-1B5E-4048-BFED-49255DABA000}" type="presOf" srcId="{7D61188F-1A7D-4409-862E-55CD5CFAD634}" destId="{45305714-C94E-4F12-B2EB-3A071E7ED17E}" srcOrd="0" destOrd="0" presId="urn:microsoft.com/office/officeart/2005/8/layout/hierarchy6"/>
    <dgm:cxn modelId="{F2C998FE-FB6C-4536-8FFB-138014F9E1F9}" type="presOf" srcId="{FB4ECD5C-CDAA-4A3D-BAB7-6412471AA042}" destId="{26F37BE1-0D4B-48A3-9873-0B8971F53DED}" srcOrd="0" destOrd="0" presId="urn:microsoft.com/office/officeart/2005/8/layout/hierarchy6"/>
    <dgm:cxn modelId="{5A04EFEC-B0D3-4368-BC4B-03205D423DBF}" type="presParOf" srcId="{A157183D-9369-4D04-8C4D-1283243BD4CB}" destId="{22AEB7F4-1EBA-433C-BD4A-A14E7A42461D}" srcOrd="0" destOrd="0" presId="urn:microsoft.com/office/officeart/2005/8/layout/hierarchy6"/>
    <dgm:cxn modelId="{3A983BF2-4862-4B5E-B8A3-06B4E168C2A9}" type="presParOf" srcId="{22AEB7F4-1EBA-433C-BD4A-A14E7A42461D}" destId="{BB6EC8EB-F0AF-4831-8DCC-164780DE5E6A}" srcOrd="0" destOrd="0" presId="urn:microsoft.com/office/officeart/2005/8/layout/hierarchy6"/>
    <dgm:cxn modelId="{FCBBE632-1689-4597-B89A-190670014120}" type="presParOf" srcId="{BB6EC8EB-F0AF-4831-8DCC-164780DE5E6A}" destId="{87B6D2A8-8777-4A58-A934-C6799DE068E8}" srcOrd="0" destOrd="0" presId="urn:microsoft.com/office/officeart/2005/8/layout/hierarchy6"/>
    <dgm:cxn modelId="{6BD4B23B-B01C-4A0A-86DC-320B6C4FF207}" type="presParOf" srcId="{87B6D2A8-8777-4A58-A934-C6799DE068E8}" destId="{D3165DA1-D859-46D4-8130-6DC11111D4A2}" srcOrd="0" destOrd="0" presId="urn:microsoft.com/office/officeart/2005/8/layout/hierarchy6"/>
    <dgm:cxn modelId="{912A8864-3732-4542-98EB-A7B31C22343F}" type="presParOf" srcId="{87B6D2A8-8777-4A58-A934-C6799DE068E8}" destId="{FE9A41D7-D255-47C6-ADAC-57A39504EDE7}" srcOrd="1" destOrd="0" presId="urn:microsoft.com/office/officeart/2005/8/layout/hierarchy6"/>
    <dgm:cxn modelId="{8FE86E00-DBCC-4CF0-BFC6-8D9A0E8A4A0C}" type="presParOf" srcId="{FE9A41D7-D255-47C6-ADAC-57A39504EDE7}" destId="{9A392CE1-D2C7-4CA7-88B2-D451ED4A30EE}" srcOrd="0" destOrd="0" presId="urn:microsoft.com/office/officeart/2005/8/layout/hierarchy6"/>
    <dgm:cxn modelId="{AC93C7D9-FC4F-488C-BE82-5C7489F1E8E1}" type="presParOf" srcId="{FE9A41D7-D255-47C6-ADAC-57A39504EDE7}" destId="{F36AA58D-B408-4502-B6FE-1112C4DD96DB}" srcOrd="1" destOrd="0" presId="urn:microsoft.com/office/officeart/2005/8/layout/hierarchy6"/>
    <dgm:cxn modelId="{8E47706E-9D6D-4BE1-9C46-1C59E50C693C}" type="presParOf" srcId="{F36AA58D-B408-4502-B6FE-1112C4DD96DB}" destId="{45E47A55-0F59-4FF1-97AD-FB467CBEBF68}" srcOrd="0" destOrd="0" presId="urn:microsoft.com/office/officeart/2005/8/layout/hierarchy6"/>
    <dgm:cxn modelId="{F9F78ABD-206C-4F65-AB76-C33090589927}" type="presParOf" srcId="{F36AA58D-B408-4502-B6FE-1112C4DD96DB}" destId="{6554C349-2BBE-4888-BB86-8DCE9073EE27}" srcOrd="1" destOrd="0" presId="urn:microsoft.com/office/officeart/2005/8/layout/hierarchy6"/>
    <dgm:cxn modelId="{2700C22F-999C-4ECF-A172-28C672819140}" type="presParOf" srcId="{6554C349-2BBE-4888-BB86-8DCE9073EE27}" destId="{45305714-C94E-4F12-B2EB-3A071E7ED17E}" srcOrd="0" destOrd="0" presId="urn:microsoft.com/office/officeart/2005/8/layout/hierarchy6"/>
    <dgm:cxn modelId="{B2CE9C50-7543-48A0-B13B-9B95B644317D}" type="presParOf" srcId="{6554C349-2BBE-4888-BB86-8DCE9073EE27}" destId="{E5EA3C8D-EE94-4DD8-9ACC-757E7286F1E1}" srcOrd="1" destOrd="0" presId="urn:microsoft.com/office/officeart/2005/8/layout/hierarchy6"/>
    <dgm:cxn modelId="{A6E80E1B-242B-4E55-94C4-07F81663E567}" type="presParOf" srcId="{E5EA3C8D-EE94-4DD8-9ACC-757E7286F1E1}" destId="{56909645-EEA1-4468-8D6A-E6039080F8B9}" srcOrd="0" destOrd="0" presId="urn:microsoft.com/office/officeart/2005/8/layout/hierarchy6"/>
    <dgm:cxn modelId="{F5BFB847-ADD6-41B2-94E4-CFCF766203B9}" type="presParOf" srcId="{E5EA3C8D-EE94-4DD8-9ACC-757E7286F1E1}" destId="{34B77CDA-1596-42B0-81D8-978763900E16}" srcOrd="1" destOrd="0" presId="urn:microsoft.com/office/officeart/2005/8/layout/hierarchy6"/>
    <dgm:cxn modelId="{53B79FF9-EDB2-4258-A33A-B38627D19467}" type="presParOf" srcId="{34B77CDA-1596-42B0-81D8-978763900E16}" destId="{4C134293-500C-4739-956D-E4224E3163A4}" srcOrd="0" destOrd="0" presId="urn:microsoft.com/office/officeart/2005/8/layout/hierarchy6"/>
    <dgm:cxn modelId="{F6C0A106-9D1F-4066-A0FE-0A99F76BC456}" type="presParOf" srcId="{34B77CDA-1596-42B0-81D8-978763900E16}" destId="{B870DB6F-ADB0-4B1F-AF7C-706561D1C70C}" srcOrd="1" destOrd="0" presId="urn:microsoft.com/office/officeart/2005/8/layout/hierarchy6"/>
    <dgm:cxn modelId="{5657F918-18A0-48D7-AF64-064B2D7BB158}" type="presParOf" srcId="{B870DB6F-ADB0-4B1F-AF7C-706561D1C70C}" destId="{EF13F57B-B642-4760-8A0C-B4919C043B66}" srcOrd="0" destOrd="0" presId="urn:microsoft.com/office/officeart/2005/8/layout/hierarchy6"/>
    <dgm:cxn modelId="{54B2C90A-CA4C-4135-96C6-EEAE23B0CE6E}" type="presParOf" srcId="{B870DB6F-ADB0-4B1F-AF7C-706561D1C70C}" destId="{D93B022E-08AB-4A0F-BD94-EC649CF2306D}" srcOrd="1" destOrd="0" presId="urn:microsoft.com/office/officeart/2005/8/layout/hierarchy6"/>
    <dgm:cxn modelId="{AD6D66EF-2541-42EF-9D0C-0BDD429BC1DC}" type="presParOf" srcId="{34B77CDA-1596-42B0-81D8-978763900E16}" destId="{97E9D4FE-AF04-436C-A8EB-2D223DA294CD}" srcOrd="2" destOrd="0" presId="urn:microsoft.com/office/officeart/2005/8/layout/hierarchy6"/>
    <dgm:cxn modelId="{E7AD2B14-FF78-43FB-8D47-A8BA61764158}" type="presParOf" srcId="{34B77CDA-1596-42B0-81D8-978763900E16}" destId="{DA4D56D9-1AE8-40FC-AC46-92B12096F97F}" srcOrd="3" destOrd="0" presId="urn:microsoft.com/office/officeart/2005/8/layout/hierarchy6"/>
    <dgm:cxn modelId="{53BA1C73-78F7-44D7-8C52-B311BC913C56}" type="presParOf" srcId="{DA4D56D9-1AE8-40FC-AC46-92B12096F97F}" destId="{591D42F6-E181-4ED9-9362-E75AB1F1F0FC}" srcOrd="0" destOrd="0" presId="urn:microsoft.com/office/officeart/2005/8/layout/hierarchy6"/>
    <dgm:cxn modelId="{8B4DE0BE-DC85-492A-9933-5EE5E9E1E449}" type="presParOf" srcId="{DA4D56D9-1AE8-40FC-AC46-92B12096F97F}" destId="{3043C10F-003D-4EB4-9929-06F1EE6DE2CA}" srcOrd="1" destOrd="0" presId="urn:microsoft.com/office/officeart/2005/8/layout/hierarchy6"/>
    <dgm:cxn modelId="{690F954F-E63A-4A55-847B-C3BA1910D812}" type="presParOf" srcId="{6554C349-2BBE-4888-BB86-8DCE9073EE27}" destId="{3C397A87-3D47-409C-B324-4109B47539FC}" srcOrd="2" destOrd="0" presId="urn:microsoft.com/office/officeart/2005/8/layout/hierarchy6"/>
    <dgm:cxn modelId="{9F938CC8-AC7F-4E9C-8F59-FC98AB3E6C6D}" type="presParOf" srcId="{6554C349-2BBE-4888-BB86-8DCE9073EE27}" destId="{1451E370-0DAA-4A7D-8157-13BA4B501006}" srcOrd="3" destOrd="0" presId="urn:microsoft.com/office/officeart/2005/8/layout/hierarchy6"/>
    <dgm:cxn modelId="{0697A63D-BE98-45EA-AB69-E996FDDF59FC}" type="presParOf" srcId="{1451E370-0DAA-4A7D-8157-13BA4B501006}" destId="{A49386D3-1408-462A-A621-4796AD9107DA}" srcOrd="0" destOrd="0" presId="urn:microsoft.com/office/officeart/2005/8/layout/hierarchy6"/>
    <dgm:cxn modelId="{4F8E1A64-3CA4-4AE3-9013-B2B5F9A3F3B4}" type="presParOf" srcId="{1451E370-0DAA-4A7D-8157-13BA4B501006}" destId="{A94AC2C4-C824-43E9-A910-F542A00137E6}" srcOrd="1" destOrd="0" presId="urn:microsoft.com/office/officeart/2005/8/layout/hierarchy6"/>
    <dgm:cxn modelId="{CE9C7C5B-98DA-41EC-91D1-8ECA08E02E7A}" type="presParOf" srcId="{A94AC2C4-C824-43E9-A910-F542A00137E6}" destId="{0BD1840F-F530-43C4-BD21-0CC068181130}" srcOrd="0" destOrd="0" presId="urn:microsoft.com/office/officeart/2005/8/layout/hierarchy6"/>
    <dgm:cxn modelId="{00F4F480-CD29-4B7C-8846-9FB6D237FCC9}" type="presParOf" srcId="{A94AC2C4-C824-43E9-A910-F542A00137E6}" destId="{F012F13F-8AA9-4006-A763-912C3D0B0B31}" srcOrd="1" destOrd="0" presId="urn:microsoft.com/office/officeart/2005/8/layout/hierarchy6"/>
    <dgm:cxn modelId="{152DEC5B-119B-4DB0-B5EC-62E853A79FB8}" type="presParOf" srcId="{F012F13F-8AA9-4006-A763-912C3D0B0B31}" destId="{5C001821-C4C6-44DE-AE62-466BDA406221}" srcOrd="0" destOrd="0" presId="urn:microsoft.com/office/officeart/2005/8/layout/hierarchy6"/>
    <dgm:cxn modelId="{A5075981-2CDD-4174-B9A4-5032799BE10F}" type="presParOf" srcId="{F012F13F-8AA9-4006-A763-912C3D0B0B31}" destId="{120F9FEA-03D8-4893-A7C7-6E46DB30A9C7}" srcOrd="1" destOrd="0" presId="urn:microsoft.com/office/officeart/2005/8/layout/hierarchy6"/>
    <dgm:cxn modelId="{697F8FC2-B51C-4B5F-96A7-1A951EE99D75}" type="presParOf" srcId="{A94AC2C4-C824-43E9-A910-F542A00137E6}" destId="{E0208217-5066-4E0A-897D-088FA5B6A528}" srcOrd="2" destOrd="0" presId="urn:microsoft.com/office/officeart/2005/8/layout/hierarchy6"/>
    <dgm:cxn modelId="{01836EEB-51A6-4DCF-B50D-497D49EA186D}" type="presParOf" srcId="{A94AC2C4-C824-43E9-A910-F542A00137E6}" destId="{1212687D-6DD2-48CA-9D83-97373D198403}" srcOrd="3" destOrd="0" presId="urn:microsoft.com/office/officeart/2005/8/layout/hierarchy6"/>
    <dgm:cxn modelId="{CAD62684-349A-4205-852D-F64DC100F89F}" type="presParOf" srcId="{1212687D-6DD2-48CA-9D83-97373D198403}" destId="{26F37BE1-0D4B-48A3-9873-0B8971F53DED}" srcOrd="0" destOrd="0" presId="urn:microsoft.com/office/officeart/2005/8/layout/hierarchy6"/>
    <dgm:cxn modelId="{E86E12B0-1EB1-4644-8236-471306A728BC}" type="presParOf" srcId="{1212687D-6DD2-48CA-9D83-97373D198403}" destId="{161579CF-E80A-4F25-84CE-B55FD8E783B7}" srcOrd="1" destOrd="0" presId="urn:microsoft.com/office/officeart/2005/8/layout/hierarchy6"/>
    <dgm:cxn modelId="{6B97CBF1-0CA3-40D6-8CB9-8393C7D0ACBD}" type="presParOf" srcId="{FE9A41D7-D255-47C6-ADAC-57A39504EDE7}" destId="{FBEF2299-22F7-4066-B72C-819354196D59}" srcOrd="2" destOrd="0" presId="urn:microsoft.com/office/officeart/2005/8/layout/hierarchy6"/>
    <dgm:cxn modelId="{1B823627-12F9-475A-804C-A0575B2059CA}" type="presParOf" srcId="{FE9A41D7-D255-47C6-ADAC-57A39504EDE7}" destId="{C52D5823-04BE-4247-8D88-C0C8C4C6CE98}" srcOrd="3" destOrd="0" presId="urn:microsoft.com/office/officeart/2005/8/layout/hierarchy6"/>
    <dgm:cxn modelId="{CD39B416-562F-47E8-BE27-0AAFFDFA5A7B}" type="presParOf" srcId="{C52D5823-04BE-4247-8D88-C0C8C4C6CE98}" destId="{05305ACC-AC49-41E7-B5EC-60B996FCF2E6}" srcOrd="0" destOrd="0" presId="urn:microsoft.com/office/officeart/2005/8/layout/hierarchy6"/>
    <dgm:cxn modelId="{9666777E-EC5D-4EAC-A7CC-5D8754BF05F1}" type="presParOf" srcId="{C52D5823-04BE-4247-8D88-C0C8C4C6CE98}" destId="{B30296A2-42F0-4A00-BDF1-49033427BE8F}" srcOrd="1" destOrd="0" presId="urn:microsoft.com/office/officeart/2005/8/layout/hierarchy6"/>
    <dgm:cxn modelId="{246D8944-D0E3-4F02-BF03-478351B37B0D}" type="presParOf" srcId="{B30296A2-42F0-4A00-BDF1-49033427BE8F}" destId="{19DAACC1-23C3-4277-B3C4-64669EF945BD}" srcOrd="0" destOrd="0" presId="urn:microsoft.com/office/officeart/2005/8/layout/hierarchy6"/>
    <dgm:cxn modelId="{64A0C539-93CA-4254-9F4B-B529DE534077}" type="presParOf" srcId="{B30296A2-42F0-4A00-BDF1-49033427BE8F}" destId="{19AA8147-F073-4A63-A878-0444D390213E}" srcOrd="1" destOrd="0" presId="urn:microsoft.com/office/officeart/2005/8/layout/hierarchy6"/>
    <dgm:cxn modelId="{BC37B9FF-0D5E-407A-B0F1-A3446C2CABE4}" type="presParOf" srcId="{19AA8147-F073-4A63-A878-0444D390213E}" destId="{B9F5B92D-A2C0-4E54-981E-0B98336E1EDE}" srcOrd="0" destOrd="0" presId="urn:microsoft.com/office/officeart/2005/8/layout/hierarchy6"/>
    <dgm:cxn modelId="{DCF5BDDB-C6AD-487A-9E5C-1F0AE4C48A17}" type="presParOf" srcId="{19AA8147-F073-4A63-A878-0444D390213E}" destId="{35A6FCDB-5E04-4432-96DA-EB033EE12B04}" srcOrd="1" destOrd="0" presId="urn:microsoft.com/office/officeart/2005/8/layout/hierarchy6"/>
    <dgm:cxn modelId="{3DFAEBB4-24F7-4FA1-BF7A-1233B5D5B49F}" type="presParOf" srcId="{B30296A2-42F0-4A00-BDF1-49033427BE8F}" destId="{8078363E-A27E-48B5-8673-EFD45B83E7EC}" srcOrd="2" destOrd="0" presId="urn:microsoft.com/office/officeart/2005/8/layout/hierarchy6"/>
    <dgm:cxn modelId="{C47101FE-9219-4604-AF13-4E2CE48C8D37}" type="presParOf" srcId="{B30296A2-42F0-4A00-BDF1-49033427BE8F}" destId="{9DBA1C94-DBDE-46B7-9903-A6A834FB299D}" srcOrd="3" destOrd="0" presId="urn:microsoft.com/office/officeart/2005/8/layout/hierarchy6"/>
    <dgm:cxn modelId="{4BCD1E2A-745A-4B00-8AEC-17C3D1E3322C}" type="presParOf" srcId="{9DBA1C94-DBDE-46B7-9903-A6A834FB299D}" destId="{525A8AF7-ADBF-47C1-A732-355E1240C767}" srcOrd="0" destOrd="0" presId="urn:microsoft.com/office/officeart/2005/8/layout/hierarchy6"/>
    <dgm:cxn modelId="{47E0AA06-326A-4634-A4F3-E56E31D5C944}" type="presParOf" srcId="{9DBA1C94-DBDE-46B7-9903-A6A834FB299D}" destId="{0246F920-5A89-4EA9-9B46-133C01662701}" srcOrd="1" destOrd="0" presId="urn:microsoft.com/office/officeart/2005/8/layout/hierarchy6"/>
    <dgm:cxn modelId="{834073A8-F136-43F9-8646-7464B92DB678}" type="presParOf" srcId="{0246F920-5A89-4EA9-9B46-133C01662701}" destId="{4779242B-0BAC-4238-BD3D-E332B14A6793}" srcOrd="0" destOrd="0" presId="urn:microsoft.com/office/officeart/2005/8/layout/hierarchy6"/>
    <dgm:cxn modelId="{D6073783-F701-4ACC-9BF3-3C8B4227D445}" type="presParOf" srcId="{0246F920-5A89-4EA9-9B46-133C01662701}" destId="{60BB96B0-AB41-436B-832B-BBE99C4807ED}" srcOrd="1" destOrd="0" presId="urn:microsoft.com/office/officeart/2005/8/layout/hierarchy6"/>
    <dgm:cxn modelId="{10312E57-6079-4603-B79D-B323ED8C6A9F}" type="presParOf" srcId="{60BB96B0-AB41-436B-832B-BBE99C4807ED}" destId="{4DB955B0-2AB8-43A6-B6FA-1E381D12FC4A}" srcOrd="0" destOrd="0" presId="urn:microsoft.com/office/officeart/2005/8/layout/hierarchy6"/>
    <dgm:cxn modelId="{4EBD1DD0-68B4-4EDD-8ECF-F3ED187821D7}" type="presParOf" srcId="{60BB96B0-AB41-436B-832B-BBE99C4807ED}" destId="{A4E544AA-1441-42AA-AB3D-19C83401D4D2}" srcOrd="1" destOrd="0" presId="urn:microsoft.com/office/officeart/2005/8/layout/hierarchy6"/>
    <dgm:cxn modelId="{E40A990D-1F05-4E2D-B908-0054959059B4}" type="presParOf" srcId="{0246F920-5A89-4EA9-9B46-133C01662701}" destId="{6E52C6DA-2D59-4AEC-87BC-785D6A4215E4}" srcOrd="2" destOrd="0" presId="urn:microsoft.com/office/officeart/2005/8/layout/hierarchy6"/>
    <dgm:cxn modelId="{C897A8C0-798D-4187-99C1-8BFA56B16F63}" type="presParOf" srcId="{0246F920-5A89-4EA9-9B46-133C01662701}" destId="{79BDB5B3-F1AE-4C26-958B-2A4E097F4355}" srcOrd="3" destOrd="0" presId="urn:microsoft.com/office/officeart/2005/8/layout/hierarchy6"/>
    <dgm:cxn modelId="{12E1AE78-3902-4FE6-9BD3-88962A0405FF}" type="presParOf" srcId="{79BDB5B3-F1AE-4C26-958B-2A4E097F4355}" destId="{0E8B85CA-8546-4154-AFF3-7DA3ED95DF04}" srcOrd="0" destOrd="0" presId="urn:microsoft.com/office/officeart/2005/8/layout/hierarchy6"/>
    <dgm:cxn modelId="{9237B716-6E89-4EED-A34A-CDC7EDCA35D9}" type="presParOf" srcId="{79BDB5B3-F1AE-4C26-958B-2A4E097F4355}" destId="{442C38BA-8384-47B0-B5D8-BB3E1546BFAF}" srcOrd="1" destOrd="0" presId="urn:microsoft.com/office/officeart/2005/8/layout/hierarchy6"/>
    <dgm:cxn modelId="{4CEB0286-894D-421D-AB27-973C4F93D29C}" type="presParOf" srcId="{A157183D-9369-4D04-8C4D-1283243BD4CB}" destId="{A7649178-ADC2-4CD7-A363-03D9F39ABF41}" srcOrd="1" destOrd="0" presId="urn:microsoft.com/office/officeart/2005/8/layout/hierarchy6"/>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E3BE2CA-3598-47C2-8BDD-1BFCE014D082}" type="doc">
      <dgm:prSet loTypeId="urn:microsoft.com/office/officeart/2005/8/layout/hierarchy6" loCatId="hierarchy" qsTypeId="urn:microsoft.com/office/officeart/2005/8/quickstyle/simple1" qsCatId="simple" csTypeId="urn:microsoft.com/office/officeart/2005/8/colors/accent6_2" csCatId="accent6" phldr="1"/>
      <dgm:spPr/>
      <dgm:t>
        <a:bodyPr/>
        <a:lstStyle/>
        <a:p>
          <a:endParaRPr lang="en-US"/>
        </a:p>
      </dgm:t>
    </dgm:pt>
    <dgm:pt modelId="{F0BDE4A0-26EC-4431-8C3D-7432BB001C60}">
      <dgm:prSet phldrT="[Text]" custT="1"/>
      <dgm:spPr>
        <a:solidFill>
          <a:srgbClr val="294A80"/>
        </a:solidFill>
        <a:ln>
          <a:noFill/>
        </a:ln>
      </dgm:spPr>
      <dgm:t>
        <a:bodyPr/>
        <a:lstStyle/>
        <a:p>
          <a:r>
            <a:rPr lang="en-US" sz="2400" b="1" dirty="0"/>
            <a:t>Risk</a:t>
          </a:r>
          <a:endParaRPr lang="en-US" sz="1800" b="1" dirty="0"/>
        </a:p>
      </dgm:t>
    </dgm:pt>
    <dgm:pt modelId="{71694C7D-DA81-4596-B0C1-828461C056F4}" type="parTrans" cxnId="{A87019C0-CE88-4E3E-BEE8-5609358273B9}">
      <dgm:prSet/>
      <dgm:spPr/>
      <dgm:t>
        <a:bodyPr/>
        <a:lstStyle/>
        <a:p>
          <a:endParaRPr lang="en-US" sz="2400" b="1"/>
        </a:p>
      </dgm:t>
    </dgm:pt>
    <dgm:pt modelId="{8233E83F-D774-4691-AA59-F7727B4DAB11}" type="sibTrans" cxnId="{A87019C0-CE88-4E3E-BEE8-5609358273B9}">
      <dgm:prSet/>
      <dgm:spPr/>
      <dgm:t>
        <a:bodyPr/>
        <a:lstStyle/>
        <a:p>
          <a:endParaRPr lang="en-US" sz="2400" b="1"/>
        </a:p>
      </dgm:t>
    </dgm:pt>
    <dgm:pt modelId="{65AD1340-D5EA-498A-85DF-6AC4729FDC2A}">
      <dgm:prSet phldrT="[Text]" custT="1"/>
      <dgm:spPr>
        <a:solidFill>
          <a:srgbClr val="294A80"/>
        </a:solidFill>
        <a:ln>
          <a:noFill/>
        </a:ln>
      </dgm:spPr>
      <dgm:t>
        <a:bodyPr/>
        <a:lstStyle/>
        <a:p>
          <a:r>
            <a:rPr lang="en-US" sz="1800" b="1" dirty="0"/>
            <a:t>Loss Event Frequency</a:t>
          </a:r>
        </a:p>
      </dgm:t>
    </dgm:pt>
    <dgm:pt modelId="{1A9B8DF4-9F69-496F-B2FB-12E9456E53E1}" type="parTrans" cxnId="{4C217AD7-5B11-4573-9483-1AABD31BBBB7}">
      <dgm:prSet/>
      <dgm:spPr>
        <a:solidFill>
          <a:srgbClr val="294A80"/>
        </a:solidFill>
        <a:ln w="28575">
          <a:solidFill>
            <a:srgbClr val="294A80"/>
          </a:solidFill>
        </a:ln>
      </dgm:spPr>
      <dgm:t>
        <a:bodyPr/>
        <a:lstStyle/>
        <a:p>
          <a:endParaRPr lang="en-US" sz="2400" b="1"/>
        </a:p>
      </dgm:t>
    </dgm:pt>
    <dgm:pt modelId="{223F38AE-0D78-4291-A4CB-570D26823AA6}" type="sibTrans" cxnId="{4C217AD7-5B11-4573-9483-1AABD31BBBB7}">
      <dgm:prSet/>
      <dgm:spPr/>
      <dgm:t>
        <a:bodyPr/>
        <a:lstStyle/>
        <a:p>
          <a:endParaRPr lang="en-US" sz="2400" b="1"/>
        </a:p>
      </dgm:t>
    </dgm:pt>
    <dgm:pt modelId="{F3046682-85DC-4880-8691-C44D8F2FCF1D}">
      <dgm:prSet phldrT="[Text]" custT="1"/>
      <dgm:spPr>
        <a:solidFill>
          <a:srgbClr val="294A80"/>
        </a:solidFill>
        <a:ln>
          <a:noFill/>
        </a:ln>
      </dgm:spPr>
      <dgm:t>
        <a:bodyPr/>
        <a:lstStyle/>
        <a:p>
          <a:r>
            <a:rPr lang="en-US" sz="1800" b="1" dirty="0"/>
            <a:t>Threat Event Frequency</a:t>
          </a:r>
        </a:p>
      </dgm:t>
    </dgm:pt>
    <dgm:pt modelId="{7D61188F-1A7D-4409-862E-55CD5CFAD634}" type="parTrans" cxnId="{68C69D81-A753-42E4-8CD4-B35CC8AEA037}">
      <dgm:prSet/>
      <dgm:spPr>
        <a:solidFill>
          <a:srgbClr val="0266D4"/>
        </a:solidFill>
        <a:ln w="28575">
          <a:solidFill>
            <a:srgbClr val="294A80"/>
          </a:solidFill>
        </a:ln>
      </dgm:spPr>
      <dgm:t>
        <a:bodyPr/>
        <a:lstStyle/>
        <a:p>
          <a:endParaRPr lang="en-US" sz="2400" b="1"/>
        </a:p>
      </dgm:t>
    </dgm:pt>
    <dgm:pt modelId="{130C73E2-9088-452B-843A-F5B628271869}" type="sibTrans" cxnId="{68C69D81-A753-42E4-8CD4-B35CC8AEA037}">
      <dgm:prSet/>
      <dgm:spPr/>
      <dgm:t>
        <a:bodyPr/>
        <a:lstStyle/>
        <a:p>
          <a:endParaRPr lang="en-US" sz="2400" b="1"/>
        </a:p>
      </dgm:t>
    </dgm:pt>
    <dgm:pt modelId="{7FA12B3F-3705-44ED-9BCF-F3C03622F627}">
      <dgm:prSet phldrT="[Text]" custT="1"/>
      <dgm:spPr>
        <a:solidFill>
          <a:srgbClr val="294A80"/>
        </a:solidFill>
        <a:ln>
          <a:noFill/>
        </a:ln>
      </dgm:spPr>
      <dgm:t>
        <a:bodyPr/>
        <a:lstStyle/>
        <a:p>
          <a:r>
            <a:rPr lang="en-US" sz="1800" b="1" dirty="0"/>
            <a:t>Vulnerability</a:t>
          </a:r>
        </a:p>
      </dgm:t>
    </dgm:pt>
    <dgm:pt modelId="{E4C4D93B-BE74-417D-B0F0-7531139E5948}" type="parTrans" cxnId="{14C6431C-E584-4213-9C10-B2C4F24D7557}">
      <dgm:prSet/>
      <dgm:spPr>
        <a:solidFill>
          <a:srgbClr val="0266D4"/>
        </a:solidFill>
        <a:ln w="28575">
          <a:solidFill>
            <a:srgbClr val="294A80"/>
          </a:solidFill>
        </a:ln>
      </dgm:spPr>
      <dgm:t>
        <a:bodyPr/>
        <a:lstStyle/>
        <a:p>
          <a:endParaRPr lang="en-US" sz="2400" b="1"/>
        </a:p>
      </dgm:t>
    </dgm:pt>
    <dgm:pt modelId="{923E9F8E-D8E7-4C05-A96D-A4B94FA0EA2D}" type="sibTrans" cxnId="{14C6431C-E584-4213-9C10-B2C4F24D7557}">
      <dgm:prSet/>
      <dgm:spPr/>
      <dgm:t>
        <a:bodyPr/>
        <a:lstStyle/>
        <a:p>
          <a:endParaRPr lang="en-US" sz="2400" b="1"/>
        </a:p>
      </dgm:t>
    </dgm:pt>
    <dgm:pt modelId="{2CB02466-2F2D-4969-9244-B6A01052CF1D}">
      <dgm:prSet phldrT="[Text]" custT="1"/>
      <dgm:spPr>
        <a:solidFill>
          <a:srgbClr val="294A80"/>
        </a:solidFill>
        <a:ln>
          <a:noFill/>
        </a:ln>
      </dgm:spPr>
      <dgm:t>
        <a:bodyPr/>
        <a:lstStyle/>
        <a:p>
          <a:r>
            <a:rPr lang="en-US" sz="1800" b="1" dirty="0"/>
            <a:t>Loss Magnitude</a:t>
          </a:r>
        </a:p>
      </dgm:t>
    </dgm:pt>
    <dgm:pt modelId="{C482D07A-E689-44D9-A95A-415AB7DF4308}" type="parTrans" cxnId="{5B63514A-D0BF-4F84-83DA-25FE43A80C25}">
      <dgm:prSet/>
      <dgm:spPr>
        <a:solidFill>
          <a:srgbClr val="294A80"/>
        </a:solidFill>
        <a:ln w="28575">
          <a:solidFill>
            <a:srgbClr val="294A80"/>
          </a:solidFill>
        </a:ln>
      </dgm:spPr>
      <dgm:t>
        <a:bodyPr/>
        <a:lstStyle/>
        <a:p>
          <a:endParaRPr lang="en-US" sz="2400" b="1"/>
        </a:p>
      </dgm:t>
    </dgm:pt>
    <dgm:pt modelId="{ECB9055D-4A37-404C-9D22-9A4962455B8F}" type="sibTrans" cxnId="{5B63514A-D0BF-4F84-83DA-25FE43A80C25}">
      <dgm:prSet/>
      <dgm:spPr/>
      <dgm:t>
        <a:bodyPr/>
        <a:lstStyle/>
        <a:p>
          <a:endParaRPr lang="en-US" sz="2400" b="1"/>
        </a:p>
      </dgm:t>
    </dgm:pt>
    <dgm:pt modelId="{08BE8C8E-98EE-474B-8C70-A92B7835C7EC}">
      <dgm:prSet phldrT="[Text]" custT="1"/>
      <dgm:spPr>
        <a:solidFill>
          <a:srgbClr val="294A80"/>
        </a:solidFill>
      </dgm:spPr>
      <dgm:t>
        <a:bodyPr/>
        <a:lstStyle/>
        <a:p>
          <a:r>
            <a:rPr lang="en-US" sz="1800" b="1" dirty="0"/>
            <a:t>Primary Loss</a:t>
          </a:r>
        </a:p>
      </dgm:t>
    </dgm:pt>
    <dgm:pt modelId="{0B0AEDD0-4FA1-4796-B978-DCA370BCA5D5}" type="parTrans" cxnId="{BA62F9E8-1056-4630-85DB-8A0920251300}">
      <dgm:prSet/>
      <dgm:spPr>
        <a:ln w="28575">
          <a:solidFill>
            <a:srgbClr val="294A80"/>
          </a:solidFill>
        </a:ln>
      </dgm:spPr>
      <dgm:t>
        <a:bodyPr/>
        <a:lstStyle/>
        <a:p>
          <a:endParaRPr lang="en-US" sz="2400" b="1"/>
        </a:p>
      </dgm:t>
    </dgm:pt>
    <dgm:pt modelId="{19AED7A8-4C48-4EAF-8149-86B57D0183A6}" type="sibTrans" cxnId="{BA62F9E8-1056-4630-85DB-8A0920251300}">
      <dgm:prSet/>
      <dgm:spPr/>
      <dgm:t>
        <a:bodyPr/>
        <a:lstStyle/>
        <a:p>
          <a:endParaRPr lang="en-US" sz="2400" b="1"/>
        </a:p>
      </dgm:t>
    </dgm:pt>
    <dgm:pt modelId="{A7AC340B-F1B4-440C-BED6-55C508C44A0F}">
      <dgm:prSet phldrT="[Text]" custT="1"/>
      <dgm:spPr>
        <a:solidFill>
          <a:srgbClr val="294A80"/>
        </a:solidFill>
      </dgm:spPr>
      <dgm:t>
        <a:bodyPr/>
        <a:lstStyle/>
        <a:p>
          <a:r>
            <a:rPr lang="en-US" sz="1800" b="1" dirty="0"/>
            <a:t>Secondary Risk</a:t>
          </a:r>
        </a:p>
      </dgm:t>
    </dgm:pt>
    <dgm:pt modelId="{4FAA2015-A26C-4A77-87B1-03509F42C2C2}" type="parTrans" cxnId="{D1D69B59-BEE7-4C58-9662-93A0BB36E5C3}">
      <dgm:prSet/>
      <dgm:spPr>
        <a:ln w="28575">
          <a:solidFill>
            <a:srgbClr val="294A80"/>
          </a:solidFill>
        </a:ln>
      </dgm:spPr>
      <dgm:t>
        <a:bodyPr/>
        <a:lstStyle/>
        <a:p>
          <a:endParaRPr lang="en-US" sz="2400" b="1"/>
        </a:p>
      </dgm:t>
    </dgm:pt>
    <dgm:pt modelId="{0D0DBDE4-7407-478B-AD2D-37F968C7C27C}" type="sibTrans" cxnId="{D1D69B59-BEE7-4C58-9662-93A0BB36E5C3}">
      <dgm:prSet/>
      <dgm:spPr/>
      <dgm:t>
        <a:bodyPr/>
        <a:lstStyle/>
        <a:p>
          <a:endParaRPr lang="en-US" sz="2400" b="1"/>
        </a:p>
      </dgm:t>
    </dgm:pt>
    <dgm:pt modelId="{C89810DC-D82C-43FD-9EA2-EE03C98AD88C}">
      <dgm:prSet phldrT="[Text]" custT="1"/>
      <dgm:spPr>
        <a:solidFill>
          <a:srgbClr val="294A80"/>
        </a:solidFill>
        <a:ln>
          <a:noFill/>
        </a:ln>
      </dgm:spPr>
      <dgm:t>
        <a:bodyPr/>
        <a:lstStyle/>
        <a:p>
          <a:r>
            <a:rPr lang="en-US" sz="1800" b="1" dirty="0"/>
            <a:t>Secondary Loss Event Frequency</a:t>
          </a:r>
        </a:p>
      </dgm:t>
    </dgm:pt>
    <dgm:pt modelId="{D88B9833-D809-49CB-A90E-A9B59A1CCF3F}" type="parTrans" cxnId="{8E26C131-660B-408C-9190-587971B83234}">
      <dgm:prSet/>
      <dgm:spPr>
        <a:ln w="28575">
          <a:solidFill>
            <a:srgbClr val="294A80"/>
          </a:solidFill>
        </a:ln>
      </dgm:spPr>
      <dgm:t>
        <a:bodyPr/>
        <a:lstStyle/>
        <a:p>
          <a:endParaRPr lang="en-US" sz="2400" b="1"/>
        </a:p>
      </dgm:t>
    </dgm:pt>
    <dgm:pt modelId="{5E88DAAD-6CBD-4A2C-9F52-15ECEBBD22C4}" type="sibTrans" cxnId="{8E26C131-660B-408C-9190-587971B83234}">
      <dgm:prSet/>
      <dgm:spPr/>
      <dgm:t>
        <a:bodyPr/>
        <a:lstStyle/>
        <a:p>
          <a:endParaRPr lang="en-US" sz="2400" b="1"/>
        </a:p>
      </dgm:t>
    </dgm:pt>
    <dgm:pt modelId="{D8350281-DAF2-4F33-9141-B2CC61603833}">
      <dgm:prSet phldrT="[Text]" custT="1"/>
      <dgm:spPr>
        <a:solidFill>
          <a:srgbClr val="294A80"/>
        </a:solidFill>
        <a:ln>
          <a:noFill/>
        </a:ln>
      </dgm:spPr>
      <dgm:t>
        <a:bodyPr/>
        <a:lstStyle/>
        <a:p>
          <a:r>
            <a:rPr lang="en-US" sz="1800" b="1" dirty="0"/>
            <a:t>Secondary Loss Magnitude</a:t>
          </a:r>
        </a:p>
      </dgm:t>
    </dgm:pt>
    <dgm:pt modelId="{9FCA798D-2486-4A95-8977-D205FCF99CBF}" type="parTrans" cxnId="{D3C09314-99E0-4649-A919-046611465506}">
      <dgm:prSet/>
      <dgm:spPr>
        <a:ln w="28575">
          <a:solidFill>
            <a:srgbClr val="294A80"/>
          </a:solidFill>
        </a:ln>
      </dgm:spPr>
      <dgm:t>
        <a:bodyPr/>
        <a:lstStyle/>
        <a:p>
          <a:endParaRPr lang="en-US" sz="2400" b="1"/>
        </a:p>
      </dgm:t>
    </dgm:pt>
    <dgm:pt modelId="{75A7800B-E82F-47C4-A159-79D1668488AB}" type="sibTrans" cxnId="{D3C09314-99E0-4649-A919-046611465506}">
      <dgm:prSet/>
      <dgm:spPr/>
      <dgm:t>
        <a:bodyPr/>
        <a:lstStyle/>
        <a:p>
          <a:endParaRPr lang="en-US" sz="2400" b="1"/>
        </a:p>
      </dgm:t>
    </dgm:pt>
    <dgm:pt modelId="{B425A7EE-0C86-4388-A614-D3D1E9A7780E}">
      <dgm:prSet phldrT="[Text]" custT="1"/>
      <dgm:spPr>
        <a:solidFill>
          <a:srgbClr val="294A80"/>
        </a:solidFill>
        <a:ln w="12700" cap="flat" cmpd="sng" algn="ctr">
          <a:noFill/>
          <a:prstDash val="solid"/>
          <a:miter lim="800000"/>
        </a:ln>
        <a:effectLst/>
      </dgm:spPr>
      <dgm:t>
        <a:bodyPr spcFirstLastPara="0" vert="horz" wrap="square" lIns="68580" tIns="68580" rIns="68580" bIns="68580" numCol="1" spcCol="1270" anchor="ctr" anchorCtr="0"/>
        <a:lstStyle/>
        <a:p>
          <a:pPr marL="0" lvl="0" indent="0" algn="ctr" defTabSz="800100">
            <a:lnSpc>
              <a:spcPct val="90000"/>
            </a:lnSpc>
            <a:spcBef>
              <a:spcPct val="0"/>
            </a:spcBef>
            <a:spcAft>
              <a:spcPct val="35000"/>
            </a:spcAft>
            <a:buNone/>
          </a:pPr>
          <a:r>
            <a:rPr lang="en-US" sz="1800" b="1" kern="1200" dirty="0">
              <a:solidFill>
                <a:prstClr val="white"/>
              </a:solidFill>
              <a:latin typeface="Calibri" panose="020F0502020204030204"/>
              <a:ea typeface="+mn-ea"/>
              <a:cs typeface="+mn-cs"/>
            </a:rPr>
            <a:t>Contact Frequency</a:t>
          </a:r>
        </a:p>
      </dgm:t>
    </dgm:pt>
    <dgm:pt modelId="{8BA342BA-94F0-4677-944B-0A6C9750C516}" type="parTrans" cxnId="{5CD4862A-9582-409A-9C2A-1DE565B8F53F}">
      <dgm:prSet/>
      <dgm:spPr>
        <a:ln w="28575">
          <a:solidFill>
            <a:srgbClr val="294A80"/>
          </a:solidFill>
        </a:ln>
      </dgm:spPr>
      <dgm:t>
        <a:bodyPr/>
        <a:lstStyle/>
        <a:p>
          <a:endParaRPr lang="en-US" sz="2400" b="1"/>
        </a:p>
      </dgm:t>
    </dgm:pt>
    <dgm:pt modelId="{2EA0EBE1-0E89-402F-8E26-FE9E492741C9}" type="sibTrans" cxnId="{5CD4862A-9582-409A-9C2A-1DE565B8F53F}">
      <dgm:prSet/>
      <dgm:spPr/>
      <dgm:t>
        <a:bodyPr/>
        <a:lstStyle/>
        <a:p>
          <a:endParaRPr lang="en-US" sz="2400" b="1"/>
        </a:p>
      </dgm:t>
    </dgm:pt>
    <dgm:pt modelId="{75B8905B-C2C6-488A-999B-459042E8FB43}">
      <dgm:prSet phldrT="[Text]" custT="1"/>
      <dgm:spPr>
        <a:solidFill>
          <a:srgbClr val="294A80"/>
        </a:solidFill>
        <a:ln w="76200" cap="flat" cmpd="sng" algn="ctr">
          <a:solidFill>
            <a:srgbClr val="FFC000"/>
          </a:solidFill>
          <a:prstDash val="solid"/>
          <a:miter lim="800000"/>
        </a:ln>
        <a:effectLst/>
      </dgm:spPr>
      <dgm:t>
        <a:bodyPr spcFirstLastPara="0" vert="horz" wrap="square" lIns="68580" tIns="68580" rIns="68580" bIns="68580" numCol="1" spcCol="1270" anchor="ctr" anchorCtr="0"/>
        <a:lstStyle/>
        <a:p>
          <a:pPr marL="0" lvl="0" indent="0" algn="ctr" defTabSz="800100">
            <a:lnSpc>
              <a:spcPct val="90000"/>
            </a:lnSpc>
            <a:spcBef>
              <a:spcPct val="0"/>
            </a:spcBef>
            <a:spcAft>
              <a:spcPct val="35000"/>
            </a:spcAft>
            <a:buNone/>
          </a:pPr>
          <a:r>
            <a:rPr lang="en-US" sz="1800" b="1" kern="1200" dirty="0">
              <a:solidFill>
                <a:prstClr val="white"/>
              </a:solidFill>
              <a:latin typeface="Calibri" panose="020F0502020204030204"/>
              <a:ea typeface="+mn-ea"/>
              <a:cs typeface="+mn-cs"/>
            </a:rPr>
            <a:t>Probability of Action</a:t>
          </a:r>
        </a:p>
      </dgm:t>
    </dgm:pt>
    <dgm:pt modelId="{FC9049D8-A0F5-429A-AB77-4D0E884BAB52}" type="parTrans" cxnId="{8E0AA58C-8491-4368-8971-08690835F155}">
      <dgm:prSet/>
      <dgm:spPr>
        <a:ln w="28575">
          <a:solidFill>
            <a:srgbClr val="294A80"/>
          </a:solidFill>
        </a:ln>
      </dgm:spPr>
      <dgm:t>
        <a:bodyPr/>
        <a:lstStyle/>
        <a:p>
          <a:endParaRPr lang="en-US" sz="2400" b="1"/>
        </a:p>
      </dgm:t>
    </dgm:pt>
    <dgm:pt modelId="{82DCF83F-3001-4CD2-AF34-67B95C44EFC0}" type="sibTrans" cxnId="{8E0AA58C-8491-4368-8971-08690835F155}">
      <dgm:prSet/>
      <dgm:spPr/>
      <dgm:t>
        <a:bodyPr/>
        <a:lstStyle/>
        <a:p>
          <a:endParaRPr lang="en-US" sz="2400" b="1"/>
        </a:p>
      </dgm:t>
    </dgm:pt>
    <dgm:pt modelId="{3DB43582-72D4-4C0D-BD99-EE9E71EF3B91}">
      <dgm:prSet phldrT="[Text]" custT="1"/>
      <dgm:spPr>
        <a:solidFill>
          <a:srgbClr val="294A80"/>
        </a:solidFill>
        <a:ln>
          <a:noFill/>
        </a:ln>
      </dgm:spPr>
      <dgm:t>
        <a:bodyPr/>
        <a:lstStyle/>
        <a:p>
          <a:r>
            <a:rPr lang="en-US" sz="1800" b="1" dirty="0"/>
            <a:t>Threat Capability</a:t>
          </a:r>
        </a:p>
      </dgm:t>
    </dgm:pt>
    <dgm:pt modelId="{B8A6490F-4A65-4428-A464-3FFC9708ED65}" type="parTrans" cxnId="{14B151DC-38CE-4570-96AD-627034630303}">
      <dgm:prSet/>
      <dgm:spPr>
        <a:ln w="28575">
          <a:solidFill>
            <a:srgbClr val="294A80"/>
          </a:solidFill>
        </a:ln>
      </dgm:spPr>
      <dgm:t>
        <a:bodyPr/>
        <a:lstStyle/>
        <a:p>
          <a:endParaRPr lang="en-US" sz="2400" b="1"/>
        </a:p>
      </dgm:t>
    </dgm:pt>
    <dgm:pt modelId="{E05FC543-B269-45B9-ADF3-1962A01AEED6}" type="sibTrans" cxnId="{14B151DC-38CE-4570-96AD-627034630303}">
      <dgm:prSet/>
      <dgm:spPr/>
      <dgm:t>
        <a:bodyPr/>
        <a:lstStyle/>
        <a:p>
          <a:endParaRPr lang="en-US" sz="2400" b="1"/>
        </a:p>
      </dgm:t>
    </dgm:pt>
    <dgm:pt modelId="{FB4ECD5C-CDAA-4A3D-BAB7-6412471AA042}">
      <dgm:prSet phldrT="[Text]" custT="1"/>
      <dgm:spPr>
        <a:solidFill>
          <a:srgbClr val="294A80"/>
        </a:solidFill>
        <a:ln w="12700" cap="flat" cmpd="sng" algn="ctr">
          <a:noFill/>
          <a:prstDash val="solid"/>
          <a:miter lim="800000"/>
        </a:ln>
        <a:effectLst/>
      </dgm:spPr>
      <dgm:t>
        <a:bodyPr spcFirstLastPara="0" vert="horz" wrap="square" lIns="68580" tIns="68580" rIns="68580" bIns="68580" numCol="1" spcCol="1270" anchor="ctr" anchorCtr="0"/>
        <a:lstStyle/>
        <a:p>
          <a:pPr marL="0" lvl="0" indent="0" algn="ctr" defTabSz="800100">
            <a:lnSpc>
              <a:spcPct val="90000"/>
            </a:lnSpc>
            <a:spcBef>
              <a:spcPct val="0"/>
            </a:spcBef>
            <a:spcAft>
              <a:spcPct val="35000"/>
            </a:spcAft>
            <a:buNone/>
          </a:pPr>
          <a:r>
            <a:rPr lang="en-US" sz="1800" b="1" kern="1200" dirty="0">
              <a:solidFill>
                <a:prstClr val="white"/>
              </a:solidFill>
              <a:latin typeface="Calibri" panose="020F0502020204030204"/>
              <a:ea typeface="+mn-ea"/>
              <a:cs typeface="+mn-cs"/>
            </a:rPr>
            <a:t>Difficulty</a:t>
          </a:r>
        </a:p>
      </dgm:t>
    </dgm:pt>
    <dgm:pt modelId="{38AB64A2-AD70-4F3D-8436-C8BB206E21B9}" type="parTrans" cxnId="{9A93543A-2169-4612-90DF-D47A71A20E5B}">
      <dgm:prSet/>
      <dgm:spPr>
        <a:ln w="28575">
          <a:solidFill>
            <a:srgbClr val="294A80"/>
          </a:solidFill>
        </a:ln>
      </dgm:spPr>
      <dgm:t>
        <a:bodyPr/>
        <a:lstStyle/>
        <a:p>
          <a:endParaRPr lang="en-US" sz="2400" b="1"/>
        </a:p>
      </dgm:t>
    </dgm:pt>
    <dgm:pt modelId="{4FAAEB5C-2216-49CB-A017-0CBB09CEDD3A}" type="sibTrans" cxnId="{9A93543A-2169-4612-90DF-D47A71A20E5B}">
      <dgm:prSet/>
      <dgm:spPr/>
      <dgm:t>
        <a:bodyPr/>
        <a:lstStyle/>
        <a:p>
          <a:endParaRPr lang="en-US" sz="2400" b="1"/>
        </a:p>
      </dgm:t>
    </dgm:pt>
    <dgm:pt modelId="{A157183D-9369-4D04-8C4D-1283243BD4CB}" type="pres">
      <dgm:prSet presAssocID="{FE3BE2CA-3598-47C2-8BDD-1BFCE014D082}" presName="mainComposite" presStyleCnt="0">
        <dgm:presLayoutVars>
          <dgm:chPref val="1"/>
          <dgm:dir/>
          <dgm:animOne val="branch"/>
          <dgm:animLvl val="lvl"/>
          <dgm:resizeHandles val="exact"/>
        </dgm:presLayoutVars>
      </dgm:prSet>
      <dgm:spPr/>
    </dgm:pt>
    <dgm:pt modelId="{22AEB7F4-1EBA-433C-BD4A-A14E7A42461D}" type="pres">
      <dgm:prSet presAssocID="{FE3BE2CA-3598-47C2-8BDD-1BFCE014D082}" presName="hierFlow" presStyleCnt="0"/>
      <dgm:spPr/>
    </dgm:pt>
    <dgm:pt modelId="{BB6EC8EB-F0AF-4831-8DCC-164780DE5E6A}" type="pres">
      <dgm:prSet presAssocID="{FE3BE2CA-3598-47C2-8BDD-1BFCE014D082}" presName="hierChild1" presStyleCnt="0">
        <dgm:presLayoutVars>
          <dgm:chPref val="1"/>
          <dgm:animOne val="branch"/>
          <dgm:animLvl val="lvl"/>
        </dgm:presLayoutVars>
      </dgm:prSet>
      <dgm:spPr/>
    </dgm:pt>
    <dgm:pt modelId="{87B6D2A8-8777-4A58-A934-C6799DE068E8}" type="pres">
      <dgm:prSet presAssocID="{F0BDE4A0-26EC-4431-8C3D-7432BB001C60}" presName="Name14" presStyleCnt="0"/>
      <dgm:spPr/>
    </dgm:pt>
    <dgm:pt modelId="{D3165DA1-D859-46D4-8130-6DC11111D4A2}" type="pres">
      <dgm:prSet presAssocID="{F0BDE4A0-26EC-4431-8C3D-7432BB001C60}" presName="level1Shape" presStyleLbl="node0" presStyleIdx="0" presStyleCnt="1">
        <dgm:presLayoutVars>
          <dgm:chPref val="3"/>
        </dgm:presLayoutVars>
      </dgm:prSet>
      <dgm:spPr/>
    </dgm:pt>
    <dgm:pt modelId="{FE9A41D7-D255-47C6-ADAC-57A39504EDE7}" type="pres">
      <dgm:prSet presAssocID="{F0BDE4A0-26EC-4431-8C3D-7432BB001C60}" presName="hierChild2" presStyleCnt="0"/>
      <dgm:spPr/>
    </dgm:pt>
    <dgm:pt modelId="{9A392CE1-D2C7-4CA7-88B2-D451ED4A30EE}" type="pres">
      <dgm:prSet presAssocID="{1A9B8DF4-9F69-496F-B2FB-12E9456E53E1}" presName="Name19" presStyleLbl="parChTrans1D2" presStyleIdx="0" presStyleCnt="2"/>
      <dgm:spPr/>
    </dgm:pt>
    <dgm:pt modelId="{F36AA58D-B408-4502-B6FE-1112C4DD96DB}" type="pres">
      <dgm:prSet presAssocID="{65AD1340-D5EA-498A-85DF-6AC4729FDC2A}" presName="Name21" presStyleCnt="0"/>
      <dgm:spPr/>
    </dgm:pt>
    <dgm:pt modelId="{45E47A55-0F59-4FF1-97AD-FB467CBEBF68}" type="pres">
      <dgm:prSet presAssocID="{65AD1340-D5EA-498A-85DF-6AC4729FDC2A}" presName="level2Shape" presStyleLbl="node2" presStyleIdx="0" presStyleCnt="2"/>
      <dgm:spPr/>
    </dgm:pt>
    <dgm:pt modelId="{6554C349-2BBE-4888-BB86-8DCE9073EE27}" type="pres">
      <dgm:prSet presAssocID="{65AD1340-D5EA-498A-85DF-6AC4729FDC2A}" presName="hierChild3" presStyleCnt="0"/>
      <dgm:spPr/>
    </dgm:pt>
    <dgm:pt modelId="{45305714-C94E-4F12-B2EB-3A071E7ED17E}" type="pres">
      <dgm:prSet presAssocID="{7D61188F-1A7D-4409-862E-55CD5CFAD634}" presName="Name19" presStyleLbl="parChTrans1D3" presStyleIdx="0" presStyleCnt="4"/>
      <dgm:spPr/>
    </dgm:pt>
    <dgm:pt modelId="{E5EA3C8D-EE94-4DD8-9ACC-757E7286F1E1}" type="pres">
      <dgm:prSet presAssocID="{F3046682-85DC-4880-8691-C44D8F2FCF1D}" presName="Name21" presStyleCnt="0"/>
      <dgm:spPr/>
    </dgm:pt>
    <dgm:pt modelId="{56909645-EEA1-4468-8D6A-E6039080F8B9}" type="pres">
      <dgm:prSet presAssocID="{F3046682-85DC-4880-8691-C44D8F2FCF1D}" presName="level2Shape" presStyleLbl="node3" presStyleIdx="0" presStyleCnt="4"/>
      <dgm:spPr/>
    </dgm:pt>
    <dgm:pt modelId="{34B77CDA-1596-42B0-81D8-978763900E16}" type="pres">
      <dgm:prSet presAssocID="{F3046682-85DC-4880-8691-C44D8F2FCF1D}" presName="hierChild3" presStyleCnt="0"/>
      <dgm:spPr/>
    </dgm:pt>
    <dgm:pt modelId="{4C134293-500C-4739-956D-E4224E3163A4}" type="pres">
      <dgm:prSet presAssocID="{8BA342BA-94F0-4677-944B-0A6C9750C516}" presName="Name19" presStyleLbl="parChTrans1D4" presStyleIdx="0" presStyleCnt="6"/>
      <dgm:spPr/>
    </dgm:pt>
    <dgm:pt modelId="{B870DB6F-ADB0-4B1F-AF7C-706561D1C70C}" type="pres">
      <dgm:prSet presAssocID="{B425A7EE-0C86-4388-A614-D3D1E9A7780E}" presName="Name21" presStyleCnt="0"/>
      <dgm:spPr/>
    </dgm:pt>
    <dgm:pt modelId="{EF13F57B-B642-4760-8A0C-B4919C043B66}" type="pres">
      <dgm:prSet presAssocID="{B425A7EE-0C86-4388-A614-D3D1E9A7780E}" presName="level2Shape" presStyleLbl="node4" presStyleIdx="0" presStyleCnt="6"/>
      <dgm:spPr>
        <a:xfrm>
          <a:off x="494017" y="3912529"/>
          <a:ext cx="1396725" cy="931150"/>
        </a:xfrm>
        <a:prstGeom prst="roundRect">
          <a:avLst>
            <a:gd name="adj" fmla="val 10000"/>
          </a:avLst>
        </a:prstGeom>
      </dgm:spPr>
    </dgm:pt>
    <dgm:pt modelId="{D93B022E-08AB-4A0F-BD94-EC649CF2306D}" type="pres">
      <dgm:prSet presAssocID="{B425A7EE-0C86-4388-A614-D3D1E9A7780E}" presName="hierChild3" presStyleCnt="0"/>
      <dgm:spPr/>
    </dgm:pt>
    <dgm:pt modelId="{97E9D4FE-AF04-436C-A8EB-2D223DA294CD}" type="pres">
      <dgm:prSet presAssocID="{FC9049D8-A0F5-429A-AB77-4D0E884BAB52}" presName="Name19" presStyleLbl="parChTrans1D4" presStyleIdx="1" presStyleCnt="6"/>
      <dgm:spPr/>
    </dgm:pt>
    <dgm:pt modelId="{DA4D56D9-1AE8-40FC-AC46-92B12096F97F}" type="pres">
      <dgm:prSet presAssocID="{75B8905B-C2C6-488A-999B-459042E8FB43}" presName="Name21" presStyleCnt="0"/>
      <dgm:spPr/>
    </dgm:pt>
    <dgm:pt modelId="{591D42F6-E181-4ED9-9362-E75AB1F1F0FC}" type="pres">
      <dgm:prSet presAssocID="{75B8905B-C2C6-488A-999B-459042E8FB43}" presName="level2Shape" presStyleLbl="node4" presStyleIdx="1" presStyleCnt="6"/>
      <dgm:spPr>
        <a:xfrm>
          <a:off x="2309760" y="3912529"/>
          <a:ext cx="1396725" cy="931150"/>
        </a:xfrm>
        <a:prstGeom prst="roundRect">
          <a:avLst>
            <a:gd name="adj" fmla="val 10000"/>
          </a:avLst>
        </a:prstGeom>
      </dgm:spPr>
    </dgm:pt>
    <dgm:pt modelId="{3043C10F-003D-4EB4-9929-06F1EE6DE2CA}" type="pres">
      <dgm:prSet presAssocID="{75B8905B-C2C6-488A-999B-459042E8FB43}" presName="hierChild3" presStyleCnt="0"/>
      <dgm:spPr/>
    </dgm:pt>
    <dgm:pt modelId="{3C397A87-3D47-409C-B324-4109B47539FC}" type="pres">
      <dgm:prSet presAssocID="{E4C4D93B-BE74-417D-B0F0-7531139E5948}" presName="Name19" presStyleLbl="parChTrans1D3" presStyleIdx="1" presStyleCnt="4"/>
      <dgm:spPr/>
    </dgm:pt>
    <dgm:pt modelId="{1451E370-0DAA-4A7D-8157-13BA4B501006}" type="pres">
      <dgm:prSet presAssocID="{7FA12B3F-3705-44ED-9BCF-F3C03622F627}" presName="Name21" presStyleCnt="0"/>
      <dgm:spPr/>
    </dgm:pt>
    <dgm:pt modelId="{A49386D3-1408-462A-A621-4796AD9107DA}" type="pres">
      <dgm:prSet presAssocID="{7FA12B3F-3705-44ED-9BCF-F3C03622F627}" presName="level2Shape" presStyleLbl="node3" presStyleIdx="1" presStyleCnt="4" custScaleX="126953"/>
      <dgm:spPr/>
    </dgm:pt>
    <dgm:pt modelId="{A94AC2C4-C824-43E9-A910-F542A00137E6}" type="pres">
      <dgm:prSet presAssocID="{7FA12B3F-3705-44ED-9BCF-F3C03622F627}" presName="hierChild3" presStyleCnt="0"/>
      <dgm:spPr/>
    </dgm:pt>
    <dgm:pt modelId="{0BD1840F-F530-43C4-BD21-0CC068181130}" type="pres">
      <dgm:prSet presAssocID="{B8A6490F-4A65-4428-A464-3FFC9708ED65}" presName="Name19" presStyleLbl="parChTrans1D4" presStyleIdx="2" presStyleCnt="6"/>
      <dgm:spPr/>
    </dgm:pt>
    <dgm:pt modelId="{F012F13F-8AA9-4006-A763-912C3D0B0B31}" type="pres">
      <dgm:prSet presAssocID="{3DB43582-72D4-4C0D-BD99-EE9E71EF3B91}" presName="Name21" presStyleCnt="0"/>
      <dgm:spPr/>
    </dgm:pt>
    <dgm:pt modelId="{5C001821-C4C6-44DE-AE62-466BDA406221}" type="pres">
      <dgm:prSet presAssocID="{3DB43582-72D4-4C0D-BD99-EE9E71EF3B91}" presName="level2Shape" presStyleLbl="node4" presStyleIdx="2" presStyleCnt="6"/>
      <dgm:spPr/>
    </dgm:pt>
    <dgm:pt modelId="{120F9FEA-03D8-4893-A7C7-6E46DB30A9C7}" type="pres">
      <dgm:prSet presAssocID="{3DB43582-72D4-4C0D-BD99-EE9E71EF3B91}" presName="hierChild3" presStyleCnt="0"/>
      <dgm:spPr/>
    </dgm:pt>
    <dgm:pt modelId="{E0208217-5066-4E0A-897D-088FA5B6A528}" type="pres">
      <dgm:prSet presAssocID="{38AB64A2-AD70-4F3D-8436-C8BB206E21B9}" presName="Name19" presStyleLbl="parChTrans1D4" presStyleIdx="3" presStyleCnt="6"/>
      <dgm:spPr/>
    </dgm:pt>
    <dgm:pt modelId="{1212687D-6DD2-48CA-9D83-97373D198403}" type="pres">
      <dgm:prSet presAssocID="{FB4ECD5C-CDAA-4A3D-BAB7-6412471AA042}" presName="Name21" presStyleCnt="0"/>
      <dgm:spPr/>
    </dgm:pt>
    <dgm:pt modelId="{26F37BE1-0D4B-48A3-9873-0B8971F53DED}" type="pres">
      <dgm:prSet presAssocID="{FB4ECD5C-CDAA-4A3D-BAB7-6412471AA042}" presName="level2Shape" presStyleLbl="node4" presStyleIdx="3" presStyleCnt="6"/>
      <dgm:spPr>
        <a:xfrm>
          <a:off x="5941247" y="3912529"/>
          <a:ext cx="1396725" cy="931150"/>
        </a:xfrm>
        <a:prstGeom prst="roundRect">
          <a:avLst>
            <a:gd name="adj" fmla="val 10000"/>
          </a:avLst>
        </a:prstGeom>
      </dgm:spPr>
    </dgm:pt>
    <dgm:pt modelId="{161579CF-E80A-4F25-84CE-B55FD8E783B7}" type="pres">
      <dgm:prSet presAssocID="{FB4ECD5C-CDAA-4A3D-BAB7-6412471AA042}" presName="hierChild3" presStyleCnt="0"/>
      <dgm:spPr/>
    </dgm:pt>
    <dgm:pt modelId="{FBEF2299-22F7-4066-B72C-819354196D59}" type="pres">
      <dgm:prSet presAssocID="{C482D07A-E689-44D9-A95A-415AB7DF4308}" presName="Name19" presStyleLbl="parChTrans1D2" presStyleIdx="1" presStyleCnt="2"/>
      <dgm:spPr/>
    </dgm:pt>
    <dgm:pt modelId="{C52D5823-04BE-4247-8D88-C0C8C4C6CE98}" type="pres">
      <dgm:prSet presAssocID="{2CB02466-2F2D-4969-9244-B6A01052CF1D}" presName="Name21" presStyleCnt="0"/>
      <dgm:spPr/>
    </dgm:pt>
    <dgm:pt modelId="{05305ACC-AC49-41E7-B5EC-60B996FCF2E6}" type="pres">
      <dgm:prSet presAssocID="{2CB02466-2F2D-4969-9244-B6A01052CF1D}" presName="level2Shape" presStyleLbl="node2" presStyleIdx="1" presStyleCnt="2"/>
      <dgm:spPr/>
    </dgm:pt>
    <dgm:pt modelId="{B30296A2-42F0-4A00-BDF1-49033427BE8F}" type="pres">
      <dgm:prSet presAssocID="{2CB02466-2F2D-4969-9244-B6A01052CF1D}" presName="hierChild3" presStyleCnt="0"/>
      <dgm:spPr/>
    </dgm:pt>
    <dgm:pt modelId="{19DAACC1-23C3-4277-B3C4-64669EF945BD}" type="pres">
      <dgm:prSet presAssocID="{0B0AEDD0-4FA1-4796-B978-DCA370BCA5D5}" presName="Name19" presStyleLbl="parChTrans1D3" presStyleIdx="2" presStyleCnt="4"/>
      <dgm:spPr/>
    </dgm:pt>
    <dgm:pt modelId="{19AA8147-F073-4A63-A878-0444D390213E}" type="pres">
      <dgm:prSet presAssocID="{08BE8C8E-98EE-474B-8C70-A92B7835C7EC}" presName="Name21" presStyleCnt="0"/>
      <dgm:spPr/>
    </dgm:pt>
    <dgm:pt modelId="{B9F5B92D-A2C0-4E54-981E-0B98336E1EDE}" type="pres">
      <dgm:prSet presAssocID="{08BE8C8E-98EE-474B-8C70-A92B7835C7EC}" presName="level2Shape" presStyleLbl="node3" presStyleIdx="2" presStyleCnt="4"/>
      <dgm:spPr/>
    </dgm:pt>
    <dgm:pt modelId="{35A6FCDB-5E04-4432-96DA-EB033EE12B04}" type="pres">
      <dgm:prSet presAssocID="{08BE8C8E-98EE-474B-8C70-A92B7835C7EC}" presName="hierChild3" presStyleCnt="0"/>
      <dgm:spPr/>
    </dgm:pt>
    <dgm:pt modelId="{8078363E-A27E-48B5-8673-EFD45B83E7EC}" type="pres">
      <dgm:prSet presAssocID="{4FAA2015-A26C-4A77-87B1-03509F42C2C2}" presName="Name19" presStyleLbl="parChTrans1D3" presStyleIdx="3" presStyleCnt="4"/>
      <dgm:spPr/>
    </dgm:pt>
    <dgm:pt modelId="{9DBA1C94-DBDE-46B7-9903-A6A834FB299D}" type="pres">
      <dgm:prSet presAssocID="{A7AC340B-F1B4-440C-BED6-55C508C44A0F}" presName="Name21" presStyleCnt="0"/>
      <dgm:spPr/>
    </dgm:pt>
    <dgm:pt modelId="{525A8AF7-ADBF-47C1-A732-355E1240C767}" type="pres">
      <dgm:prSet presAssocID="{A7AC340B-F1B4-440C-BED6-55C508C44A0F}" presName="level2Shape" presStyleLbl="node3" presStyleIdx="3" presStyleCnt="4"/>
      <dgm:spPr/>
    </dgm:pt>
    <dgm:pt modelId="{0246F920-5A89-4EA9-9B46-133C01662701}" type="pres">
      <dgm:prSet presAssocID="{A7AC340B-F1B4-440C-BED6-55C508C44A0F}" presName="hierChild3" presStyleCnt="0"/>
      <dgm:spPr/>
    </dgm:pt>
    <dgm:pt modelId="{4779242B-0BAC-4238-BD3D-E332B14A6793}" type="pres">
      <dgm:prSet presAssocID="{D88B9833-D809-49CB-A90E-A9B59A1CCF3F}" presName="Name19" presStyleLbl="parChTrans1D4" presStyleIdx="4" presStyleCnt="6"/>
      <dgm:spPr/>
    </dgm:pt>
    <dgm:pt modelId="{60BB96B0-AB41-436B-832B-BBE99C4807ED}" type="pres">
      <dgm:prSet presAssocID="{C89810DC-D82C-43FD-9EA2-EE03C98AD88C}" presName="Name21" presStyleCnt="0"/>
      <dgm:spPr/>
    </dgm:pt>
    <dgm:pt modelId="{4DB955B0-2AB8-43A6-B6FA-1E381D12FC4A}" type="pres">
      <dgm:prSet presAssocID="{C89810DC-D82C-43FD-9EA2-EE03C98AD88C}" presName="level2Shape" presStyleLbl="node4" presStyleIdx="4" presStyleCnt="6"/>
      <dgm:spPr/>
    </dgm:pt>
    <dgm:pt modelId="{A4E544AA-1441-42AA-AB3D-19C83401D4D2}" type="pres">
      <dgm:prSet presAssocID="{C89810DC-D82C-43FD-9EA2-EE03C98AD88C}" presName="hierChild3" presStyleCnt="0"/>
      <dgm:spPr/>
    </dgm:pt>
    <dgm:pt modelId="{6E52C6DA-2D59-4AEC-87BC-785D6A4215E4}" type="pres">
      <dgm:prSet presAssocID="{9FCA798D-2486-4A95-8977-D205FCF99CBF}" presName="Name19" presStyleLbl="parChTrans1D4" presStyleIdx="5" presStyleCnt="6"/>
      <dgm:spPr/>
    </dgm:pt>
    <dgm:pt modelId="{79BDB5B3-F1AE-4C26-958B-2A4E097F4355}" type="pres">
      <dgm:prSet presAssocID="{D8350281-DAF2-4F33-9141-B2CC61603833}" presName="Name21" presStyleCnt="0"/>
      <dgm:spPr/>
    </dgm:pt>
    <dgm:pt modelId="{0E8B85CA-8546-4154-AFF3-7DA3ED95DF04}" type="pres">
      <dgm:prSet presAssocID="{D8350281-DAF2-4F33-9141-B2CC61603833}" presName="level2Shape" presStyleLbl="node4" presStyleIdx="5" presStyleCnt="6"/>
      <dgm:spPr/>
    </dgm:pt>
    <dgm:pt modelId="{442C38BA-8384-47B0-B5D8-BB3E1546BFAF}" type="pres">
      <dgm:prSet presAssocID="{D8350281-DAF2-4F33-9141-B2CC61603833}" presName="hierChild3" presStyleCnt="0"/>
      <dgm:spPr/>
    </dgm:pt>
    <dgm:pt modelId="{A7649178-ADC2-4CD7-A363-03D9F39ABF41}" type="pres">
      <dgm:prSet presAssocID="{FE3BE2CA-3598-47C2-8BDD-1BFCE014D082}" presName="bgShapesFlow" presStyleCnt="0"/>
      <dgm:spPr/>
    </dgm:pt>
  </dgm:ptLst>
  <dgm:cxnLst>
    <dgm:cxn modelId="{D3C09314-99E0-4649-A919-046611465506}" srcId="{A7AC340B-F1B4-440C-BED6-55C508C44A0F}" destId="{D8350281-DAF2-4F33-9141-B2CC61603833}" srcOrd="1" destOrd="0" parTransId="{9FCA798D-2486-4A95-8977-D205FCF99CBF}" sibTransId="{75A7800B-E82F-47C4-A159-79D1668488AB}"/>
    <dgm:cxn modelId="{14C6431C-E584-4213-9C10-B2C4F24D7557}" srcId="{65AD1340-D5EA-498A-85DF-6AC4729FDC2A}" destId="{7FA12B3F-3705-44ED-9BCF-F3C03622F627}" srcOrd="1" destOrd="0" parTransId="{E4C4D93B-BE74-417D-B0F0-7531139E5948}" sibTransId="{923E9F8E-D8E7-4C05-A96D-A4B94FA0EA2D}"/>
    <dgm:cxn modelId="{3600C31D-5EAF-461C-8E1A-169FF4004CF5}" type="presOf" srcId="{B8A6490F-4A65-4428-A464-3FFC9708ED65}" destId="{0BD1840F-F530-43C4-BD21-0CC068181130}" srcOrd="0" destOrd="0" presId="urn:microsoft.com/office/officeart/2005/8/layout/hierarchy6"/>
    <dgm:cxn modelId="{81F22E20-4CDC-41AF-8C2A-34C98E462C7E}" type="presOf" srcId="{38AB64A2-AD70-4F3D-8436-C8BB206E21B9}" destId="{E0208217-5066-4E0A-897D-088FA5B6A528}" srcOrd="0" destOrd="0" presId="urn:microsoft.com/office/officeart/2005/8/layout/hierarchy6"/>
    <dgm:cxn modelId="{90E1C325-7D03-4018-9BCF-59F889D0AB30}" type="presOf" srcId="{75B8905B-C2C6-488A-999B-459042E8FB43}" destId="{591D42F6-E181-4ED9-9362-E75AB1F1F0FC}" srcOrd="0" destOrd="0" presId="urn:microsoft.com/office/officeart/2005/8/layout/hierarchy6"/>
    <dgm:cxn modelId="{8CEE412A-66D2-45CF-AADB-6D7F0B36BA3C}" type="presOf" srcId="{FC9049D8-A0F5-429A-AB77-4D0E884BAB52}" destId="{97E9D4FE-AF04-436C-A8EB-2D223DA294CD}" srcOrd="0" destOrd="0" presId="urn:microsoft.com/office/officeart/2005/8/layout/hierarchy6"/>
    <dgm:cxn modelId="{5CD4862A-9582-409A-9C2A-1DE565B8F53F}" srcId="{F3046682-85DC-4880-8691-C44D8F2FCF1D}" destId="{B425A7EE-0C86-4388-A614-D3D1E9A7780E}" srcOrd="0" destOrd="0" parTransId="{8BA342BA-94F0-4677-944B-0A6C9750C516}" sibTransId="{2EA0EBE1-0E89-402F-8E26-FE9E492741C9}"/>
    <dgm:cxn modelId="{D63A7730-A3A8-41A0-AF5B-D4AC8335C53A}" type="presOf" srcId="{4FAA2015-A26C-4A77-87B1-03509F42C2C2}" destId="{8078363E-A27E-48B5-8673-EFD45B83E7EC}" srcOrd="0" destOrd="0" presId="urn:microsoft.com/office/officeart/2005/8/layout/hierarchy6"/>
    <dgm:cxn modelId="{8E26C131-660B-408C-9190-587971B83234}" srcId="{A7AC340B-F1B4-440C-BED6-55C508C44A0F}" destId="{C89810DC-D82C-43FD-9EA2-EE03C98AD88C}" srcOrd="0" destOrd="0" parTransId="{D88B9833-D809-49CB-A90E-A9B59A1CCF3F}" sibTransId="{5E88DAAD-6CBD-4A2C-9F52-15ECEBBD22C4}"/>
    <dgm:cxn modelId="{9A93543A-2169-4612-90DF-D47A71A20E5B}" srcId="{7FA12B3F-3705-44ED-9BCF-F3C03622F627}" destId="{FB4ECD5C-CDAA-4A3D-BAB7-6412471AA042}" srcOrd="1" destOrd="0" parTransId="{38AB64A2-AD70-4F3D-8436-C8BB206E21B9}" sibTransId="{4FAAEB5C-2216-49CB-A017-0CBB09CEDD3A}"/>
    <dgm:cxn modelId="{0D5B703A-78B2-404B-AD52-A8FBB30170B7}" type="presOf" srcId="{8BA342BA-94F0-4677-944B-0A6C9750C516}" destId="{4C134293-500C-4739-956D-E4224E3163A4}" srcOrd="0" destOrd="0" presId="urn:microsoft.com/office/officeart/2005/8/layout/hierarchy6"/>
    <dgm:cxn modelId="{7C366048-6390-40C0-A8C9-C0700E13C0F2}" type="presOf" srcId="{D8350281-DAF2-4F33-9141-B2CC61603833}" destId="{0E8B85CA-8546-4154-AFF3-7DA3ED95DF04}" srcOrd="0" destOrd="0" presId="urn:microsoft.com/office/officeart/2005/8/layout/hierarchy6"/>
    <dgm:cxn modelId="{5B63514A-D0BF-4F84-83DA-25FE43A80C25}" srcId="{F0BDE4A0-26EC-4431-8C3D-7432BB001C60}" destId="{2CB02466-2F2D-4969-9244-B6A01052CF1D}" srcOrd="1" destOrd="0" parTransId="{C482D07A-E689-44D9-A95A-415AB7DF4308}" sibTransId="{ECB9055D-4A37-404C-9D22-9A4962455B8F}"/>
    <dgm:cxn modelId="{3999E04C-4AAC-48E0-8409-9F560663F52A}" type="presOf" srcId="{C482D07A-E689-44D9-A95A-415AB7DF4308}" destId="{FBEF2299-22F7-4066-B72C-819354196D59}" srcOrd="0" destOrd="0" presId="urn:microsoft.com/office/officeart/2005/8/layout/hierarchy6"/>
    <dgm:cxn modelId="{D1D69B59-BEE7-4C58-9662-93A0BB36E5C3}" srcId="{2CB02466-2F2D-4969-9244-B6A01052CF1D}" destId="{A7AC340B-F1B4-440C-BED6-55C508C44A0F}" srcOrd="1" destOrd="0" parTransId="{4FAA2015-A26C-4A77-87B1-03509F42C2C2}" sibTransId="{0D0DBDE4-7407-478B-AD2D-37F968C7C27C}"/>
    <dgm:cxn modelId="{BD9DC56A-DD20-4254-98A0-D22C8C3A29C3}" type="presOf" srcId="{F0BDE4A0-26EC-4431-8C3D-7432BB001C60}" destId="{D3165DA1-D859-46D4-8130-6DC11111D4A2}" srcOrd="0" destOrd="0" presId="urn:microsoft.com/office/officeart/2005/8/layout/hierarchy6"/>
    <dgm:cxn modelId="{C9F51B6E-F930-42E1-A674-89ED47675A2A}" type="presOf" srcId="{0B0AEDD0-4FA1-4796-B978-DCA370BCA5D5}" destId="{19DAACC1-23C3-4277-B3C4-64669EF945BD}" srcOrd="0" destOrd="0" presId="urn:microsoft.com/office/officeart/2005/8/layout/hierarchy6"/>
    <dgm:cxn modelId="{C345CF71-5B66-4577-B2F1-3F7DF3EC67DD}" type="presOf" srcId="{08BE8C8E-98EE-474B-8C70-A92B7835C7EC}" destId="{B9F5B92D-A2C0-4E54-981E-0B98336E1EDE}" srcOrd="0" destOrd="0" presId="urn:microsoft.com/office/officeart/2005/8/layout/hierarchy6"/>
    <dgm:cxn modelId="{59EDE17C-3828-44DD-A5CB-4FC6F503D594}" type="presOf" srcId="{65AD1340-D5EA-498A-85DF-6AC4729FDC2A}" destId="{45E47A55-0F59-4FF1-97AD-FB467CBEBF68}" srcOrd="0" destOrd="0" presId="urn:microsoft.com/office/officeart/2005/8/layout/hierarchy6"/>
    <dgm:cxn modelId="{68C69D81-A753-42E4-8CD4-B35CC8AEA037}" srcId="{65AD1340-D5EA-498A-85DF-6AC4729FDC2A}" destId="{F3046682-85DC-4880-8691-C44D8F2FCF1D}" srcOrd="0" destOrd="0" parTransId="{7D61188F-1A7D-4409-862E-55CD5CFAD634}" sibTransId="{130C73E2-9088-452B-843A-F5B628271869}"/>
    <dgm:cxn modelId="{DFFE3D84-772D-490C-8744-9F9105D5B190}" type="presOf" srcId="{9FCA798D-2486-4A95-8977-D205FCF99CBF}" destId="{6E52C6DA-2D59-4AEC-87BC-785D6A4215E4}" srcOrd="0" destOrd="0" presId="urn:microsoft.com/office/officeart/2005/8/layout/hierarchy6"/>
    <dgm:cxn modelId="{300E5984-4B73-457F-9DAF-40378AFAEA2C}" type="presOf" srcId="{C89810DC-D82C-43FD-9EA2-EE03C98AD88C}" destId="{4DB955B0-2AB8-43A6-B6FA-1E381D12FC4A}" srcOrd="0" destOrd="0" presId="urn:microsoft.com/office/officeart/2005/8/layout/hierarchy6"/>
    <dgm:cxn modelId="{7AEDD086-F2CC-4BF0-A196-BCDE56EDC3BF}" type="presOf" srcId="{B425A7EE-0C86-4388-A614-D3D1E9A7780E}" destId="{EF13F57B-B642-4760-8A0C-B4919C043B66}" srcOrd="0" destOrd="0" presId="urn:microsoft.com/office/officeart/2005/8/layout/hierarchy6"/>
    <dgm:cxn modelId="{FA417488-EAB5-42E3-9075-D1DEFD4C4A0E}" type="presOf" srcId="{2CB02466-2F2D-4969-9244-B6A01052CF1D}" destId="{05305ACC-AC49-41E7-B5EC-60B996FCF2E6}" srcOrd="0" destOrd="0" presId="urn:microsoft.com/office/officeart/2005/8/layout/hierarchy6"/>
    <dgm:cxn modelId="{8E0AA58C-8491-4368-8971-08690835F155}" srcId="{F3046682-85DC-4880-8691-C44D8F2FCF1D}" destId="{75B8905B-C2C6-488A-999B-459042E8FB43}" srcOrd="1" destOrd="0" parTransId="{FC9049D8-A0F5-429A-AB77-4D0E884BAB52}" sibTransId="{82DCF83F-3001-4CD2-AF34-67B95C44EFC0}"/>
    <dgm:cxn modelId="{D2650991-B685-4B3B-BFC0-08478086DAEF}" type="presOf" srcId="{7FA12B3F-3705-44ED-9BCF-F3C03622F627}" destId="{A49386D3-1408-462A-A621-4796AD9107DA}" srcOrd="0" destOrd="0" presId="urn:microsoft.com/office/officeart/2005/8/layout/hierarchy6"/>
    <dgm:cxn modelId="{FACCDD91-0731-4175-8E85-61E6788ADE6A}" type="presOf" srcId="{1A9B8DF4-9F69-496F-B2FB-12E9456E53E1}" destId="{9A392CE1-D2C7-4CA7-88B2-D451ED4A30EE}" srcOrd="0" destOrd="0" presId="urn:microsoft.com/office/officeart/2005/8/layout/hierarchy6"/>
    <dgm:cxn modelId="{39245397-C1BC-4AF3-9EA7-BF813636BCC4}" type="presOf" srcId="{A7AC340B-F1B4-440C-BED6-55C508C44A0F}" destId="{525A8AF7-ADBF-47C1-A732-355E1240C767}" srcOrd="0" destOrd="0" presId="urn:microsoft.com/office/officeart/2005/8/layout/hierarchy6"/>
    <dgm:cxn modelId="{49EBBB97-D111-4DD5-BD03-3CFA508D436F}" type="presOf" srcId="{FE3BE2CA-3598-47C2-8BDD-1BFCE014D082}" destId="{A157183D-9369-4D04-8C4D-1283243BD4CB}" srcOrd="0" destOrd="0" presId="urn:microsoft.com/office/officeart/2005/8/layout/hierarchy6"/>
    <dgm:cxn modelId="{AF92A1B0-EF74-479B-9DA8-4199ECCF8143}" type="presOf" srcId="{F3046682-85DC-4880-8691-C44D8F2FCF1D}" destId="{56909645-EEA1-4468-8D6A-E6039080F8B9}" srcOrd="0" destOrd="0" presId="urn:microsoft.com/office/officeart/2005/8/layout/hierarchy6"/>
    <dgm:cxn modelId="{A87019C0-CE88-4E3E-BEE8-5609358273B9}" srcId="{FE3BE2CA-3598-47C2-8BDD-1BFCE014D082}" destId="{F0BDE4A0-26EC-4431-8C3D-7432BB001C60}" srcOrd="0" destOrd="0" parTransId="{71694C7D-DA81-4596-B0C1-828461C056F4}" sibTransId="{8233E83F-D774-4691-AA59-F7727B4DAB11}"/>
    <dgm:cxn modelId="{6C41EFC8-5A2A-4EE2-8F5D-39C826D9D1AB}" type="presOf" srcId="{D88B9833-D809-49CB-A90E-A9B59A1CCF3F}" destId="{4779242B-0BAC-4238-BD3D-E332B14A6793}" srcOrd="0" destOrd="0" presId="urn:microsoft.com/office/officeart/2005/8/layout/hierarchy6"/>
    <dgm:cxn modelId="{4C217AD7-5B11-4573-9483-1AABD31BBBB7}" srcId="{F0BDE4A0-26EC-4431-8C3D-7432BB001C60}" destId="{65AD1340-D5EA-498A-85DF-6AC4729FDC2A}" srcOrd="0" destOrd="0" parTransId="{1A9B8DF4-9F69-496F-B2FB-12E9456E53E1}" sibTransId="{223F38AE-0D78-4291-A4CB-570D26823AA6}"/>
    <dgm:cxn modelId="{14B151DC-38CE-4570-96AD-627034630303}" srcId="{7FA12B3F-3705-44ED-9BCF-F3C03622F627}" destId="{3DB43582-72D4-4C0D-BD99-EE9E71EF3B91}" srcOrd="0" destOrd="0" parTransId="{B8A6490F-4A65-4428-A464-3FFC9708ED65}" sibTransId="{E05FC543-B269-45B9-ADF3-1962A01AEED6}"/>
    <dgm:cxn modelId="{4D85BBDC-7307-4754-8DD7-0C81CB093073}" type="presOf" srcId="{3DB43582-72D4-4C0D-BD99-EE9E71EF3B91}" destId="{5C001821-C4C6-44DE-AE62-466BDA406221}" srcOrd="0" destOrd="0" presId="urn:microsoft.com/office/officeart/2005/8/layout/hierarchy6"/>
    <dgm:cxn modelId="{BA62F9E8-1056-4630-85DB-8A0920251300}" srcId="{2CB02466-2F2D-4969-9244-B6A01052CF1D}" destId="{08BE8C8E-98EE-474B-8C70-A92B7835C7EC}" srcOrd="0" destOrd="0" parTransId="{0B0AEDD0-4FA1-4796-B978-DCA370BCA5D5}" sibTransId="{19AED7A8-4C48-4EAF-8149-86B57D0183A6}"/>
    <dgm:cxn modelId="{1731EBE9-E5D3-465F-BD4C-AE2786814347}" type="presOf" srcId="{E4C4D93B-BE74-417D-B0F0-7531139E5948}" destId="{3C397A87-3D47-409C-B324-4109B47539FC}" srcOrd="0" destOrd="0" presId="urn:microsoft.com/office/officeart/2005/8/layout/hierarchy6"/>
    <dgm:cxn modelId="{DF946AF5-1B5E-4048-BFED-49255DABA000}" type="presOf" srcId="{7D61188F-1A7D-4409-862E-55CD5CFAD634}" destId="{45305714-C94E-4F12-B2EB-3A071E7ED17E}" srcOrd="0" destOrd="0" presId="urn:microsoft.com/office/officeart/2005/8/layout/hierarchy6"/>
    <dgm:cxn modelId="{F2C998FE-FB6C-4536-8FFB-138014F9E1F9}" type="presOf" srcId="{FB4ECD5C-CDAA-4A3D-BAB7-6412471AA042}" destId="{26F37BE1-0D4B-48A3-9873-0B8971F53DED}" srcOrd="0" destOrd="0" presId="urn:microsoft.com/office/officeart/2005/8/layout/hierarchy6"/>
    <dgm:cxn modelId="{5A04EFEC-B0D3-4368-BC4B-03205D423DBF}" type="presParOf" srcId="{A157183D-9369-4D04-8C4D-1283243BD4CB}" destId="{22AEB7F4-1EBA-433C-BD4A-A14E7A42461D}" srcOrd="0" destOrd="0" presId="urn:microsoft.com/office/officeart/2005/8/layout/hierarchy6"/>
    <dgm:cxn modelId="{3A983BF2-4862-4B5E-B8A3-06B4E168C2A9}" type="presParOf" srcId="{22AEB7F4-1EBA-433C-BD4A-A14E7A42461D}" destId="{BB6EC8EB-F0AF-4831-8DCC-164780DE5E6A}" srcOrd="0" destOrd="0" presId="urn:microsoft.com/office/officeart/2005/8/layout/hierarchy6"/>
    <dgm:cxn modelId="{FCBBE632-1689-4597-B89A-190670014120}" type="presParOf" srcId="{BB6EC8EB-F0AF-4831-8DCC-164780DE5E6A}" destId="{87B6D2A8-8777-4A58-A934-C6799DE068E8}" srcOrd="0" destOrd="0" presId="urn:microsoft.com/office/officeart/2005/8/layout/hierarchy6"/>
    <dgm:cxn modelId="{6BD4B23B-B01C-4A0A-86DC-320B6C4FF207}" type="presParOf" srcId="{87B6D2A8-8777-4A58-A934-C6799DE068E8}" destId="{D3165DA1-D859-46D4-8130-6DC11111D4A2}" srcOrd="0" destOrd="0" presId="urn:microsoft.com/office/officeart/2005/8/layout/hierarchy6"/>
    <dgm:cxn modelId="{912A8864-3732-4542-98EB-A7B31C22343F}" type="presParOf" srcId="{87B6D2A8-8777-4A58-A934-C6799DE068E8}" destId="{FE9A41D7-D255-47C6-ADAC-57A39504EDE7}" srcOrd="1" destOrd="0" presId="urn:microsoft.com/office/officeart/2005/8/layout/hierarchy6"/>
    <dgm:cxn modelId="{8FE86E00-DBCC-4CF0-BFC6-8D9A0E8A4A0C}" type="presParOf" srcId="{FE9A41D7-D255-47C6-ADAC-57A39504EDE7}" destId="{9A392CE1-D2C7-4CA7-88B2-D451ED4A30EE}" srcOrd="0" destOrd="0" presId="urn:microsoft.com/office/officeart/2005/8/layout/hierarchy6"/>
    <dgm:cxn modelId="{AC93C7D9-FC4F-488C-BE82-5C7489F1E8E1}" type="presParOf" srcId="{FE9A41D7-D255-47C6-ADAC-57A39504EDE7}" destId="{F36AA58D-B408-4502-B6FE-1112C4DD96DB}" srcOrd="1" destOrd="0" presId="urn:microsoft.com/office/officeart/2005/8/layout/hierarchy6"/>
    <dgm:cxn modelId="{8E47706E-9D6D-4BE1-9C46-1C59E50C693C}" type="presParOf" srcId="{F36AA58D-B408-4502-B6FE-1112C4DD96DB}" destId="{45E47A55-0F59-4FF1-97AD-FB467CBEBF68}" srcOrd="0" destOrd="0" presId="urn:microsoft.com/office/officeart/2005/8/layout/hierarchy6"/>
    <dgm:cxn modelId="{F9F78ABD-206C-4F65-AB76-C33090589927}" type="presParOf" srcId="{F36AA58D-B408-4502-B6FE-1112C4DD96DB}" destId="{6554C349-2BBE-4888-BB86-8DCE9073EE27}" srcOrd="1" destOrd="0" presId="urn:microsoft.com/office/officeart/2005/8/layout/hierarchy6"/>
    <dgm:cxn modelId="{2700C22F-999C-4ECF-A172-28C672819140}" type="presParOf" srcId="{6554C349-2BBE-4888-BB86-8DCE9073EE27}" destId="{45305714-C94E-4F12-B2EB-3A071E7ED17E}" srcOrd="0" destOrd="0" presId="urn:microsoft.com/office/officeart/2005/8/layout/hierarchy6"/>
    <dgm:cxn modelId="{B2CE9C50-7543-48A0-B13B-9B95B644317D}" type="presParOf" srcId="{6554C349-2BBE-4888-BB86-8DCE9073EE27}" destId="{E5EA3C8D-EE94-4DD8-9ACC-757E7286F1E1}" srcOrd="1" destOrd="0" presId="urn:microsoft.com/office/officeart/2005/8/layout/hierarchy6"/>
    <dgm:cxn modelId="{A6E80E1B-242B-4E55-94C4-07F81663E567}" type="presParOf" srcId="{E5EA3C8D-EE94-4DD8-9ACC-757E7286F1E1}" destId="{56909645-EEA1-4468-8D6A-E6039080F8B9}" srcOrd="0" destOrd="0" presId="urn:microsoft.com/office/officeart/2005/8/layout/hierarchy6"/>
    <dgm:cxn modelId="{F5BFB847-ADD6-41B2-94E4-CFCF766203B9}" type="presParOf" srcId="{E5EA3C8D-EE94-4DD8-9ACC-757E7286F1E1}" destId="{34B77CDA-1596-42B0-81D8-978763900E16}" srcOrd="1" destOrd="0" presId="urn:microsoft.com/office/officeart/2005/8/layout/hierarchy6"/>
    <dgm:cxn modelId="{53B79FF9-EDB2-4258-A33A-B38627D19467}" type="presParOf" srcId="{34B77CDA-1596-42B0-81D8-978763900E16}" destId="{4C134293-500C-4739-956D-E4224E3163A4}" srcOrd="0" destOrd="0" presId="urn:microsoft.com/office/officeart/2005/8/layout/hierarchy6"/>
    <dgm:cxn modelId="{F6C0A106-9D1F-4066-A0FE-0A99F76BC456}" type="presParOf" srcId="{34B77CDA-1596-42B0-81D8-978763900E16}" destId="{B870DB6F-ADB0-4B1F-AF7C-706561D1C70C}" srcOrd="1" destOrd="0" presId="urn:microsoft.com/office/officeart/2005/8/layout/hierarchy6"/>
    <dgm:cxn modelId="{5657F918-18A0-48D7-AF64-064B2D7BB158}" type="presParOf" srcId="{B870DB6F-ADB0-4B1F-AF7C-706561D1C70C}" destId="{EF13F57B-B642-4760-8A0C-B4919C043B66}" srcOrd="0" destOrd="0" presId="urn:microsoft.com/office/officeart/2005/8/layout/hierarchy6"/>
    <dgm:cxn modelId="{54B2C90A-CA4C-4135-96C6-EEAE23B0CE6E}" type="presParOf" srcId="{B870DB6F-ADB0-4B1F-AF7C-706561D1C70C}" destId="{D93B022E-08AB-4A0F-BD94-EC649CF2306D}" srcOrd="1" destOrd="0" presId="urn:microsoft.com/office/officeart/2005/8/layout/hierarchy6"/>
    <dgm:cxn modelId="{AD6D66EF-2541-42EF-9D0C-0BDD429BC1DC}" type="presParOf" srcId="{34B77CDA-1596-42B0-81D8-978763900E16}" destId="{97E9D4FE-AF04-436C-A8EB-2D223DA294CD}" srcOrd="2" destOrd="0" presId="urn:microsoft.com/office/officeart/2005/8/layout/hierarchy6"/>
    <dgm:cxn modelId="{E7AD2B14-FF78-43FB-8D47-A8BA61764158}" type="presParOf" srcId="{34B77CDA-1596-42B0-81D8-978763900E16}" destId="{DA4D56D9-1AE8-40FC-AC46-92B12096F97F}" srcOrd="3" destOrd="0" presId="urn:microsoft.com/office/officeart/2005/8/layout/hierarchy6"/>
    <dgm:cxn modelId="{53BA1C73-78F7-44D7-8C52-B311BC913C56}" type="presParOf" srcId="{DA4D56D9-1AE8-40FC-AC46-92B12096F97F}" destId="{591D42F6-E181-4ED9-9362-E75AB1F1F0FC}" srcOrd="0" destOrd="0" presId="urn:microsoft.com/office/officeart/2005/8/layout/hierarchy6"/>
    <dgm:cxn modelId="{8B4DE0BE-DC85-492A-9933-5EE5E9E1E449}" type="presParOf" srcId="{DA4D56D9-1AE8-40FC-AC46-92B12096F97F}" destId="{3043C10F-003D-4EB4-9929-06F1EE6DE2CA}" srcOrd="1" destOrd="0" presId="urn:microsoft.com/office/officeart/2005/8/layout/hierarchy6"/>
    <dgm:cxn modelId="{690F954F-E63A-4A55-847B-C3BA1910D812}" type="presParOf" srcId="{6554C349-2BBE-4888-BB86-8DCE9073EE27}" destId="{3C397A87-3D47-409C-B324-4109B47539FC}" srcOrd="2" destOrd="0" presId="urn:microsoft.com/office/officeart/2005/8/layout/hierarchy6"/>
    <dgm:cxn modelId="{9F938CC8-AC7F-4E9C-8F59-FC98AB3E6C6D}" type="presParOf" srcId="{6554C349-2BBE-4888-BB86-8DCE9073EE27}" destId="{1451E370-0DAA-4A7D-8157-13BA4B501006}" srcOrd="3" destOrd="0" presId="urn:microsoft.com/office/officeart/2005/8/layout/hierarchy6"/>
    <dgm:cxn modelId="{0697A63D-BE98-45EA-AB69-E996FDDF59FC}" type="presParOf" srcId="{1451E370-0DAA-4A7D-8157-13BA4B501006}" destId="{A49386D3-1408-462A-A621-4796AD9107DA}" srcOrd="0" destOrd="0" presId="urn:microsoft.com/office/officeart/2005/8/layout/hierarchy6"/>
    <dgm:cxn modelId="{4F8E1A64-3CA4-4AE3-9013-B2B5F9A3F3B4}" type="presParOf" srcId="{1451E370-0DAA-4A7D-8157-13BA4B501006}" destId="{A94AC2C4-C824-43E9-A910-F542A00137E6}" srcOrd="1" destOrd="0" presId="urn:microsoft.com/office/officeart/2005/8/layout/hierarchy6"/>
    <dgm:cxn modelId="{CE9C7C5B-98DA-41EC-91D1-8ECA08E02E7A}" type="presParOf" srcId="{A94AC2C4-C824-43E9-A910-F542A00137E6}" destId="{0BD1840F-F530-43C4-BD21-0CC068181130}" srcOrd="0" destOrd="0" presId="urn:microsoft.com/office/officeart/2005/8/layout/hierarchy6"/>
    <dgm:cxn modelId="{00F4F480-CD29-4B7C-8846-9FB6D237FCC9}" type="presParOf" srcId="{A94AC2C4-C824-43E9-A910-F542A00137E6}" destId="{F012F13F-8AA9-4006-A763-912C3D0B0B31}" srcOrd="1" destOrd="0" presId="urn:microsoft.com/office/officeart/2005/8/layout/hierarchy6"/>
    <dgm:cxn modelId="{152DEC5B-119B-4DB0-B5EC-62E853A79FB8}" type="presParOf" srcId="{F012F13F-8AA9-4006-A763-912C3D0B0B31}" destId="{5C001821-C4C6-44DE-AE62-466BDA406221}" srcOrd="0" destOrd="0" presId="urn:microsoft.com/office/officeart/2005/8/layout/hierarchy6"/>
    <dgm:cxn modelId="{A5075981-2CDD-4174-B9A4-5032799BE10F}" type="presParOf" srcId="{F012F13F-8AA9-4006-A763-912C3D0B0B31}" destId="{120F9FEA-03D8-4893-A7C7-6E46DB30A9C7}" srcOrd="1" destOrd="0" presId="urn:microsoft.com/office/officeart/2005/8/layout/hierarchy6"/>
    <dgm:cxn modelId="{697F8FC2-B51C-4B5F-96A7-1A951EE99D75}" type="presParOf" srcId="{A94AC2C4-C824-43E9-A910-F542A00137E6}" destId="{E0208217-5066-4E0A-897D-088FA5B6A528}" srcOrd="2" destOrd="0" presId="urn:microsoft.com/office/officeart/2005/8/layout/hierarchy6"/>
    <dgm:cxn modelId="{01836EEB-51A6-4DCF-B50D-497D49EA186D}" type="presParOf" srcId="{A94AC2C4-C824-43E9-A910-F542A00137E6}" destId="{1212687D-6DD2-48CA-9D83-97373D198403}" srcOrd="3" destOrd="0" presId="urn:microsoft.com/office/officeart/2005/8/layout/hierarchy6"/>
    <dgm:cxn modelId="{CAD62684-349A-4205-852D-F64DC100F89F}" type="presParOf" srcId="{1212687D-6DD2-48CA-9D83-97373D198403}" destId="{26F37BE1-0D4B-48A3-9873-0B8971F53DED}" srcOrd="0" destOrd="0" presId="urn:microsoft.com/office/officeart/2005/8/layout/hierarchy6"/>
    <dgm:cxn modelId="{E86E12B0-1EB1-4644-8236-471306A728BC}" type="presParOf" srcId="{1212687D-6DD2-48CA-9D83-97373D198403}" destId="{161579CF-E80A-4F25-84CE-B55FD8E783B7}" srcOrd="1" destOrd="0" presId="urn:microsoft.com/office/officeart/2005/8/layout/hierarchy6"/>
    <dgm:cxn modelId="{6B97CBF1-0CA3-40D6-8CB9-8393C7D0ACBD}" type="presParOf" srcId="{FE9A41D7-D255-47C6-ADAC-57A39504EDE7}" destId="{FBEF2299-22F7-4066-B72C-819354196D59}" srcOrd="2" destOrd="0" presId="urn:microsoft.com/office/officeart/2005/8/layout/hierarchy6"/>
    <dgm:cxn modelId="{1B823627-12F9-475A-804C-A0575B2059CA}" type="presParOf" srcId="{FE9A41D7-D255-47C6-ADAC-57A39504EDE7}" destId="{C52D5823-04BE-4247-8D88-C0C8C4C6CE98}" srcOrd="3" destOrd="0" presId="urn:microsoft.com/office/officeart/2005/8/layout/hierarchy6"/>
    <dgm:cxn modelId="{CD39B416-562F-47E8-BE27-0AAFFDFA5A7B}" type="presParOf" srcId="{C52D5823-04BE-4247-8D88-C0C8C4C6CE98}" destId="{05305ACC-AC49-41E7-B5EC-60B996FCF2E6}" srcOrd="0" destOrd="0" presId="urn:microsoft.com/office/officeart/2005/8/layout/hierarchy6"/>
    <dgm:cxn modelId="{9666777E-EC5D-4EAC-A7CC-5D8754BF05F1}" type="presParOf" srcId="{C52D5823-04BE-4247-8D88-C0C8C4C6CE98}" destId="{B30296A2-42F0-4A00-BDF1-49033427BE8F}" srcOrd="1" destOrd="0" presId="urn:microsoft.com/office/officeart/2005/8/layout/hierarchy6"/>
    <dgm:cxn modelId="{246D8944-D0E3-4F02-BF03-478351B37B0D}" type="presParOf" srcId="{B30296A2-42F0-4A00-BDF1-49033427BE8F}" destId="{19DAACC1-23C3-4277-B3C4-64669EF945BD}" srcOrd="0" destOrd="0" presId="urn:microsoft.com/office/officeart/2005/8/layout/hierarchy6"/>
    <dgm:cxn modelId="{64A0C539-93CA-4254-9F4B-B529DE534077}" type="presParOf" srcId="{B30296A2-42F0-4A00-BDF1-49033427BE8F}" destId="{19AA8147-F073-4A63-A878-0444D390213E}" srcOrd="1" destOrd="0" presId="urn:microsoft.com/office/officeart/2005/8/layout/hierarchy6"/>
    <dgm:cxn modelId="{BC37B9FF-0D5E-407A-B0F1-A3446C2CABE4}" type="presParOf" srcId="{19AA8147-F073-4A63-A878-0444D390213E}" destId="{B9F5B92D-A2C0-4E54-981E-0B98336E1EDE}" srcOrd="0" destOrd="0" presId="urn:microsoft.com/office/officeart/2005/8/layout/hierarchy6"/>
    <dgm:cxn modelId="{DCF5BDDB-C6AD-487A-9E5C-1F0AE4C48A17}" type="presParOf" srcId="{19AA8147-F073-4A63-A878-0444D390213E}" destId="{35A6FCDB-5E04-4432-96DA-EB033EE12B04}" srcOrd="1" destOrd="0" presId="urn:microsoft.com/office/officeart/2005/8/layout/hierarchy6"/>
    <dgm:cxn modelId="{3DFAEBB4-24F7-4FA1-BF7A-1233B5D5B49F}" type="presParOf" srcId="{B30296A2-42F0-4A00-BDF1-49033427BE8F}" destId="{8078363E-A27E-48B5-8673-EFD45B83E7EC}" srcOrd="2" destOrd="0" presId="urn:microsoft.com/office/officeart/2005/8/layout/hierarchy6"/>
    <dgm:cxn modelId="{C47101FE-9219-4604-AF13-4E2CE48C8D37}" type="presParOf" srcId="{B30296A2-42F0-4A00-BDF1-49033427BE8F}" destId="{9DBA1C94-DBDE-46B7-9903-A6A834FB299D}" srcOrd="3" destOrd="0" presId="urn:microsoft.com/office/officeart/2005/8/layout/hierarchy6"/>
    <dgm:cxn modelId="{4BCD1E2A-745A-4B00-8AEC-17C3D1E3322C}" type="presParOf" srcId="{9DBA1C94-DBDE-46B7-9903-A6A834FB299D}" destId="{525A8AF7-ADBF-47C1-A732-355E1240C767}" srcOrd="0" destOrd="0" presId="urn:microsoft.com/office/officeart/2005/8/layout/hierarchy6"/>
    <dgm:cxn modelId="{47E0AA06-326A-4634-A4F3-E56E31D5C944}" type="presParOf" srcId="{9DBA1C94-DBDE-46B7-9903-A6A834FB299D}" destId="{0246F920-5A89-4EA9-9B46-133C01662701}" srcOrd="1" destOrd="0" presId="urn:microsoft.com/office/officeart/2005/8/layout/hierarchy6"/>
    <dgm:cxn modelId="{834073A8-F136-43F9-8646-7464B92DB678}" type="presParOf" srcId="{0246F920-5A89-4EA9-9B46-133C01662701}" destId="{4779242B-0BAC-4238-BD3D-E332B14A6793}" srcOrd="0" destOrd="0" presId="urn:microsoft.com/office/officeart/2005/8/layout/hierarchy6"/>
    <dgm:cxn modelId="{D6073783-F701-4ACC-9BF3-3C8B4227D445}" type="presParOf" srcId="{0246F920-5A89-4EA9-9B46-133C01662701}" destId="{60BB96B0-AB41-436B-832B-BBE99C4807ED}" srcOrd="1" destOrd="0" presId="urn:microsoft.com/office/officeart/2005/8/layout/hierarchy6"/>
    <dgm:cxn modelId="{10312E57-6079-4603-B79D-B323ED8C6A9F}" type="presParOf" srcId="{60BB96B0-AB41-436B-832B-BBE99C4807ED}" destId="{4DB955B0-2AB8-43A6-B6FA-1E381D12FC4A}" srcOrd="0" destOrd="0" presId="urn:microsoft.com/office/officeart/2005/8/layout/hierarchy6"/>
    <dgm:cxn modelId="{4EBD1DD0-68B4-4EDD-8ECF-F3ED187821D7}" type="presParOf" srcId="{60BB96B0-AB41-436B-832B-BBE99C4807ED}" destId="{A4E544AA-1441-42AA-AB3D-19C83401D4D2}" srcOrd="1" destOrd="0" presId="urn:microsoft.com/office/officeart/2005/8/layout/hierarchy6"/>
    <dgm:cxn modelId="{E40A990D-1F05-4E2D-B908-0054959059B4}" type="presParOf" srcId="{0246F920-5A89-4EA9-9B46-133C01662701}" destId="{6E52C6DA-2D59-4AEC-87BC-785D6A4215E4}" srcOrd="2" destOrd="0" presId="urn:microsoft.com/office/officeart/2005/8/layout/hierarchy6"/>
    <dgm:cxn modelId="{C897A8C0-798D-4187-99C1-8BFA56B16F63}" type="presParOf" srcId="{0246F920-5A89-4EA9-9B46-133C01662701}" destId="{79BDB5B3-F1AE-4C26-958B-2A4E097F4355}" srcOrd="3" destOrd="0" presId="urn:microsoft.com/office/officeart/2005/8/layout/hierarchy6"/>
    <dgm:cxn modelId="{12E1AE78-3902-4FE6-9BD3-88962A0405FF}" type="presParOf" srcId="{79BDB5B3-F1AE-4C26-958B-2A4E097F4355}" destId="{0E8B85CA-8546-4154-AFF3-7DA3ED95DF04}" srcOrd="0" destOrd="0" presId="urn:microsoft.com/office/officeart/2005/8/layout/hierarchy6"/>
    <dgm:cxn modelId="{9237B716-6E89-4EED-A34A-CDC7EDCA35D9}" type="presParOf" srcId="{79BDB5B3-F1AE-4C26-958B-2A4E097F4355}" destId="{442C38BA-8384-47B0-B5D8-BB3E1546BFAF}" srcOrd="1" destOrd="0" presId="urn:microsoft.com/office/officeart/2005/8/layout/hierarchy6"/>
    <dgm:cxn modelId="{4CEB0286-894D-421D-AB27-973C4F93D29C}" type="presParOf" srcId="{A157183D-9369-4D04-8C4D-1283243BD4CB}" destId="{A7649178-ADC2-4CD7-A363-03D9F39ABF41}" srcOrd="1" destOrd="0" presId="urn:microsoft.com/office/officeart/2005/8/layout/hierarchy6"/>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E3BE2CA-3598-47C2-8BDD-1BFCE014D082}" type="doc">
      <dgm:prSet loTypeId="urn:microsoft.com/office/officeart/2005/8/layout/hierarchy6" loCatId="hierarchy" qsTypeId="urn:microsoft.com/office/officeart/2005/8/quickstyle/simple1" qsCatId="simple" csTypeId="urn:microsoft.com/office/officeart/2005/8/colors/accent6_2" csCatId="accent6" phldr="1"/>
      <dgm:spPr/>
      <dgm:t>
        <a:bodyPr/>
        <a:lstStyle/>
        <a:p>
          <a:endParaRPr lang="en-US"/>
        </a:p>
      </dgm:t>
    </dgm:pt>
    <dgm:pt modelId="{F0BDE4A0-26EC-4431-8C3D-7432BB001C60}">
      <dgm:prSet phldrT="[Text]" custT="1"/>
      <dgm:spPr>
        <a:solidFill>
          <a:srgbClr val="294A80"/>
        </a:solidFill>
        <a:ln>
          <a:noFill/>
        </a:ln>
      </dgm:spPr>
      <dgm:t>
        <a:bodyPr/>
        <a:lstStyle/>
        <a:p>
          <a:r>
            <a:rPr lang="en-US" sz="2400" b="1" dirty="0"/>
            <a:t>Risk</a:t>
          </a:r>
          <a:endParaRPr lang="en-US" sz="1800" b="1" dirty="0"/>
        </a:p>
      </dgm:t>
    </dgm:pt>
    <dgm:pt modelId="{71694C7D-DA81-4596-B0C1-828461C056F4}" type="parTrans" cxnId="{A87019C0-CE88-4E3E-BEE8-5609358273B9}">
      <dgm:prSet/>
      <dgm:spPr/>
      <dgm:t>
        <a:bodyPr/>
        <a:lstStyle/>
        <a:p>
          <a:endParaRPr lang="en-US" sz="2400" b="1"/>
        </a:p>
      </dgm:t>
    </dgm:pt>
    <dgm:pt modelId="{8233E83F-D774-4691-AA59-F7727B4DAB11}" type="sibTrans" cxnId="{A87019C0-CE88-4E3E-BEE8-5609358273B9}">
      <dgm:prSet/>
      <dgm:spPr/>
      <dgm:t>
        <a:bodyPr/>
        <a:lstStyle/>
        <a:p>
          <a:endParaRPr lang="en-US" sz="2400" b="1"/>
        </a:p>
      </dgm:t>
    </dgm:pt>
    <dgm:pt modelId="{65AD1340-D5EA-498A-85DF-6AC4729FDC2A}">
      <dgm:prSet phldrT="[Text]" custT="1"/>
      <dgm:spPr>
        <a:solidFill>
          <a:srgbClr val="294A80"/>
        </a:solidFill>
        <a:ln>
          <a:noFill/>
        </a:ln>
      </dgm:spPr>
      <dgm:t>
        <a:bodyPr/>
        <a:lstStyle/>
        <a:p>
          <a:r>
            <a:rPr lang="en-US" sz="1800" b="1" dirty="0"/>
            <a:t>Loss Event Frequency</a:t>
          </a:r>
        </a:p>
      </dgm:t>
    </dgm:pt>
    <dgm:pt modelId="{1A9B8DF4-9F69-496F-B2FB-12E9456E53E1}" type="parTrans" cxnId="{4C217AD7-5B11-4573-9483-1AABD31BBBB7}">
      <dgm:prSet/>
      <dgm:spPr>
        <a:solidFill>
          <a:srgbClr val="294A80"/>
        </a:solidFill>
        <a:ln w="28575">
          <a:solidFill>
            <a:srgbClr val="294A80"/>
          </a:solidFill>
        </a:ln>
      </dgm:spPr>
      <dgm:t>
        <a:bodyPr/>
        <a:lstStyle/>
        <a:p>
          <a:endParaRPr lang="en-US" sz="2400" b="1"/>
        </a:p>
      </dgm:t>
    </dgm:pt>
    <dgm:pt modelId="{223F38AE-0D78-4291-A4CB-570D26823AA6}" type="sibTrans" cxnId="{4C217AD7-5B11-4573-9483-1AABD31BBBB7}">
      <dgm:prSet/>
      <dgm:spPr/>
      <dgm:t>
        <a:bodyPr/>
        <a:lstStyle/>
        <a:p>
          <a:endParaRPr lang="en-US" sz="2400" b="1"/>
        </a:p>
      </dgm:t>
    </dgm:pt>
    <dgm:pt modelId="{F3046682-85DC-4880-8691-C44D8F2FCF1D}">
      <dgm:prSet phldrT="[Text]" custT="1"/>
      <dgm:spPr>
        <a:solidFill>
          <a:srgbClr val="294A80"/>
        </a:solidFill>
        <a:ln>
          <a:noFill/>
        </a:ln>
      </dgm:spPr>
      <dgm:t>
        <a:bodyPr/>
        <a:lstStyle/>
        <a:p>
          <a:r>
            <a:rPr lang="en-US" sz="1800" b="1" dirty="0"/>
            <a:t>Threat Event Frequency</a:t>
          </a:r>
        </a:p>
      </dgm:t>
    </dgm:pt>
    <dgm:pt modelId="{7D61188F-1A7D-4409-862E-55CD5CFAD634}" type="parTrans" cxnId="{68C69D81-A753-42E4-8CD4-B35CC8AEA037}">
      <dgm:prSet/>
      <dgm:spPr>
        <a:solidFill>
          <a:srgbClr val="0266D4"/>
        </a:solidFill>
        <a:ln w="28575">
          <a:solidFill>
            <a:srgbClr val="294A80"/>
          </a:solidFill>
        </a:ln>
      </dgm:spPr>
      <dgm:t>
        <a:bodyPr/>
        <a:lstStyle/>
        <a:p>
          <a:endParaRPr lang="en-US" sz="2400" b="1"/>
        </a:p>
      </dgm:t>
    </dgm:pt>
    <dgm:pt modelId="{130C73E2-9088-452B-843A-F5B628271869}" type="sibTrans" cxnId="{68C69D81-A753-42E4-8CD4-B35CC8AEA037}">
      <dgm:prSet/>
      <dgm:spPr/>
      <dgm:t>
        <a:bodyPr/>
        <a:lstStyle/>
        <a:p>
          <a:endParaRPr lang="en-US" sz="2400" b="1"/>
        </a:p>
      </dgm:t>
    </dgm:pt>
    <dgm:pt modelId="{7FA12B3F-3705-44ED-9BCF-F3C03622F627}">
      <dgm:prSet phldrT="[Text]" custT="1"/>
      <dgm:spPr>
        <a:solidFill>
          <a:srgbClr val="294A80"/>
        </a:solidFill>
        <a:ln>
          <a:noFill/>
        </a:ln>
      </dgm:spPr>
      <dgm:t>
        <a:bodyPr/>
        <a:lstStyle/>
        <a:p>
          <a:r>
            <a:rPr lang="en-US" sz="1800" b="1" dirty="0"/>
            <a:t>Vulnerability</a:t>
          </a:r>
        </a:p>
      </dgm:t>
    </dgm:pt>
    <dgm:pt modelId="{E4C4D93B-BE74-417D-B0F0-7531139E5948}" type="parTrans" cxnId="{14C6431C-E584-4213-9C10-B2C4F24D7557}">
      <dgm:prSet/>
      <dgm:spPr>
        <a:solidFill>
          <a:srgbClr val="0266D4"/>
        </a:solidFill>
        <a:ln w="28575">
          <a:solidFill>
            <a:srgbClr val="294A80"/>
          </a:solidFill>
        </a:ln>
      </dgm:spPr>
      <dgm:t>
        <a:bodyPr/>
        <a:lstStyle/>
        <a:p>
          <a:endParaRPr lang="en-US" sz="2400" b="1"/>
        </a:p>
      </dgm:t>
    </dgm:pt>
    <dgm:pt modelId="{923E9F8E-D8E7-4C05-A96D-A4B94FA0EA2D}" type="sibTrans" cxnId="{14C6431C-E584-4213-9C10-B2C4F24D7557}">
      <dgm:prSet/>
      <dgm:spPr/>
      <dgm:t>
        <a:bodyPr/>
        <a:lstStyle/>
        <a:p>
          <a:endParaRPr lang="en-US" sz="2400" b="1"/>
        </a:p>
      </dgm:t>
    </dgm:pt>
    <dgm:pt modelId="{2CB02466-2F2D-4969-9244-B6A01052CF1D}">
      <dgm:prSet phldrT="[Text]" custT="1"/>
      <dgm:spPr>
        <a:solidFill>
          <a:srgbClr val="294A80"/>
        </a:solidFill>
        <a:ln w="76200">
          <a:solidFill>
            <a:srgbClr val="FFC000"/>
          </a:solidFill>
        </a:ln>
      </dgm:spPr>
      <dgm:t>
        <a:bodyPr/>
        <a:lstStyle/>
        <a:p>
          <a:r>
            <a:rPr lang="en-US" sz="1800" b="1" dirty="0"/>
            <a:t>Loss Magnitude</a:t>
          </a:r>
        </a:p>
      </dgm:t>
    </dgm:pt>
    <dgm:pt modelId="{C482D07A-E689-44D9-A95A-415AB7DF4308}" type="parTrans" cxnId="{5B63514A-D0BF-4F84-83DA-25FE43A80C25}">
      <dgm:prSet/>
      <dgm:spPr>
        <a:solidFill>
          <a:srgbClr val="294A80"/>
        </a:solidFill>
        <a:ln w="28575">
          <a:solidFill>
            <a:srgbClr val="294A80"/>
          </a:solidFill>
        </a:ln>
      </dgm:spPr>
      <dgm:t>
        <a:bodyPr/>
        <a:lstStyle/>
        <a:p>
          <a:endParaRPr lang="en-US" sz="2400" b="1"/>
        </a:p>
      </dgm:t>
    </dgm:pt>
    <dgm:pt modelId="{ECB9055D-4A37-404C-9D22-9A4962455B8F}" type="sibTrans" cxnId="{5B63514A-D0BF-4F84-83DA-25FE43A80C25}">
      <dgm:prSet/>
      <dgm:spPr/>
      <dgm:t>
        <a:bodyPr/>
        <a:lstStyle/>
        <a:p>
          <a:endParaRPr lang="en-US" sz="2400" b="1"/>
        </a:p>
      </dgm:t>
    </dgm:pt>
    <dgm:pt modelId="{08BE8C8E-98EE-474B-8C70-A92B7835C7EC}">
      <dgm:prSet phldrT="[Text]" custT="1"/>
      <dgm:spPr>
        <a:solidFill>
          <a:srgbClr val="294A80"/>
        </a:solidFill>
      </dgm:spPr>
      <dgm:t>
        <a:bodyPr/>
        <a:lstStyle/>
        <a:p>
          <a:r>
            <a:rPr lang="en-US" sz="1800" b="1" dirty="0"/>
            <a:t>Primary Loss</a:t>
          </a:r>
        </a:p>
      </dgm:t>
    </dgm:pt>
    <dgm:pt modelId="{0B0AEDD0-4FA1-4796-B978-DCA370BCA5D5}" type="parTrans" cxnId="{BA62F9E8-1056-4630-85DB-8A0920251300}">
      <dgm:prSet/>
      <dgm:spPr>
        <a:ln w="28575">
          <a:solidFill>
            <a:srgbClr val="294A80"/>
          </a:solidFill>
        </a:ln>
      </dgm:spPr>
      <dgm:t>
        <a:bodyPr/>
        <a:lstStyle/>
        <a:p>
          <a:endParaRPr lang="en-US" sz="2400" b="1"/>
        </a:p>
      </dgm:t>
    </dgm:pt>
    <dgm:pt modelId="{19AED7A8-4C48-4EAF-8149-86B57D0183A6}" type="sibTrans" cxnId="{BA62F9E8-1056-4630-85DB-8A0920251300}">
      <dgm:prSet/>
      <dgm:spPr/>
      <dgm:t>
        <a:bodyPr/>
        <a:lstStyle/>
        <a:p>
          <a:endParaRPr lang="en-US" sz="2400" b="1"/>
        </a:p>
      </dgm:t>
    </dgm:pt>
    <dgm:pt modelId="{A7AC340B-F1B4-440C-BED6-55C508C44A0F}">
      <dgm:prSet phldrT="[Text]" custT="1"/>
      <dgm:spPr>
        <a:solidFill>
          <a:srgbClr val="294A80"/>
        </a:solidFill>
      </dgm:spPr>
      <dgm:t>
        <a:bodyPr/>
        <a:lstStyle/>
        <a:p>
          <a:r>
            <a:rPr lang="en-US" sz="1800" b="1" dirty="0"/>
            <a:t>Secondary Risk</a:t>
          </a:r>
        </a:p>
      </dgm:t>
    </dgm:pt>
    <dgm:pt modelId="{4FAA2015-A26C-4A77-87B1-03509F42C2C2}" type="parTrans" cxnId="{D1D69B59-BEE7-4C58-9662-93A0BB36E5C3}">
      <dgm:prSet/>
      <dgm:spPr>
        <a:ln w="28575">
          <a:solidFill>
            <a:srgbClr val="294A80"/>
          </a:solidFill>
        </a:ln>
      </dgm:spPr>
      <dgm:t>
        <a:bodyPr/>
        <a:lstStyle/>
        <a:p>
          <a:endParaRPr lang="en-US" sz="2400" b="1"/>
        </a:p>
      </dgm:t>
    </dgm:pt>
    <dgm:pt modelId="{0D0DBDE4-7407-478B-AD2D-37F968C7C27C}" type="sibTrans" cxnId="{D1D69B59-BEE7-4C58-9662-93A0BB36E5C3}">
      <dgm:prSet/>
      <dgm:spPr/>
      <dgm:t>
        <a:bodyPr/>
        <a:lstStyle/>
        <a:p>
          <a:endParaRPr lang="en-US" sz="2400" b="1"/>
        </a:p>
      </dgm:t>
    </dgm:pt>
    <dgm:pt modelId="{C89810DC-D82C-43FD-9EA2-EE03C98AD88C}">
      <dgm:prSet phldrT="[Text]" custT="1"/>
      <dgm:spPr>
        <a:solidFill>
          <a:srgbClr val="294A80"/>
        </a:solidFill>
        <a:ln>
          <a:noFill/>
        </a:ln>
      </dgm:spPr>
      <dgm:t>
        <a:bodyPr/>
        <a:lstStyle/>
        <a:p>
          <a:r>
            <a:rPr lang="en-US" sz="1800" b="1" dirty="0"/>
            <a:t>Secondary Loss Event Frequency</a:t>
          </a:r>
        </a:p>
      </dgm:t>
    </dgm:pt>
    <dgm:pt modelId="{D88B9833-D809-49CB-A90E-A9B59A1CCF3F}" type="parTrans" cxnId="{8E26C131-660B-408C-9190-587971B83234}">
      <dgm:prSet/>
      <dgm:spPr>
        <a:ln w="28575">
          <a:solidFill>
            <a:srgbClr val="294A80"/>
          </a:solidFill>
        </a:ln>
      </dgm:spPr>
      <dgm:t>
        <a:bodyPr/>
        <a:lstStyle/>
        <a:p>
          <a:endParaRPr lang="en-US" sz="2400" b="1"/>
        </a:p>
      </dgm:t>
    </dgm:pt>
    <dgm:pt modelId="{5E88DAAD-6CBD-4A2C-9F52-15ECEBBD22C4}" type="sibTrans" cxnId="{8E26C131-660B-408C-9190-587971B83234}">
      <dgm:prSet/>
      <dgm:spPr/>
      <dgm:t>
        <a:bodyPr/>
        <a:lstStyle/>
        <a:p>
          <a:endParaRPr lang="en-US" sz="2400" b="1"/>
        </a:p>
      </dgm:t>
    </dgm:pt>
    <dgm:pt modelId="{D8350281-DAF2-4F33-9141-B2CC61603833}">
      <dgm:prSet phldrT="[Text]" custT="1"/>
      <dgm:spPr>
        <a:solidFill>
          <a:srgbClr val="294A80"/>
        </a:solidFill>
        <a:ln>
          <a:noFill/>
        </a:ln>
      </dgm:spPr>
      <dgm:t>
        <a:bodyPr/>
        <a:lstStyle/>
        <a:p>
          <a:r>
            <a:rPr lang="en-US" sz="1800" b="1" dirty="0"/>
            <a:t>Secondary Loss Magnitude</a:t>
          </a:r>
        </a:p>
      </dgm:t>
    </dgm:pt>
    <dgm:pt modelId="{9FCA798D-2486-4A95-8977-D205FCF99CBF}" type="parTrans" cxnId="{D3C09314-99E0-4649-A919-046611465506}">
      <dgm:prSet/>
      <dgm:spPr>
        <a:ln w="28575">
          <a:solidFill>
            <a:srgbClr val="294A80"/>
          </a:solidFill>
        </a:ln>
      </dgm:spPr>
      <dgm:t>
        <a:bodyPr/>
        <a:lstStyle/>
        <a:p>
          <a:endParaRPr lang="en-US" sz="2400" b="1"/>
        </a:p>
      </dgm:t>
    </dgm:pt>
    <dgm:pt modelId="{75A7800B-E82F-47C4-A159-79D1668488AB}" type="sibTrans" cxnId="{D3C09314-99E0-4649-A919-046611465506}">
      <dgm:prSet/>
      <dgm:spPr/>
      <dgm:t>
        <a:bodyPr/>
        <a:lstStyle/>
        <a:p>
          <a:endParaRPr lang="en-US" sz="2400" b="1"/>
        </a:p>
      </dgm:t>
    </dgm:pt>
    <dgm:pt modelId="{B425A7EE-0C86-4388-A614-D3D1E9A7780E}">
      <dgm:prSet phldrT="[Text]" custT="1"/>
      <dgm:spPr>
        <a:solidFill>
          <a:srgbClr val="294A80"/>
        </a:solidFill>
        <a:ln w="12700" cap="flat" cmpd="sng" algn="ctr">
          <a:noFill/>
          <a:prstDash val="solid"/>
          <a:miter lim="800000"/>
        </a:ln>
        <a:effectLst/>
      </dgm:spPr>
      <dgm:t>
        <a:bodyPr spcFirstLastPara="0" vert="horz" wrap="square" lIns="68580" tIns="68580" rIns="68580" bIns="68580" numCol="1" spcCol="1270" anchor="ctr" anchorCtr="0"/>
        <a:lstStyle/>
        <a:p>
          <a:pPr marL="0" lvl="0" indent="0" algn="ctr" defTabSz="800100">
            <a:lnSpc>
              <a:spcPct val="90000"/>
            </a:lnSpc>
            <a:spcBef>
              <a:spcPct val="0"/>
            </a:spcBef>
            <a:spcAft>
              <a:spcPct val="35000"/>
            </a:spcAft>
            <a:buNone/>
          </a:pPr>
          <a:r>
            <a:rPr lang="en-US" sz="1800" b="1" kern="1200" dirty="0">
              <a:solidFill>
                <a:prstClr val="white"/>
              </a:solidFill>
              <a:latin typeface="Calibri" panose="020F0502020204030204"/>
              <a:ea typeface="+mn-ea"/>
              <a:cs typeface="+mn-cs"/>
            </a:rPr>
            <a:t>Contact Frequency</a:t>
          </a:r>
        </a:p>
      </dgm:t>
    </dgm:pt>
    <dgm:pt modelId="{8BA342BA-94F0-4677-944B-0A6C9750C516}" type="parTrans" cxnId="{5CD4862A-9582-409A-9C2A-1DE565B8F53F}">
      <dgm:prSet/>
      <dgm:spPr>
        <a:ln w="28575">
          <a:solidFill>
            <a:srgbClr val="294A80"/>
          </a:solidFill>
        </a:ln>
      </dgm:spPr>
      <dgm:t>
        <a:bodyPr/>
        <a:lstStyle/>
        <a:p>
          <a:endParaRPr lang="en-US" sz="2400" b="1"/>
        </a:p>
      </dgm:t>
    </dgm:pt>
    <dgm:pt modelId="{2EA0EBE1-0E89-402F-8E26-FE9E492741C9}" type="sibTrans" cxnId="{5CD4862A-9582-409A-9C2A-1DE565B8F53F}">
      <dgm:prSet/>
      <dgm:spPr/>
      <dgm:t>
        <a:bodyPr/>
        <a:lstStyle/>
        <a:p>
          <a:endParaRPr lang="en-US" sz="2400" b="1"/>
        </a:p>
      </dgm:t>
    </dgm:pt>
    <dgm:pt modelId="{75B8905B-C2C6-488A-999B-459042E8FB43}">
      <dgm:prSet phldrT="[Text]" custT="1"/>
      <dgm:spPr>
        <a:solidFill>
          <a:srgbClr val="294A80"/>
        </a:solidFill>
        <a:ln w="12700" cap="flat" cmpd="sng" algn="ctr">
          <a:noFill/>
          <a:prstDash val="solid"/>
          <a:miter lim="800000"/>
        </a:ln>
        <a:effectLst/>
      </dgm:spPr>
      <dgm:t>
        <a:bodyPr spcFirstLastPara="0" vert="horz" wrap="square" lIns="68580" tIns="68580" rIns="68580" bIns="68580" numCol="1" spcCol="1270" anchor="ctr" anchorCtr="0"/>
        <a:lstStyle/>
        <a:p>
          <a:pPr marL="0" lvl="0" indent="0" algn="ctr" defTabSz="800100">
            <a:lnSpc>
              <a:spcPct val="90000"/>
            </a:lnSpc>
            <a:spcBef>
              <a:spcPct val="0"/>
            </a:spcBef>
            <a:spcAft>
              <a:spcPct val="35000"/>
            </a:spcAft>
            <a:buNone/>
          </a:pPr>
          <a:r>
            <a:rPr lang="en-US" sz="1800" b="1" kern="1200" dirty="0">
              <a:solidFill>
                <a:prstClr val="white"/>
              </a:solidFill>
              <a:latin typeface="Calibri" panose="020F0502020204030204"/>
              <a:ea typeface="+mn-ea"/>
              <a:cs typeface="+mn-cs"/>
            </a:rPr>
            <a:t>Probability of Action</a:t>
          </a:r>
        </a:p>
      </dgm:t>
    </dgm:pt>
    <dgm:pt modelId="{FC9049D8-A0F5-429A-AB77-4D0E884BAB52}" type="parTrans" cxnId="{8E0AA58C-8491-4368-8971-08690835F155}">
      <dgm:prSet/>
      <dgm:spPr>
        <a:ln w="28575">
          <a:solidFill>
            <a:srgbClr val="294A80"/>
          </a:solidFill>
        </a:ln>
      </dgm:spPr>
      <dgm:t>
        <a:bodyPr/>
        <a:lstStyle/>
        <a:p>
          <a:endParaRPr lang="en-US" sz="2400" b="1"/>
        </a:p>
      </dgm:t>
    </dgm:pt>
    <dgm:pt modelId="{82DCF83F-3001-4CD2-AF34-67B95C44EFC0}" type="sibTrans" cxnId="{8E0AA58C-8491-4368-8971-08690835F155}">
      <dgm:prSet/>
      <dgm:spPr/>
      <dgm:t>
        <a:bodyPr/>
        <a:lstStyle/>
        <a:p>
          <a:endParaRPr lang="en-US" sz="2400" b="1"/>
        </a:p>
      </dgm:t>
    </dgm:pt>
    <dgm:pt modelId="{3DB43582-72D4-4C0D-BD99-EE9E71EF3B91}">
      <dgm:prSet phldrT="[Text]" custT="1"/>
      <dgm:spPr>
        <a:solidFill>
          <a:srgbClr val="294A80"/>
        </a:solidFill>
        <a:ln>
          <a:noFill/>
        </a:ln>
      </dgm:spPr>
      <dgm:t>
        <a:bodyPr/>
        <a:lstStyle/>
        <a:p>
          <a:r>
            <a:rPr lang="en-US" sz="1800" b="1" dirty="0"/>
            <a:t>Threat Capability</a:t>
          </a:r>
        </a:p>
      </dgm:t>
    </dgm:pt>
    <dgm:pt modelId="{B8A6490F-4A65-4428-A464-3FFC9708ED65}" type="parTrans" cxnId="{14B151DC-38CE-4570-96AD-627034630303}">
      <dgm:prSet/>
      <dgm:spPr>
        <a:ln w="28575">
          <a:solidFill>
            <a:srgbClr val="294A80"/>
          </a:solidFill>
        </a:ln>
      </dgm:spPr>
      <dgm:t>
        <a:bodyPr/>
        <a:lstStyle/>
        <a:p>
          <a:endParaRPr lang="en-US" sz="2400" b="1"/>
        </a:p>
      </dgm:t>
    </dgm:pt>
    <dgm:pt modelId="{E05FC543-B269-45B9-ADF3-1962A01AEED6}" type="sibTrans" cxnId="{14B151DC-38CE-4570-96AD-627034630303}">
      <dgm:prSet/>
      <dgm:spPr/>
      <dgm:t>
        <a:bodyPr/>
        <a:lstStyle/>
        <a:p>
          <a:endParaRPr lang="en-US" sz="2400" b="1"/>
        </a:p>
      </dgm:t>
    </dgm:pt>
    <dgm:pt modelId="{FB4ECD5C-CDAA-4A3D-BAB7-6412471AA042}">
      <dgm:prSet phldrT="[Text]" custT="1"/>
      <dgm:spPr>
        <a:solidFill>
          <a:srgbClr val="294A80"/>
        </a:solidFill>
        <a:ln w="12700" cap="flat" cmpd="sng" algn="ctr">
          <a:noFill/>
          <a:prstDash val="solid"/>
          <a:miter lim="800000"/>
        </a:ln>
        <a:effectLst/>
      </dgm:spPr>
      <dgm:t>
        <a:bodyPr spcFirstLastPara="0" vert="horz" wrap="square" lIns="68580" tIns="68580" rIns="68580" bIns="68580" numCol="1" spcCol="1270" anchor="ctr" anchorCtr="0"/>
        <a:lstStyle/>
        <a:p>
          <a:pPr marL="0" lvl="0" indent="0" algn="ctr" defTabSz="800100">
            <a:lnSpc>
              <a:spcPct val="90000"/>
            </a:lnSpc>
            <a:spcBef>
              <a:spcPct val="0"/>
            </a:spcBef>
            <a:spcAft>
              <a:spcPct val="35000"/>
            </a:spcAft>
            <a:buNone/>
          </a:pPr>
          <a:r>
            <a:rPr lang="en-US" sz="1800" b="1" kern="1200" dirty="0">
              <a:solidFill>
                <a:prstClr val="white"/>
              </a:solidFill>
              <a:latin typeface="Calibri" panose="020F0502020204030204"/>
              <a:ea typeface="+mn-ea"/>
              <a:cs typeface="+mn-cs"/>
            </a:rPr>
            <a:t>Difficulty</a:t>
          </a:r>
        </a:p>
      </dgm:t>
    </dgm:pt>
    <dgm:pt modelId="{38AB64A2-AD70-4F3D-8436-C8BB206E21B9}" type="parTrans" cxnId="{9A93543A-2169-4612-90DF-D47A71A20E5B}">
      <dgm:prSet/>
      <dgm:spPr>
        <a:ln w="28575">
          <a:solidFill>
            <a:srgbClr val="294A80"/>
          </a:solidFill>
        </a:ln>
      </dgm:spPr>
      <dgm:t>
        <a:bodyPr/>
        <a:lstStyle/>
        <a:p>
          <a:endParaRPr lang="en-US" sz="2400" b="1"/>
        </a:p>
      </dgm:t>
    </dgm:pt>
    <dgm:pt modelId="{4FAAEB5C-2216-49CB-A017-0CBB09CEDD3A}" type="sibTrans" cxnId="{9A93543A-2169-4612-90DF-D47A71A20E5B}">
      <dgm:prSet/>
      <dgm:spPr/>
      <dgm:t>
        <a:bodyPr/>
        <a:lstStyle/>
        <a:p>
          <a:endParaRPr lang="en-US" sz="2400" b="1"/>
        </a:p>
      </dgm:t>
    </dgm:pt>
    <dgm:pt modelId="{A157183D-9369-4D04-8C4D-1283243BD4CB}" type="pres">
      <dgm:prSet presAssocID="{FE3BE2CA-3598-47C2-8BDD-1BFCE014D082}" presName="mainComposite" presStyleCnt="0">
        <dgm:presLayoutVars>
          <dgm:chPref val="1"/>
          <dgm:dir/>
          <dgm:animOne val="branch"/>
          <dgm:animLvl val="lvl"/>
          <dgm:resizeHandles val="exact"/>
        </dgm:presLayoutVars>
      </dgm:prSet>
      <dgm:spPr/>
    </dgm:pt>
    <dgm:pt modelId="{22AEB7F4-1EBA-433C-BD4A-A14E7A42461D}" type="pres">
      <dgm:prSet presAssocID="{FE3BE2CA-3598-47C2-8BDD-1BFCE014D082}" presName="hierFlow" presStyleCnt="0"/>
      <dgm:spPr/>
    </dgm:pt>
    <dgm:pt modelId="{BB6EC8EB-F0AF-4831-8DCC-164780DE5E6A}" type="pres">
      <dgm:prSet presAssocID="{FE3BE2CA-3598-47C2-8BDD-1BFCE014D082}" presName="hierChild1" presStyleCnt="0">
        <dgm:presLayoutVars>
          <dgm:chPref val="1"/>
          <dgm:animOne val="branch"/>
          <dgm:animLvl val="lvl"/>
        </dgm:presLayoutVars>
      </dgm:prSet>
      <dgm:spPr/>
    </dgm:pt>
    <dgm:pt modelId="{87B6D2A8-8777-4A58-A934-C6799DE068E8}" type="pres">
      <dgm:prSet presAssocID="{F0BDE4A0-26EC-4431-8C3D-7432BB001C60}" presName="Name14" presStyleCnt="0"/>
      <dgm:spPr/>
    </dgm:pt>
    <dgm:pt modelId="{D3165DA1-D859-46D4-8130-6DC11111D4A2}" type="pres">
      <dgm:prSet presAssocID="{F0BDE4A0-26EC-4431-8C3D-7432BB001C60}" presName="level1Shape" presStyleLbl="node0" presStyleIdx="0" presStyleCnt="1">
        <dgm:presLayoutVars>
          <dgm:chPref val="3"/>
        </dgm:presLayoutVars>
      </dgm:prSet>
      <dgm:spPr/>
    </dgm:pt>
    <dgm:pt modelId="{FE9A41D7-D255-47C6-ADAC-57A39504EDE7}" type="pres">
      <dgm:prSet presAssocID="{F0BDE4A0-26EC-4431-8C3D-7432BB001C60}" presName="hierChild2" presStyleCnt="0"/>
      <dgm:spPr/>
    </dgm:pt>
    <dgm:pt modelId="{9A392CE1-D2C7-4CA7-88B2-D451ED4A30EE}" type="pres">
      <dgm:prSet presAssocID="{1A9B8DF4-9F69-496F-B2FB-12E9456E53E1}" presName="Name19" presStyleLbl="parChTrans1D2" presStyleIdx="0" presStyleCnt="2"/>
      <dgm:spPr/>
    </dgm:pt>
    <dgm:pt modelId="{F36AA58D-B408-4502-B6FE-1112C4DD96DB}" type="pres">
      <dgm:prSet presAssocID="{65AD1340-D5EA-498A-85DF-6AC4729FDC2A}" presName="Name21" presStyleCnt="0"/>
      <dgm:spPr/>
    </dgm:pt>
    <dgm:pt modelId="{45E47A55-0F59-4FF1-97AD-FB467CBEBF68}" type="pres">
      <dgm:prSet presAssocID="{65AD1340-D5EA-498A-85DF-6AC4729FDC2A}" presName="level2Shape" presStyleLbl="node2" presStyleIdx="0" presStyleCnt="2"/>
      <dgm:spPr/>
    </dgm:pt>
    <dgm:pt modelId="{6554C349-2BBE-4888-BB86-8DCE9073EE27}" type="pres">
      <dgm:prSet presAssocID="{65AD1340-D5EA-498A-85DF-6AC4729FDC2A}" presName="hierChild3" presStyleCnt="0"/>
      <dgm:spPr/>
    </dgm:pt>
    <dgm:pt modelId="{45305714-C94E-4F12-B2EB-3A071E7ED17E}" type="pres">
      <dgm:prSet presAssocID="{7D61188F-1A7D-4409-862E-55CD5CFAD634}" presName="Name19" presStyleLbl="parChTrans1D3" presStyleIdx="0" presStyleCnt="4"/>
      <dgm:spPr/>
    </dgm:pt>
    <dgm:pt modelId="{E5EA3C8D-EE94-4DD8-9ACC-757E7286F1E1}" type="pres">
      <dgm:prSet presAssocID="{F3046682-85DC-4880-8691-C44D8F2FCF1D}" presName="Name21" presStyleCnt="0"/>
      <dgm:spPr/>
    </dgm:pt>
    <dgm:pt modelId="{56909645-EEA1-4468-8D6A-E6039080F8B9}" type="pres">
      <dgm:prSet presAssocID="{F3046682-85DC-4880-8691-C44D8F2FCF1D}" presName="level2Shape" presStyleLbl="node3" presStyleIdx="0" presStyleCnt="4"/>
      <dgm:spPr/>
    </dgm:pt>
    <dgm:pt modelId="{34B77CDA-1596-42B0-81D8-978763900E16}" type="pres">
      <dgm:prSet presAssocID="{F3046682-85DC-4880-8691-C44D8F2FCF1D}" presName="hierChild3" presStyleCnt="0"/>
      <dgm:spPr/>
    </dgm:pt>
    <dgm:pt modelId="{4C134293-500C-4739-956D-E4224E3163A4}" type="pres">
      <dgm:prSet presAssocID="{8BA342BA-94F0-4677-944B-0A6C9750C516}" presName="Name19" presStyleLbl="parChTrans1D4" presStyleIdx="0" presStyleCnt="6"/>
      <dgm:spPr/>
    </dgm:pt>
    <dgm:pt modelId="{B870DB6F-ADB0-4B1F-AF7C-706561D1C70C}" type="pres">
      <dgm:prSet presAssocID="{B425A7EE-0C86-4388-A614-D3D1E9A7780E}" presName="Name21" presStyleCnt="0"/>
      <dgm:spPr/>
    </dgm:pt>
    <dgm:pt modelId="{EF13F57B-B642-4760-8A0C-B4919C043B66}" type="pres">
      <dgm:prSet presAssocID="{B425A7EE-0C86-4388-A614-D3D1E9A7780E}" presName="level2Shape" presStyleLbl="node4" presStyleIdx="0" presStyleCnt="6"/>
      <dgm:spPr>
        <a:xfrm>
          <a:off x="494017" y="3912529"/>
          <a:ext cx="1396725" cy="931150"/>
        </a:xfrm>
        <a:prstGeom prst="roundRect">
          <a:avLst>
            <a:gd name="adj" fmla="val 10000"/>
          </a:avLst>
        </a:prstGeom>
      </dgm:spPr>
    </dgm:pt>
    <dgm:pt modelId="{D93B022E-08AB-4A0F-BD94-EC649CF2306D}" type="pres">
      <dgm:prSet presAssocID="{B425A7EE-0C86-4388-A614-D3D1E9A7780E}" presName="hierChild3" presStyleCnt="0"/>
      <dgm:spPr/>
    </dgm:pt>
    <dgm:pt modelId="{97E9D4FE-AF04-436C-A8EB-2D223DA294CD}" type="pres">
      <dgm:prSet presAssocID="{FC9049D8-A0F5-429A-AB77-4D0E884BAB52}" presName="Name19" presStyleLbl="parChTrans1D4" presStyleIdx="1" presStyleCnt="6"/>
      <dgm:spPr/>
    </dgm:pt>
    <dgm:pt modelId="{DA4D56D9-1AE8-40FC-AC46-92B12096F97F}" type="pres">
      <dgm:prSet presAssocID="{75B8905B-C2C6-488A-999B-459042E8FB43}" presName="Name21" presStyleCnt="0"/>
      <dgm:spPr/>
    </dgm:pt>
    <dgm:pt modelId="{591D42F6-E181-4ED9-9362-E75AB1F1F0FC}" type="pres">
      <dgm:prSet presAssocID="{75B8905B-C2C6-488A-999B-459042E8FB43}" presName="level2Shape" presStyleLbl="node4" presStyleIdx="1" presStyleCnt="6"/>
      <dgm:spPr>
        <a:xfrm>
          <a:off x="2309760" y="3912529"/>
          <a:ext cx="1396725" cy="931150"/>
        </a:xfrm>
        <a:prstGeom prst="roundRect">
          <a:avLst>
            <a:gd name="adj" fmla="val 10000"/>
          </a:avLst>
        </a:prstGeom>
      </dgm:spPr>
    </dgm:pt>
    <dgm:pt modelId="{3043C10F-003D-4EB4-9929-06F1EE6DE2CA}" type="pres">
      <dgm:prSet presAssocID="{75B8905B-C2C6-488A-999B-459042E8FB43}" presName="hierChild3" presStyleCnt="0"/>
      <dgm:spPr/>
    </dgm:pt>
    <dgm:pt modelId="{3C397A87-3D47-409C-B324-4109B47539FC}" type="pres">
      <dgm:prSet presAssocID="{E4C4D93B-BE74-417D-B0F0-7531139E5948}" presName="Name19" presStyleLbl="parChTrans1D3" presStyleIdx="1" presStyleCnt="4"/>
      <dgm:spPr/>
    </dgm:pt>
    <dgm:pt modelId="{1451E370-0DAA-4A7D-8157-13BA4B501006}" type="pres">
      <dgm:prSet presAssocID="{7FA12B3F-3705-44ED-9BCF-F3C03622F627}" presName="Name21" presStyleCnt="0"/>
      <dgm:spPr/>
    </dgm:pt>
    <dgm:pt modelId="{A49386D3-1408-462A-A621-4796AD9107DA}" type="pres">
      <dgm:prSet presAssocID="{7FA12B3F-3705-44ED-9BCF-F3C03622F627}" presName="level2Shape" presStyleLbl="node3" presStyleIdx="1" presStyleCnt="4" custScaleX="126953"/>
      <dgm:spPr/>
    </dgm:pt>
    <dgm:pt modelId="{A94AC2C4-C824-43E9-A910-F542A00137E6}" type="pres">
      <dgm:prSet presAssocID="{7FA12B3F-3705-44ED-9BCF-F3C03622F627}" presName="hierChild3" presStyleCnt="0"/>
      <dgm:spPr/>
    </dgm:pt>
    <dgm:pt modelId="{0BD1840F-F530-43C4-BD21-0CC068181130}" type="pres">
      <dgm:prSet presAssocID="{B8A6490F-4A65-4428-A464-3FFC9708ED65}" presName="Name19" presStyleLbl="parChTrans1D4" presStyleIdx="2" presStyleCnt="6"/>
      <dgm:spPr/>
    </dgm:pt>
    <dgm:pt modelId="{F012F13F-8AA9-4006-A763-912C3D0B0B31}" type="pres">
      <dgm:prSet presAssocID="{3DB43582-72D4-4C0D-BD99-EE9E71EF3B91}" presName="Name21" presStyleCnt="0"/>
      <dgm:spPr/>
    </dgm:pt>
    <dgm:pt modelId="{5C001821-C4C6-44DE-AE62-466BDA406221}" type="pres">
      <dgm:prSet presAssocID="{3DB43582-72D4-4C0D-BD99-EE9E71EF3B91}" presName="level2Shape" presStyleLbl="node4" presStyleIdx="2" presStyleCnt="6"/>
      <dgm:spPr/>
    </dgm:pt>
    <dgm:pt modelId="{120F9FEA-03D8-4893-A7C7-6E46DB30A9C7}" type="pres">
      <dgm:prSet presAssocID="{3DB43582-72D4-4C0D-BD99-EE9E71EF3B91}" presName="hierChild3" presStyleCnt="0"/>
      <dgm:spPr/>
    </dgm:pt>
    <dgm:pt modelId="{E0208217-5066-4E0A-897D-088FA5B6A528}" type="pres">
      <dgm:prSet presAssocID="{38AB64A2-AD70-4F3D-8436-C8BB206E21B9}" presName="Name19" presStyleLbl="parChTrans1D4" presStyleIdx="3" presStyleCnt="6"/>
      <dgm:spPr/>
    </dgm:pt>
    <dgm:pt modelId="{1212687D-6DD2-48CA-9D83-97373D198403}" type="pres">
      <dgm:prSet presAssocID="{FB4ECD5C-CDAA-4A3D-BAB7-6412471AA042}" presName="Name21" presStyleCnt="0"/>
      <dgm:spPr/>
    </dgm:pt>
    <dgm:pt modelId="{26F37BE1-0D4B-48A3-9873-0B8971F53DED}" type="pres">
      <dgm:prSet presAssocID="{FB4ECD5C-CDAA-4A3D-BAB7-6412471AA042}" presName="level2Shape" presStyleLbl="node4" presStyleIdx="3" presStyleCnt="6"/>
      <dgm:spPr>
        <a:xfrm>
          <a:off x="5941247" y="3912529"/>
          <a:ext cx="1396725" cy="931150"/>
        </a:xfrm>
        <a:prstGeom prst="roundRect">
          <a:avLst>
            <a:gd name="adj" fmla="val 10000"/>
          </a:avLst>
        </a:prstGeom>
      </dgm:spPr>
    </dgm:pt>
    <dgm:pt modelId="{161579CF-E80A-4F25-84CE-B55FD8E783B7}" type="pres">
      <dgm:prSet presAssocID="{FB4ECD5C-CDAA-4A3D-BAB7-6412471AA042}" presName="hierChild3" presStyleCnt="0"/>
      <dgm:spPr/>
    </dgm:pt>
    <dgm:pt modelId="{FBEF2299-22F7-4066-B72C-819354196D59}" type="pres">
      <dgm:prSet presAssocID="{C482D07A-E689-44D9-A95A-415AB7DF4308}" presName="Name19" presStyleLbl="parChTrans1D2" presStyleIdx="1" presStyleCnt="2"/>
      <dgm:spPr/>
    </dgm:pt>
    <dgm:pt modelId="{C52D5823-04BE-4247-8D88-C0C8C4C6CE98}" type="pres">
      <dgm:prSet presAssocID="{2CB02466-2F2D-4969-9244-B6A01052CF1D}" presName="Name21" presStyleCnt="0"/>
      <dgm:spPr/>
    </dgm:pt>
    <dgm:pt modelId="{05305ACC-AC49-41E7-B5EC-60B996FCF2E6}" type="pres">
      <dgm:prSet presAssocID="{2CB02466-2F2D-4969-9244-B6A01052CF1D}" presName="level2Shape" presStyleLbl="node2" presStyleIdx="1" presStyleCnt="2"/>
      <dgm:spPr/>
    </dgm:pt>
    <dgm:pt modelId="{B30296A2-42F0-4A00-BDF1-49033427BE8F}" type="pres">
      <dgm:prSet presAssocID="{2CB02466-2F2D-4969-9244-B6A01052CF1D}" presName="hierChild3" presStyleCnt="0"/>
      <dgm:spPr/>
    </dgm:pt>
    <dgm:pt modelId="{19DAACC1-23C3-4277-B3C4-64669EF945BD}" type="pres">
      <dgm:prSet presAssocID="{0B0AEDD0-4FA1-4796-B978-DCA370BCA5D5}" presName="Name19" presStyleLbl="parChTrans1D3" presStyleIdx="2" presStyleCnt="4"/>
      <dgm:spPr/>
    </dgm:pt>
    <dgm:pt modelId="{19AA8147-F073-4A63-A878-0444D390213E}" type="pres">
      <dgm:prSet presAssocID="{08BE8C8E-98EE-474B-8C70-A92B7835C7EC}" presName="Name21" presStyleCnt="0"/>
      <dgm:spPr/>
    </dgm:pt>
    <dgm:pt modelId="{B9F5B92D-A2C0-4E54-981E-0B98336E1EDE}" type="pres">
      <dgm:prSet presAssocID="{08BE8C8E-98EE-474B-8C70-A92B7835C7EC}" presName="level2Shape" presStyleLbl="node3" presStyleIdx="2" presStyleCnt="4"/>
      <dgm:spPr/>
    </dgm:pt>
    <dgm:pt modelId="{35A6FCDB-5E04-4432-96DA-EB033EE12B04}" type="pres">
      <dgm:prSet presAssocID="{08BE8C8E-98EE-474B-8C70-A92B7835C7EC}" presName="hierChild3" presStyleCnt="0"/>
      <dgm:spPr/>
    </dgm:pt>
    <dgm:pt modelId="{8078363E-A27E-48B5-8673-EFD45B83E7EC}" type="pres">
      <dgm:prSet presAssocID="{4FAA2015-A26C-4A77-87B1-03509F42C2C2}" presName="Name19" presStyleLbl="parChTrans1D3" presStyleIdx="3" presStyleCnt="4"/>
      <dgm:spPr/>
    </dgm:pt>
    <dgm:pt modelId="{9DBA1C94-DBDE-46B7-9903-A6A834FB299D}" type="pres">
      <dgm:prSet presAssocID="{A7AC340B-F1B4-440C-BED6-55C508C44A0F}" presName="Name21" presStyleCnt="0"/>
      <dgm:spPr/>
    </dgm:pt>
    <dgm:pt modelId="{525A8AF7-ADBF-47C1-A732-355E1240C767}" type="pres">
      <dgm:prSet presAssocID="{A7AC340B-F1B4-440C-BED6-55C508C44A0F}" presName="level2Shape" presStyleLbl="node3" presStyleIdx="3" presStyleCnt="4"/>
      <dgm:spPr/>
    </dgm:pt>
    <dgm:pt modelId="{0246F920-5A89-4EA9-9B46-133C01662701}" type="pres">
      <dgm:prSet presAssocID="{A7AC340B-F1B4-440C-BED6-55C508C44A0F}" presName="hierChild3" presStyleCnt="0"/>
      <dgm:spPr/>
    </dgm:pt>
    <dgm:pt modelId="{4779242B-0BAC-4238-BD3D-E332B14A6793}" type="pres">
      <dgm:prSet presAssocID="{D88B9833-D809-49CB-A90E-A9B59A1CCF3F}" presName="Name19" presStyleLbl="parChTrans1D4" presStyleIdx="4" presStyleCnt="6"/>
      <dgm:spPr/>
    </dgm:pt>
    <dgm:pt modelId="{60BB96B0-AB41-436B-832B-BBE99C4807ED}" type="pres">
      <dgm:prSet presAssocID="{C89810DC-D82C-43FD-9EA2-EE03C98AD88C}" presName="Name21" presStyleCnt="0"/>
      <dgm:spPr/>
    </dgm:pt>
    <dgm:pt modelId="{4DB955B0-2AB8-43A6-B6FA-1E381D12FC4A}" type="pres">
      <dgm:prSet presAssocID="{C89810DC-D82C-43FD-9EA2-EE03C98AD88C}" presName="level2Shape" presStyleLbl="node4" presStyleIdx="4" presStyleCnt="6"/>
      <dgm:spPr/>
    </dgm:pt>
    <dgm:pt modelId="{A4E544AA-1441-42AA-AB3D-19C83401D4D2}" type="pres">
      <dgm:prSet presAssocID="{C89810DC-D82C-43FD-9EA2-EE03C98AD88C}" presName="hierChild3" presStyleCnt="0"/>
      <dgm:spPr/>
    </dgm:pt>
    <dgm:pt modelId="{6E52C6DA-2D59-4AEC-87BC-785D6A4215E4}" type="pres">
      <dgm:prSet presAssocID="{9FCA798D-2486-4A95-8977-D205FCF99CBF}" presName="Name19" presStyleLbl="parChTrans1D4" presStyleIdx="5" presStyleCnt="6"/>
      <dgm:spPr/>
    </dgm:pt>
    <dgm:pt modelId="{79BDB5B3-F1AE-4C26-958B-2A4E097F4355}" type="pres">
      <dgm:prSet presAssocID="{D8350281-DAF2-4F33-9141-B2CC61603833}" presName="Name21" presStyleCnt="0"/>
      <dgm:spPr/>
    </dgm:pt>
    <dgm:pt modelId="{0E8B85CA-8546-4154-AFF3-7DA3ED95DF04}" type="pres">
      <dgm:prSet presAssocID="{D8350281-DAF2-4F33-9141-B2CC61603833}" presName="level2Shape" presStyleLbl="node4" presStyleIdx="5" presStyleCnt="6"/>
      <dgm:spPr/>
    </dgm:pt>
    <dgm:pt modelId="{442C38BA-8384-47B0-B5D8-BB3E1546BFAF}" type="pres">
      <dgm:prSet presAssocID="{D8350281-DAF2-4F33-9141-B2CC61603833}" presName="hierChild3" presStyleCnt="0"/>
      <dgm:spPr/>
    </dgm:pt>
    <dgm:pt modelId="{A7649178-ADC2-4CD7-A363-03D9F39ABF41}" type="pres">
      <dgm:prSet presAssocID="{FE3BE2CA-3598-47C2-8BDD-1BFCE014D082}" presName="bgShapesFlow" presStyleCnt="0"/>
      <dgm:spPr/>
    </dgm:pt>
  </dgm:ptLst>
  <dgm:cxnLst>
    <dgm:cxn modelId="{D3C09314-99E0-4649-A919-046611465506}" srcId="{A7AC340B-F1B4-440C-BED6-55C508C44A0F}" destId="{D8350281-DAF2-4F33-9141-B2CC61603833}" srcOrd="1" destOrd="0" parTransId="{9FCA798D-2486-4A95-8977-D205FCF99CBF}" sibTransId="{75A7800B-E82F-47C4-A159-79D1668488AB}"/>
    <dgm:cxn modelId="{14C6431C-E584-4213-9C10-B2C4F24D7557}" srcId="{65AD1340-D5EA-498A-85DF-6AC4729FDC2A}" destId="{7FA12B3F-3705-44ED-9BCF-F3C03622F627}" srcOrd="1" destOrd="0" parTransId="{E4C4D93B-BE74-417D-B0F0-7531139E5948}" sibTransId="{923E9F8E-D8E7-4C05-A96D-A4B94FA0EA2D}"/>
    <dgm:cxn modelId="{3600C31D-5EAF-461C-8E1A-169FF4004CF5}" type="presOf" srcId="{B8A6490F-4A65-4428-A464-3FFC9708ED65}" destId="{0BD1840F-F530-43C4-BD21-0CC068181130}" srcOrd="0" destOrd="0" presId="urn:microsoft.com/office/officeart/2005/8/layout/hierarchy6"/>
    <dgm:cxn modelId="{81F22E20-4CDC-41AF-8C2A-34C98E462C7E}" type="presOf" srcId="{38AB64A2-AD70-4F3D-8436-C8BB206E21B9}" destId="{E0208217-5066-4E0A-897D-088FA5B6A528}" srcOrd="0" destOrd="0" presId="urn:microsoft.com/office/officeart/2005/8/layout/hierarchy6"/>
    <dgm:cxn modelId="{90E1C325-7D03-4018-9BCF-59F889D0AB30}" type="presOf" srcId="{75B8905B-C2C6-488A-999B-459042E8FB43}" destId="{591D42F6-E181-4ED9-9362-E75AB1F1F0FC}" srcOrd="0" destOrd="0" presId="urn:microsoft.com/office/officeart/2005/8/layout/hierarchy6"/>
    <dgm:cxn modelId="{8CEE412A-66D2-45CF-AADB-6D7F0B36BA3C}" type="presOf" srcId="{FC9049D8-A0F5-429A-AB77-4D0E884BAB52}" destId="{97E9D4FE-AF04-436C-A8EB-2D223DA294CD}" srcOrd="0" destOrd="0" presId="urn:microsoft.com/office/officeart/2005/8/layout/hierarchy6"/>
    <dgm:cxn modelId="{5CD4862A-9582-409A-9C2A-1DE565B8F53F}" srcId="{F3046682-85DC-4880-8691-C44D8F2FCF1D}" destId="{B425A7EE-0C86-4388-A614-D3D1E9A7780E}" srcOrd="0" destOrd="0" parTransId="{8BA342BA-94F0-4677-944B-0A6C9750C516}" sibTransId="{2EA0EBE1-0E89-402F-8E26-FE9E492741C9}"/>
    <dgm:cxn modelId="{D63A7730-A3A8-41A0-AF5B-D4AC8335C53A}" type="presOf" srcId="{4FAA2015-A26C-4A77-87B1-03509F42C2C2}" destId="{8078363E-A27E-48B5-8673-EFD45B83E7EC}" srcOrd="0" destOrd="0" presId="urn:microsoft.com/office/officeart/2005/8/layout/hierarchy6"/>
    <dgm:cxn modelId="{8E26C131-660B-408C-9190-587971B83234}" srcId="{A7AC340B-F1B4-440C-BED6-55C508C44A0F}" destId="{C89810DC-D82C-43FD-9EA2-EE03C98AD88C}" srcOrd="0" destOrd="0" parTransId="{D88B9833-D809-49CB-A90E-A9B59A1CCF3F}" sibTransId="{5E88DAAD-6CBD-4A2C-9F52-15ECEBBD22C4}"/>
    <dgm:cxn modelId="{9A93543A-2169-4612-90DF-D47A71A20E5B}" srcId="{7FA12B3F-3705-44ED-9BCF-F3C03622F627}" destId="{FB4ECD5C-CDAA-4A3D-BAB7-6412471AA042}" srcOrd="1" destOrd="0" parTransId="{38AB64A2-AD70-4F3D-8436-C8BB206E21B9}" sibTransId="{4FAAEB5C-2216-49CB-A017-0CBB09CEDD3A}"/>
    <dgm:cxn modelId="{0D5B703A-78B2-404B-AD52-A8FBB30170B7}" type="presOf" srcId="{8BA342BA-94F0-4677-944B-0A6C9750C516}" destId="{4C134293-500C-4739-956D-E4224E3163A4}" srcOrd="0" destOrd="0" presId="urn:microsoft.com/office/officeart/2005/8/layout/hierarchy6"/>
    <dgm:cxn modelId="{7C366048-6390-40C0-A8C9-C0700E13C0F2}" type="presOf" srcId="{D8350281-DAF2-4F33-9141-B2CC61603833}" destId="{0E8B85CA-8546-4154-AFF3-7DA3ED95DF04}" srcOrd="0" destOrd="0" presId="urn:microsoft.com/office/officeart/2005/8/layout/hierarchy6"/>
    <dgm:cxn modelId="{5B63514A-D0BF-4F84-83DA-25FE43A80C25}" srcId="{F0BDE4A0-26EC-4431-8C3D-7432BB001C60}" destId="{2CB02466-2F2D-4969-9244-B6A01052CF1D}" srcOrd="1" destOrd="0" parTransId="{C482D07A-E689-44D9-A95A-415AB7DF4308}" sibTransId="{ECB9055D-4A37-404C-9D22-9A4962455B8F}"/>
    <dgm:cxn modelId="{3999E04C-4AAC-48E0-8409-9F560663F52A}" type="presOf" srcId="{C482D07A-E689-44D9-A95A-415AB7DF4308}" destId="{FBEF2299-22F7-4066-B72C-819354196D59}" srcOrd="0" destOrd="0" presId="urn:microsoft.com/office/officeart/2005/8/layout/hierarchy6"/>
    <dgm:cxn modelId="{D1D69B59-BEE7-4C58-9662-93A0BB36E5C3}" srcId="{2CB02466-2F2D-4969-9244-B6A01052CF1D}" destId="{A7AC340B-F1B4-440C-BED6-55C508C44A0F}" srcOrd="1" destOrd="0" parTransId="{4FAA2015-A26C-4A77-87B1-03509F42C2C2}" sibTransId="{0D0DBDE4-7407-478B-AD2D-37F968C7C27C}"/>
    <dgm:cxn modelId="{BD9DC56A-DD20-4254-98A0-D22C8C3A29C3}" type="presOf" srcId="{F0BDE4A0-26EC-4431-8C3D-7432BB001C60}" destId="{D3165DA1-D859-46D4-8130-6DC11111D4A2}" srcOrd="0" destOrd="0" presId="urn:microsoft.com/office/officeart/2005/8/layout/hierarchy6"/>
    <dgm:cxn modelId="{C9F51B6E-F930-42E1-A674-89ED47675A2A}" type="presOf" srcId="{0B0AEDD0-4FA1-4796-B978-DCA370BCA5D5}" destId="{19DAACC1-23C3-4277-B3C4-64669EF945BD}" srcOrd="0" destOrd="0" presId="urn:microsoft.com/office/officeart/2005/8/layout/hierarchy6"/>
    <dgm:cxn modelId="{C345CF71-5B66-4577-B2F1-3F7DF3EC67DD}" type="presOf" srcId="{08BE8C8E-98EE-474B-8C70-A92B7835C7EC}" destId="{B9F5B92D-A2C0-4E54-981E-0B98336E1EDE}" srcOrd="0" destOrd="0" presId="urn:microsoft.com/office/officeart/2005/8/layout/hierarchy6"/>
    <dgm:cxn modelId="{59EDE17C-3828-44DD-A5CB-4FC6F503D594}" type="presOf" srcId="{65AD1340-D5EA-498A-85DF-6AC4729FDC2A}" destId="{45E47A55-0F59-4FF1-97AD-FB467CBEBF68}" srcOrd="0" destOrd="0" presId="urn:microsoft.com/office/officeart/2005/8/layout/hierarchy6"/>
    <dgm:cxn modelId="{68C69D81-A753-42E4-8CD4-B35CC8AEA037}" srcId="{65AD1340-D5EA-498A-85DF-6AC4729FDC2A}" destId="{F3046682-85DC-4880-8691-C44D8F2FCF1D}" srcOrd="0" destOrd="0" parTransId="{7D61188F-1A7D-4409-862E-55CD5CFAD634}" sibTransId="{130C73E2-9088-452B-843A-F5B628271869}"/>
    <dgm:cxn modelId="{DFFE3D84-772D-490C-8744-9F9105D5B190}" type="presOf" srcId="{9FCA798D-2486-4A95-8977-D205FCF99CBF}" destId="{6E52C6DA-2D59-4AEC-87BC-785D6A4215E4}" srcOrd="0" destOrd="0" presId="urn:microsoft.com/office/officeart/2005/8/layout/hierarchy6"/>
    <dgm:cxn modelId="{300E5984-4B73-457F-9DAF-40378AFAEA2C}" type="presOf" srcId="{C89810DC-D82C-43FD-9EA2-EE03C98AD88C}" destId="{4DB955B0-2AB8-43A6-B6FA-1E381D12FC4A}" srcOrd="0" destOrd="0" presId="urn:microsoft.com/office/officeart/2005/8/layout/hierarchy6"/>
    <dgm:cxn modelId="{7AEDD086-F2CC-4BF0-A196-BCDE56EDC3BF}" type="presOf" srcId="{B425A7EE-0C86-4388-A614-D3D1E9A7780E}" destId="{EF13F57B-B642-4760-8A0C-B4919C043B66}" srcOrd="0" destOrd="0" presId="urn:microsoft.com/office/officeart/2005/8/layout/hierarchy6"/>
    <dgm:cxn modelId="{FA417488-EAB5-42E3-9075-D1DEFD4C4A0E}" type="presOf" srcId="{2CB02466-2F2D-4969-9244-B6A01052CF1D}" destId="{05305ACC-AC49-41E7-B5EC-60B996FCF2E6}" srcOrd="0" destOrd="0" presId="urn:microsoft.com/office/officeart/2005/8/layout/hierarchy6"/>
    <dgm:cxn modelId="{8E0AA58C-8491-4368-8971-08690835F155}" srcId="{F3046682-85DC-4880-8691-C44D8F2FCF1D}" destId="{75B8905B-C2C6-488A-999B-459042E8FB43}" srcOrd="1" destOrd="0" parTransId="{FC9049D8-A0F5-429A-AB77-4D0E884BAB52}" sibTransId="{82DCF83F-3001-4CD2-AF34-67B95C44EFC0}"/>
    <dgm:cxn modelId="{D2650991-B685-4B3B-BFC0-08478086DAEF}" type="presOf" srcId="{7FA12B3F-3705-44ED-9BCF-F3C03622F627}" destId="{A49386D3-1408-462A-A621-4796AD9107DA}" srcOrd="0" destOrd="0" presId="urn:microsoft.com/office/officeart/2005/8/layout/hierarchy6"/>
    <dgm:cxn modelId="{FACCDD91-0731-4175-8E85-61E6788ADE6A}" type="presOf" srcId="{1A9B8DF4-9F69-496F-B2FB-12E9456E53E1}" destId="{9A392CE1-D2C7-4CA7-88B2-D451ED4A30EE}" srcOrd="0" destOrd="0" presId="urn:microsoft.com/office/officeart/2005/8/layout/hierarchy6"/>
    <dgm:cxn modelId="{39245397-C1BC-4AF3-9EA7-BF813636BCC4}" type="presOf" srcId="{A7AC340B-F1B4-440C-BED6-55C508C44A0F}" destId="{525A8AF7-ADBF-47C1-A732-355E1240C767}" srcOrd="0" destOrd="0" presId="urn:microsoft.com/office/officeart/2005/8/layout/hierarchy6"/>
    <dgm:cxn modelId="{49EBBB97-D111-4DD5-BD03-3CFA508D436F}" type="presOf" srcId="{FE3BE2CA-3598-47C2-8BDD-1BFCE014D082}" destId="{A157183D-9369-4D04-8C4D-1283243BD4CB}" srcOrd="0" destOrd="0" presId="urn:microsoft.com/office/officeart/2005/8/layout/hierarchy6"/>
    <dgm:cxn modelId="{AF92A1B0-EF74-479B-9DA8-4199ECCF8143}" type="presOf" srcId="{F3046682-85DC-4880-8691-C44D8F2FCF1D}" destId="{56909645-EEA1-4468-8D6A-E6039080F8B9}" srcOrd="0" destOrd="0" presId="urn:microsoft.com/office/officeart/2005/8/layout/hierarchy6"/>
    <dgm:cxn modelId="{A87019C0-CE88-4E3E-BEE8-5609358273B9}" srcId="{FE3BE2CA-3598-47C2-8BDD-1BFCE014D082}" destId="{F0BDE4A0-26EC-4431-8C3D-7432BB001C60}" srcOrd="0" destOrd="0" parTransId="{71694C7D-DA81-4596-B0C1-828461C056F4}" sibTransId="{8233E83F-D774-4691-AA59-F7727B4DAB11}"/>
    <dgm:cxn modelId="{6C41EFC8-5A2A-4EE2-8F5D-39C826D9D1AB}" type="presOf" srcId="{D88B9833-D809-49CB-A90E-A9B59A1CCF3F}" destId="{4779242B-0BAC-4238-BD3D-E332B14A6793}" srcOrd="0" destOrd="0" presId="urn:microsoft.com/office/officeart/2005/8/layout/hierarchy6"/>
    <dgm:cxn modelId="{4C217AD7-5B11-4573-9483-1AABD31BBBB7}" srcId="{F0BDE4A0-26EC-4431-8C3D-7432BB001C60}" destId="{65AD1340-D5EA-498A-85DF-6AC4729FDC2A}" srcOrd="0" destOrd="0" parTransId="{1A9B8DF4-9F69-496F-B2FB-12E9456E53E1}" sibTransId="{223F38AE-0D78-4291-A4CB-570D26823AA6}"/>
    <dgm:cxn modelId="{14B151DC-38CE-4570-96AD-627034630303}" srcId="{7FA12B3F-3705-44ED-9BCF-F3C03622F627}" destId="{3DB43582-72D4-4C0D-BD99-EE9E71EF3B91}" srcOrd="0" destOrd="0" parTransId="{B8A6490F-4A65-4428-A464-3FFC9708ED65}" sibTransId="{E05FC543-B269-45B9-ADF3-1962A01AEED6}"/>
    <dgm:cxn modelId="{4D85BBDC-7307-4754-8DD7-0C81CB093073}" type="presOf" srcId="{3DB43582-72D4-4C0D-BD99-EE9E71EF3B91}" destId="{5C001821-C4C6-44DE-AE62-466BDA406221}" srcOrd="0" destOrd="0" presId="urn:microsoft.com/office/officeart/2005/8/layout/hierarchy6"/>
    <dgm:cxn modelId="{BA62F9E8-1056-4630-85DB-8A0920251300}" srcId="{2CB02466-2F2D-4969-9244-B6A01052CF1D}" destId="{08BE8C8E-98EE-474B-8C70-A92B7835C7EC}" srcOrd="0" destOrd="0" parTransId="{0B0AEDD0-4FA1-4796-B978-DCA370BCA5D5}" sibTransId="{19AED7A8-4C48-4EAF-8149-86B57D0183A6}"/>
    <dgm:cxn modelId="{1731EBE9-E5D3-465F-BD4C-AE2786814347}" type="presOf" srcId="{E4C4D93B-BE74-417D-B0F0-7531139E5948}" destId="{3C397A87-3D47-409C-B324-4109B47539FC}" srcOrd="0" destOrd="0" presId="urn:microsoft.com/office/officeart/2005/8/layout/hierarchy6"/>
    <dgm:cxn modelId="{DF946AF5-1B5E-4048-BFED-49255DABA000}" type="presOf" srcId="{7D61188F-1A7D-4409-862E-55CD5CFAD634}" destId="{45305714-C94E-4F12-B2EB-3A071E7ED17E}" srcOrd="0" destOrd="0" presId="urn:microsoft.com/office/officeart/2005/8/layout/hierarchy6"/>
    <dgm:cxn modelId="{F2C998FE-FB6C-4536-8FFB-138014F9E1F9}" type="presOf" srcId="{FB4ECD5C-CDAA-4A3D-BAB7-6412471AA042}" destId="{26F37BE1-0D4B-48A3-9873-0B8971F53DED}" srcOrd="0" destOrd="0" presId="urn:microsoft.com/office/officeart/2005/8/layout/hierarchy6"/>
    <dgm:cxn modelId="{5A04EFEC-B0D3-4368-BC4B-03205D423DBF}" type="presParOf" srcId="{A157183D-9369-4D04-8C4D-1283243BD4CB}" destId="{22AEB7F4-1EBA-433C-BD4A-A14E7A42461D}" srcOrd="0" destOrd="0" presId="urn:microsoft.com/office/officeart/2005/8/layout/hierarchy6"/>
    <dgm:cxn modelId="{3A983BF2-4862-4B5E-B8A3-06B4E168C2A9}" type="presParOf" srcId="{22AEB7F4-1EBA-433C-BD4A-A14E7A42461D}" destId="{BB6EC8EB-F0AF-4831-8DCC-164780DE5E6A}" srcOrd="0" destOrd="0" presId="urn:microsoft.com/office/officeart/2005/8/layout/hierarchy6"/>
    <dgm:cxn modelId="{FCBBE632-1689-4597-B89A-190670014120}" type="presParOf" srcId="{BB6EC8EB-F0AF-4831-8DCC-164780DE5E6A}" destId="{87B6D2A8-8777-4A58-A934-C6799DE068E8}" srcOrd="0" destOrd="0" presId="urn:microsoft.com/office/officeart/2005/8/layout/hierarchy6"/>
    <dgm:cxn modelId="{6BD4B23B-B01C-4A0A-86DC-320B6C4FF207}" type="presParOf" srcId="{87B6D2A8-8777-4A58-A934-C6799DE068E8}" destId="{D3165DA1-D859-46D4-8130-6DC11111D4A2}" srcOrd="0" destOrd="0" presId="urn:microsoft.com/office/officeart/2005/8/layout/hierarchy6"/>
    <dgm:cxn modelId="{912A8864-3732-4542-98EB-A7B31C22343F}" type="presParOf" srcId="{87B6D2A8-8777-4A58-A934-C6799DE068E8}" destId="{FE9A41D7-D255-47C6-ADAC-57A39504EDE7}" srcOrd="1" destOrd="0" presId="urn:microsoft.com/office/officeart/2005/8/layout/hierarchy6"/>
    <dgm:cxn modelId="{8FE86E00-DBCC-4CF0-BFC6-8D9A0E8A4A0C}" type="presParOf" srcId="{FE9A41D7-D255-47C6-ADAC-57A39504EDE7}" destId="{9A392CE1-D2C7-4CA7-88B2-D451ED4A30EE}" srcOrd="0" destOrd="0" presId="urn:microsoft.com/office/officeart/2005/8/layout/hierarchy6"/>
    <dgm:cxn modelId="{AC93C7D9-FC4F-488C-BE82-5C7489F1E8E1}" type="presParOf" srcId="{FE9A41D7-D255-47C6-ADAC-57A39504EDE7}" destId="{F36AA58D-B408-4502-B6FE-1112C4DD96DB}" srcOrd="1" destOrd="0" presId="urn:microsoft.com/office/officeart/2005/8/layout/hierarchy6"/>
    <dgm:cxn modelId="{8E47706E-9D6D-4BE1-9C46-1C59E50C693C}" type="presParOf" srcId="{F36AA58D-B408-4502-B6FE-1112C4DD96DB}" destId="{45E47A55-0F59-4FF1-97AD-FB467CBEBF68}" srcOrd="0" destOrd="0" presId="urn:microsoft.com/office/officeart/2005/8/layout/hierarchy6"/>
    <dgm:cxn modelId="{F9F78ABD-206C-4F65-AB76-C33090589927}" type="presParOf" srcId="{F36AA58D-B408-4502-B6FE-1112C4DD96DB}" destId="{6554C349-2BBE-4888-BB86-8DCE9073EE27}" srcOrd="1" destOrd="0" presId="urn:microsoft.com/office/officeart/2005/8/layout/hierarchy6"/>
    <dgm:cxn modelId="{2700C22F-999C-4ECF-A172-28C672819140}" type="presParOf" srcId="{6554C349-2BBE-4888-BB86-8DCE9073EE27}" destId="{45305714-C94E-4F12-B2EB-3A071E7ED17E}" srcOrd="0" destOrd="0" presId="urn:microsoft.com/office/officeart/2005/8/layout/hierarchy6"/>
    <dgm:cxn modelId="{B2CE9C50-7543-48A0-B13B-9B95B644317D}" type="presParOf" srcId="{6554C349-2BBE-4888-BB86-8DCE9073EE27}" destId="{E5EA3C8D-EE94-4DD8-9ACC-757E7286F1E1}" srcOrd="1" destOrd="0" presId="urn:microsoft.com/office/officeart/2005/8/layout/hierarchy6"/>
    <dgm:cxn modelId="{A6E80E1B-242B-4E55-94C4-07F81663E567}" type="presParOf" srcId="{E5EA3C8D-EE94-4DD8-9ACC-757E7286F1E1}" destId="{56909645-EEA1-4468-8D6A-E6039080F8B9}" srcOrd="0" destOrd="0" presId="urn:microsoft.com/office/officeart/2005/8/layout/hierarchy6"/>
    <dgm:cxn modelId="{F5BFB847-ADD6-41B2-94E4-CFCF766203B9}" type="presParOf" srcId="{E5EA3C8D-EE94-4DD8-9ACC-757E7286F1E1}" destId="{34B77CDA-1596-42B0-81D8-978763900E16}" srcOrd="1" destOrd="0" presId="urn:microsoft.com/office/officeart/2005/8/layout/hierarchy6"/>
    <dgm:cxn modelId="{53B79FF9-EDB2-4258-A33A-B38627D19467}" type="presParOf" srcId="{34B77CDA-1596-42B0-81D8-978763900E16}" destId="{4C134293-500C-4739-956D-E4224E3163A4}" srcOrd="0" destOrd="0" presId="urn:microsoft.com/office/officeart/2005/8/layout/hierarchy6"/>
    <dgm:cxn modelId="{F6C0A106-9D1F-4066-A0FE-0A99F76BC456}" type="presParOf" srcId="{34B77CDA-1596-42B0-81D8-978763900E16}" destId="{B870DB6F-ADB0-4B1F-AF7C-706561D1C70C}" srcOrd="1" destOrd="0" presId="urn:microsoft.com/office/officeart/2005/8/layout/hierarchy6"/>
    <dgm:cxn modelId="{5657F918-18A0-48D7-AF64-064B2D7BB158}" type="presParOf" srcId="{B870DB6F-ADB0-4B1F-AF7C-706561D1C70C}" destId="{EF13F57B-B642-4760-8A0C-B4919C043B66}" srcOrd="0" destOrd="0" presId="urn:microsoft.com/office/officeart/2005/8/layout/hierarchy6"/>
    <dgm:cxn modelId="{54B2C90A-CA4C-4135-96C6-EEAE23B0CE6E}" type="presParOf" srcId="{B870DB6F-ADB0-4B1F-AF7C-706561D1C70C}" destId="{D93B022E-08AB-4A0F-BD94-EC649CF2306D}" srcOrd="1" destOrd="0" presId="urn:microsoft.com/office/officeart/2005/8/layout/hierarchy6"/>
    <dgm:cxn modelId="{AD6D66EF-2541-42EF-9D0C-0BDD429BC1DC}" type="presParOf" srcId="{34B77CDA-1596-42B0-81D8-978763900E16}" destId="{97E9D4FE-AF04-436C-A8EB-2D223DA294CD}" srcOrd="2" destOrd="0" presId="urn:microsoft.com/office/officeart/2005/8/layout/hierarchy6"/>
    <dgm:cxn modelId="{E7AD2B14-FF78-43FB-8D47-A8BA61764158}" type="presParOf" srcId="{34B77CDA-1596-42B0-81D8-978763900E16}" destId="{DA4D56D9-1AE8-40FC-AC46-92B12096F97F}" srcOrd="3" destOrd="0" presId="urn:microsoft.com/office/officeart/2005/8/layout/hierarchy6"/>
    <dgm:cxn modelId="{53BA1C73-78F7-44D7-8C52-B311BC913C56}" type="presParOf" srcId="{DA4D56D9-1AE8-40FC-AC46-92B12096F97F}" destId="{591D42F6-E181-4ED9-9362-E75AB1F1F0FC}" srcOrd="0" destOrd="0" presId="urn:microsoft.com/office/officeart/2005/8/layout/hierarchy6"/>
    <dgm:cxn modelId="{8B4DE0BE-DC85-492A-9933-5EE5E9E1E449}" type="presParOf" srcId="{DA4D56D9-1AE8-40FC-AC46-92B12096F97F}" destId="{3043C10F-003D-4EB4-9929-06F1EE6DE2CA}" srcOrd="1" destOrd="0" presId="urn:microsoft.com/office/officeart/2005/8/layout/hierarchy6"/>
    <dgm:cxn modelId="{690F954F-E63A-4A55-847B-C3BA1910D812}" type="presParOf" srcId="{6554C349-2BBE-4888-BB86-8DCE9073EE27}" destId="{3C397A87-3D47-409C-B324-4109B47539FC}" srcOrd="2" destOrd="0" presId="urn:microsoft.com/office/officeart/2005/8/layout/hierarchy6"/>
    <dgm:cxn modelId="{9F938CC8-AC7F-4E9C-8F59-FC98AB3E6C6D}" type="presParOf" srcId="{6554C349-2BBE-4888-BB86-8DCE9073EE27}" destId="{1451E370-0DAA-4A7D-8157-13BA4B501006}" srcOrd="3" destOrd="0" presId="urn:microsoft.com/office/officeart/2005/8/layout/hierarchy6"/>
    <dgm:cxn modelId="{0697A63D-BE98-45EA-AB69-E996FDDF59FC}" type="presParOf" srcId="{1451E370-0DAA-4A7D-8157-13BA4B501006}" destId="{A49386D3-1408-462A-A621-4796AD9107DA}" srcOrd="0" destOrd="0" presId="urn:microsoft.com/office/officeart/2005/8/layout/hierarchy6"/>
    <dgm:cxn modelId="{4F8E1A64-3CA4-4AE3-9013-B2B5F9A3F3B4}" type="presParOf" srcId="{1451E370-0DAA-4A7D-8157-13BA4B501006}" destId="{A94AC2C4-C824-43E9-A910-F542A00137E6}" srcOrd="1" destOrd="0" presId="urn:microsoft.com/office/officeart/2005/8/layout/hierarchy6"/>
    <dgm:cxn modelId="{CE9C7C5B-98DA-41EC-91D1-8ECA08E02E7A}" type="presParOf" srcId="{A94AC2C4-C824-43E9-A910-F542A00137E6}" destId="{0BD1840F-F530-43C4-BD21-0CC068181130}" srcOrd="0" destOrd="0" presId="urn:microsoft.com/office/officeart/2005/8/layout/hierarchy6"/>
    <dgm:cxn modelId="{00F4F480-CD29-4B7C-8846-9FB6D237FCC9}" type="presParOf" srcId="{A94AC2C4-C824-43E9-A910-F542A00137E6}" destId="{F012F13F-8AA9-4006-A763-912C3D0B0B31}" srcOrd="1" destOrd="0" presId="urn:microsoft.com/office/officeart/2005/8/layout/hierarchy6"/>
    <dgm:cxn modelId="{152DEC5B-119B-4DB0-B5EC-62E853A79FB8}" type="presParOf" srcId="{F012F13F-8AA9-4006-A763-912C3D0B0B31}" destId="{5C001821-C4C6-44DE-AE62-466BDA406221}" srcOrd="0" destOrd="0" presId="urn:microsoft.com/office/officeart/2005/8/layout/hierarchy6"/>
    <dgm:cxn modelId="{A5075981-2CDD-4174-B9A4-5032799BE10F}" type="presParOf" srcId="{F012F13F-8AA9-4006-A763-912C3D0B0B31}" destId="{120F9FEA-03D8-4893-A7C7-6E46DB30A9C7}" srcOrd="1" destOrd="0" presId="urn:microsoft.com/office/officeart/2005/8/layout/hierarchy6"/>
    <dgm:cxn modelId="{697F8FC2-B51C-4B5F-96A7-1A951EE99D75}" type="presParOf" srcId="{A94AC2C4-C824-43E9-A910-F542A00137E6}" destId="{E0208217-5066-4E0A-897D-088FA5B6A528}" srcOrd="2" destOrd="0" presId="urn:microsoft.com/office/officeart/2005/8/layout/hierarchy6"/>
    <dgm:cxn modelId="{01836EEB-51A6-4DCF-B50D-497D49EA186D}" type="presParOf" srcId="{A94AC2C4-C824-43E9-A910-F542A00137E6}" destId="{1212687D-6DD2-48CA-9D83-97373D198403}" srcOrd="3" destOrd="0" presId="urn:microsoft.com/office/officeart/2005/8/layout/hierarchy6"/>
    <dgm:cxn modelId="{CAD62684-349A-4205-852D-F64DC100F89F}" type="presParOf" srcId="{1212687D-6DD2-48CA-9D83-97373D198403}" destId="{26F37BE1-0D4B-48A3-9873-0B8971F53DED}" srcOrd="0" destOrd="0" presId="urn:microsoft.com/office/officeart/2005/8/layout/hierarchy6"/>
    <dgm:cxn modelId="{E86E12B0-1EB1-4644-8236-471306A728BC}" type="presParOf" srcId="{1212687D-6DD2-48CA-9D83-97373D198403}" destId="{161579CF-E80A-4F25-84CE-B55FD8E783B7}" srcOrd="1" destOrd="0" presId="urn:microsoft.com/office/officeart/2005/8/layout/hierarchy6"/>
    <dgm:cxn modelId="{6B97CBF1-0CA3-40D6-8CB9-8393C7D0ACBD}" type="presParOf" srcId="{FE9A41D7-D255-47C6-ADAC-57A39504EDE7}" destId="{FBEF2299-22F7-4066-B72C-819354196D59}" srcOrd="2" destOrd="0" presId="urn:microsoft.com/office/officeart/2005/8/layout/hierarchy6"/>
    <dgm:cxn modelId="{1B823627-12F9-475A-804C-A0575B2059CA}" type="presParOf" srcId="{FE9A41D7-D255-47C6-ADAC-57A39504EDE7}" destId="{C52D5823-04BE-4247-8D88-C0C8C4C6CE98}" srcOrd="3" destOrd="0" presId="urn:microsoft.com/office/officeart/2005/8/layout/hierarchy6"/>
    <dgm:cxn modelId="{CD39B416-562F-47E8-BE27-0AAFFDFA5A7B}" type="presParOf" srcId="{C52D5823-04BE-4247-8D88-C0C8C4C6CE98}" destId="{05305ACC-AC49-41E7-B5EC-60B996FCF2E6}" srcOrd="0" destOrd="0" presId="urn:microsoft.com/office/officeart/2005/8/layout/hierarchy6"/>
    <dgm:cxn modelId="{9666777E-EC5D-4EAC-A7CC-5D8754BF05F1}" type="presParOf" srcId="{C52D5823-04BE-4247-8D88-C0C8C4C6CE98}" destId="{B30296A2-42F0-4A00-BDF1-49033427BE8F}" srcOrd="1" destOrd="0" presId="urn:microsoft.com/office/officeart/2005/8/layout/hierarchy6"/>
    <dgm:cxn modelId="{246D8944-D0E3-4F02-BF03-478351B37B0D}" type="presParOf" srcId="{B30296A2-42F0-4A00-BDF1-49033427BE8F}" destId="{19DAACC1-23C3-4277-B3C4-64669EF945BD}" srcOrd="0" destOrd="0" presId="urn:microsoft.com/office/officeart/2005/8/layout/hierarchy6"/>
    <dgm:cxn modelId="{64A0C539-93CA-4254-9F4B-B529DE534077}" type="presParOf" srcId="{B30296A2-42F0-4A00-BDF1-49033427BE8F}" destId="{19AA8147-F073-4A63-A878-0444D390213E}" srcOrd="1" destOrd="0" presId="urn:microsoft.com/office/officeart/2005/8/layout/hierarchy6"/>
    <dgm:cxn modelId="{BC37B9FF-0D5E-407A-B0F1-A3446C2CABE4}" type="presParOf" srcId="{19AA8147-F073-4A63-A878-0444D390213E}" destId="{B9F5B92D-A2C0-4E54-981E-0B98336E1EDE}" srcOrd="0" destOrd="0" presId="urn:microsoft.com/office/officeart/2005/8/layout/hierarchy6"/>
    <dgm:cxn modelId="{DCF5BDDB-C6AD-487A-9E5C-1F0AE4C48A17}" type="presParOf" srcId="{19AA8147-F073-4A63-A878-0444D390213E}" destId="{35A6FCDB-5E04-4432-96DA-EB033EE12B04}" srcOrd="1" destOrd="0" presId="urn:microsoft.com/office/officeart/2005/8/layout/hierarchy6"/>
    <dgm:cxn modelId="{3DFAEBB4-24F7-4FA1-BF7A-1233B5D5B49F}" type="presParOf" srcId="{B30296A2-42F0-4A00-BDF1-49033427BE8F}" destId="{8078363E-A27E-48B5-8673-EFD45B83E7EC}" srcOrd="2" destOrd="0" presId="urn:microsoft.com/office/officeart/2005/8/layout/hierarchy6"/>
    <dgm:cxn modelId="{C47101FE-9219-4604-AF13-4E2CE48C8D37}" type="presParOf" srcId="{B30296A2-42F0-4A00-BDF1-49033427BE8F}" destId="{9DBA1C94-DBDE-46B7-9903-A6A834FB299D}" srcOrd="3" destOrd="0" presId="urn:microsoft.com/office/officeart/2005/8/layout/hierarchy6"/>
    <dgm:cxn modelId="{4BCD1E2A-745A-4B00-8AEC-17C3D1E3322C}" type="presParOf" srcId="{9DBA1C94-DBDE-46B7-9903-A6A834FB299D}" destId="{525A8AF7-ADBF-47C1-A732-355E1240C767}" srcOrd="0" destOrd="0" presId="urn:microsoft.com/office/officeart/2005/8/layout/hierarchy6"/>
    <dgm:cxn modelId="{47E0AA06-326A-4634-A4F3-E56E31D5C944}" type="presParOf" srcId="{9DBA1C94-DBDE-46B7-9903-A6A834FB299D}" destId="{0246F920-5A89-4EA9-9B46-133C01662701}" srcOrd="1" destOrd="0" presId="urn:microsoft.com/office/officeart/2005/8/layout/hierarchy6"/>
    <dgm:cxn modelId="{834073A8-F136-43F9-8646-7464B92DB678}" type="presParOf" srcId="{0246F920-5A89-4EA9-9B46-133C01662701}" destId="{4779242B-0BAC-4238-BD3D-E332B14A6793}" srcOrd="0" destOrd="0" presId="urn:microsoft.com/office/officeart/2005/8/layout/hierarchy6"/>
    <dgm:cxn modelId="{D6073783-F701-4ACC-9BF3-3C8B4227D445}" type="presParOf" srcId="{0246F920-5A89-4EA9-9B46-133C01662701}" destId="{60BB96B0-AB41-436B-832B-BBE99C4807ED}" srcOrd="1" destOrd="0" presId="urn:microsoft.com/office/officeart/2005/8/layout/hierarchy6"/>
    <dgm:cxn modelId="{10312E57-6079-4603-B79D-B323ED8C6A9F}" type="presParOf" srcId="{60BB96B0-AB41-436B-832B-BBE99C4807ED}" destId="{4DB955B0-2AB8-43A6-B6FA-1E381D12FC4A}" srcOrd="0" destOrd="0" presId="urn:microsoft.com/office/officeart/2005/8/layout/hierarchy6"/>
    <dgm:cxn modelId="{4EBD1DD0-68B4-4EDD-8ECF-F3ED187821D7}" type="presParOf" srcId="{60BB96B0-AB41-436B-832B-BBE99C4807ED}" destId="{A4E544AA-1441-42AA-AB3D-19C83401D4D2}" srcOrd="1" destOrd="0" presId="urn:microsoft.com/office/officeart/2005/8/layout/hierarchy6"/>
    <dgm:cxn modelId="{E40A990D-1F05-4E2D-B908-0054959059B4}" type="presParOf" srcId="{0246F920-5A89-4EA9-9B46-133C01662701}" destId="{6E52C6DA-2D59-4AEC-87BC-785D6A4215E4}" srcOrd="2" destOrd="0" presId="urn:microsoft.com/office/officeart/2005/8/layout/hierarchy6"/>
    <dgm:cxn modelId="{C897A8C0-798D-4187-99C1-8BFA56B16F63}" type="presParOf" srcId="{0246F920-5A89-4EA9-9B46-133C01662701}" destId="{79BDB5B3-F1AE-4C26-958B-2A4E097F4355}" srcOrd="3" destOrd="0" presId="urn:microsoft.com/office/officeart/2005/8/layout/hierarchy6"/>
    <dgm:cxn modelId="{12E1AE78-3902-4FE6-9BD3-88962A0405FF}" type="presParOf" srcId="{79BDB5B3-F1AE-4C26-958B-2A4E097F4355}" destId="{0E8B85CA-8546-4154-AFF3-7DA3ED95DF04}" srcOrd="0" destOrd="0" presId="urn:microsoft.com/office/officeart/2005/8/layout/hierarchy6"/>
    <dgm:cxn modelId="{9237B716-6E89-4EED-A34A-CDC7EDCA35D9}" type="presParOf" srcId="{79BDB5B3-F1AE-4C26-958B-2A4E097F4355}" destId="{442C38BA-8384-47B0-B5D8-BB3E1546BFAF}" srcOrd="1" destOrd="0" presId="urn:microsoft.com/office/officeart/2005/8/layout/hierarchy6"/>
    <dgm:cxn modelId="{4CEB0286-894D-421D-AB27-973C4F93D29C}" type="presParOf" srcId="{A157183D-9369-4D04-8C4D-1283243BD4CB}" destId="{A7649178-ADC2-4CD7-A363-03D9F39ABF41}" srcOrd="1" destOrd="0" presId="urn:microsoft.com/office/officeart/2005/8/layout/hierarchy6"/>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FE3BE2CA-3598-47C2-8BDD-1BFCE014D082}" type="doc">
      <dgm:prSet loTypeId="urn:microsoft.com/office/officeart/2005/8/layout/hierarchy6" loCatId="hierarchy" qsTypeId="urn:microsoft.com/office/officeart/2005/8/quickstyle/simple1" qsCatId="simple" csTypeId="urn:microsoft.com/office/officeart/2005/8/colors/accent6_2" csCatId="accent6" phldr="1"/>
      <dgm:spPr/>
      <dgm:t>
        <a:bodyPr/>
        <a:lstStyle/>
        <a:p>
          <a:endParaRPr lang="en-US"/>
        </a:p>
      </dgm:t>
    </dgm:pt>
    <dgm:pt modelId="{F0BDE4A0-26EC-4431-8C3D-7432BB001C60}">
      <dgm:prSet phldrT="[Text]" custT="1"/>
      <dgm:spPr>
        <a:solidFill>
          <a:srgbClr val="294A80"/>
        </a:solidFill>
        <a:ln>
          <a:noFill/>
        </a:ln>
      </dgm:spPr>
      <dgm:t>
        <a:bodyPr/>
        <a:lstStyle/>
        <a:p>
          <a:r>
            <a:rPr lang="en-US" sz="2400" b="1" dirty="0"/>
            <a:t>Risk</a:t>
          </a:r>
          <a:endParaRPr lang="en-US" sz="1800" b="1" dirty="0"/>
        </a:p>
      </dgm:t>
    </dgm:pt>
    <dgm:pt modelId="{71694C7D-DA81-4596-B0C1-828461C056F4}" type="parTrans" cxnId="{A87019C0-CE88-4E3E-BEE8-5609358273B9}">
      <dgm:prSet/>
      <dgm:spPr/>
      <dgm:t>
        <a:bodyPr/>
        <a:lstStyle/>
        <a:p>
          <a:endParaRPr lang="en-US" sz="2400" b="1"/>
        </a:p>
      </dgm:t>
    </dgm:pt>
    <dgm:pt modelId="{8233E83F-D774-4691-AA59-F7727B4DAB11}" type="sibTrans" cxnId="{A87019C0-CE88-4E3E-BEE8-5609358273B9}">
      <dgm:prSet/>
      <dgm:spPr/>
      <dgm:t>
        <a:bodyPr/>
        <a:lstStyle/>
        <a:p>
          <a:endParaRPr lang="en-US" sz="2400" b="1"/>
        </a:p>
      </dgm:t>
    </dgm:pt>
    <dgm:pt modelId="{65AD1340-D5EA-498A-85DF-6AC4729FDC2A}">
      <dgm:prSet phldrT="[Text]" custT="1"/>
      <dgm:spPr>
        <a:solidFill>
          <a:srgbClr val="294A80"/>
        </a:solidFill>
        <a:ln>
          <a:noFill/>
        </a:ln>
      </dgm:spPr>
      <dgm:t>
        <a:bodyPr/>
        <a:lstStyle/>
        <a:p>
          <a:r>
            <a:rPr lang="en-US" sz="1800" b="1" dirty="0"/>
            <a:t>Loss Event Frequency</a:t>
          </a:r>
        </a:p>
      </dgm:t>
    </dgm:pt>
    <dgm:pt modelId="{1A9B8DF4-9F69-496F-B2FB-12E9456E53E1}" type="parTrans" cxnId="{4C217AD7-5B11-4573-9483-1AABD31BBBB7}">
      <dgm:prSet/>
      <dgm:spPr>
        <a:solidFill>
          <a:srgbClr val="294A80"/>
        </a:solidFill>
        <a:ln w="28575">
          <a:solidFill>
            <a:srgbClr val="294A80"/>
          </a:solidFill>
        </a:ln>
      </dgm:spPr>
      <dgm:t>
        <a:bodyPr/>
        <a:lstStyle/>
        <a:p>
          <a:endParaRPr lang="en-US" sz="2400" b="1"/>
        </a:p>
      </dgm:t>
    </dgm:pt>
    <dgm:pt modelId="{223F38AE-0D78-4291-A4CB-570D26823AA6}" type="sibTrans" cxnId="{4C217AD7-5B11-4573-9483-1AABD31BBBB7}">
      <dgm:prSet/>
      <dgm:spPr/>
      <dgm:t>
        <a:bodyPr/>
        <a:lstStyle/>
        <a:p>
          <a:endParaRPr lang="en-US" sz="2400" b="1"/>
        </a:p>
      </dgm:t>
    </dgm:pt>
    <dgm:pt modelId="{F3046682-85DC-4880-8691-C44D8F2FCF1D}">
      <dgm:prSet phldrT="[Text]" custT="1"/>
      <dgm:spPr>
        <a:solidFill>
          <a:srgbClr val="294A80"/>
        </a:solidFill>
        <a:ln>
          <a:noFill/>
        </a:ln>
      </dgm:spPr>
      <dgm:t>
        <a:bodyPr/>
        <a:lstStyle/>
        <a:p>
          <a:r>
            <a:rPr lang="en-US" sz="1800" b="1" dirty="0"/>
            <a:t>Threat Event Frequency</a:t>
          </a:r>
        </a:p>
      </dgm:t>
    </dgm:pt>
    <dgm:pt modelId="{7D61188F-1A7D-4409-862E-55CD5CFAD634}" type="parTrans" cxnId="{68C69D81-A753-42E4-8CD4-B35CC8AEA037}">
      <dgm:prSet/>
      <dgm:spPr>
        <a:solidFill>
          <a:srgbClr val="0266D4"/>
        </a:solidFill>
        <a:ln w="28575">
          <a:solidFill>
            <a:srgbClr val="294A80"/>
          </a:solidFill>
        </a:ln>
      </dgm:spPr>
      <dgm:t>
        <a:bodyPr/>
        <a:lstStyle/>
        <a:p>
          <a:endParaRPr lang="en-US" sz="2400" b="1"/>
        </a:p>
      </dgm:t>
    </dgm:pt>
    <dgm:pt modelId="{130C73E2-9088-452B-843A-F5B628271869}" type="sibTrans" cxnId="{68C69D81-A753-42E4-8CD4-B35CC8AEA037}">
      <dgm:prSet/>
      <dgm:spPr/>
      <dgm:t>
        <a:bodyPr/>
        <a:lstStyle/>
        <a:p>
          <a:endParaRPr lang="en-US" sz="2400" b="1"/>
        </a:p>
      </dgm:t>
    </dgm:pt>
    <dgm:pt modelId="{7FA12B3F-3705-44ED-9BCF-F3C03622F627}">
      <dgm:prSet phldrT="[Text]" custT="1"/>
      <dgm:spPr>
        <a:solidFill>
          <a:srgbClr val="294A80"/>
        </a:solidFill>
        <a:ln>
          <a:noFill/>
        </a:ln>
      </dgm:spPr>
      <dgm:t>
        <a:bodyPr/>
        <a:lstStyle/>
        <a:p>
          <a:r>
            <a:rPr lang="en-US" sz="1800" b="1" dirty="0"/>
            <a:t>Vulnerability</a:t>
          </a:r>
        </a:p>
      </dgm:t>
    </dgm:pt>
    <dgm:pt modelId="{E4C4D93B-BE74-417D-B0F0-7531139E5948}" type="parTrans" cxnId="{14C6431C-E584-4213-9C10-B2C4F24D7557}">
      <dgm:prSet/>
      <dgm:spPr>
        <a:solidFill>
          <a:srgbClr val="0266D4"/>
        </a:solidFill>
        <a:ln w="28575">
          <a:solidFill>
            <a:srgbClr val="294A80"/>
          </a:solidFill>
        </a:ln>
      </dgm:spPr>
      <dgm:t>
        <a:bodyPr/>
        <a:lstStyle/>
        <a:p>
          <a:endParaRPr lang="en-US" sz="2400" b="1"/>
        </a:p>
      </dgm:t>
    </dgm:pt>
    <dgm:pt modelId="{923E9F8E-D8E7-4C05-A96D-A4B94FA0EA2D}" type="sibTrans" cxnId="{14C6431C-E584-4213-9C10-B2C4F24D7557}">
      <dgm:prSet/>
      <dgm:spPr/>
      <dgm:t>
        <a:bodyPr/>
        <a:lstStyle/>
        <a:p>
          <a:endParaRPr lang="en-US" sz="2400" b="1"/>
        </a:p>
      </dgm:t>
    </dgm:pt>
    <dgm:pt modelId="{2CB02466-2F2D-4969-9244-B6A01052CF1D}">
      <dgm:prSet phldrT="[Text]" custT="1"/>
      <dgm:spPr>
        <a:solidFill>
          <a:srgbClr val="294A80"/>
        </a:solidFill>
        <a:ln w="12700" cap="flat" cmpd="sng" algn="ctr">
          <a:noFill/>
          <a:prstDash val="solid"/>
          <a:miter lim="800000"/>
        </a:ln>
        <a:effectLst/>
      </dgm:spPr>
      <dgm:t>
        <a:bodyPr spcFirstLastPara="0" vert="horz" wrap="square" lIns="68580" tIns="68580" rIns="68580" bIns="68580" numCol="1" spcCol="1270" anchor="ctr" anchorCtr="0"/>
        <a:lstStyle/>
        <a:p>
          <a:pPr marL="0" lvl="0" indent="0" algn="ctr" defTabSz="800100">
            <a:lnSpc>
              <a:spcPct val="90000"/>
            </a:lnSpc>
            <a:spcBef>
              <a:spcPct val="0"/>
            </a:spcBef>
            <a:spcAft>
              <a:spcPct val="35000"/>
            </a:spcAft>
            <a:buNone/>
          </a:pPr>
          <a:r>
            <a:rPr lang="en-US" sz="1800" b="1" kern="1200" dirty="0">
              <a:solidFill>
                <a:prstClr val="white"/>
              </a:solidFill>
              <a:latin typeface="Calibri" panose="020F0502020204030204"/>
              <a:ea typeface="+mn-ea"/>
              <a:cs typeface="+mn-cs"/>
            </a:rPr>
            <a:t>Loss Magnitude</a:t>
          </a:r>
        </a:p>
      </dgm:t>
    </dgm:pt>
    <dgm:pt modelId="{C482D07A-E689-44D9-A95A-415AB7DF4308}" type="parTrans" cxnId="{5B63514A-D0BF-4F84-83DA-25FE43A80C25}">
      <dgm:prSet/>
      <dgm:spPr>
        <a:solidFill>
          <a:srgbClr val="294A80"/>
        </a:solidFill>
        <a:ln w="28575">
          <a:solidFill>
            <a:srgbClr val="294A80"/>
          </a:solidFill>
        </a:ln>
      </dgm:spPr>
      <dgm:t>
        <a:bodyPr/>
        <a:lstStyle/>
        <a:p>
          <a:endParaRPr lang="en-US" sz="2400" b="1"/>
        </a:p>
      </dgm:t>
    </dgm:pt>
    <dgm:pt modelId="{ECB9055D-4A37-404C-9D22-9A4962455B8F}" type="sibTrans" cxnId="{5B63514A-D0BF-4F84-83DA-25FE43A80C25}">
      <dgm:prSet/>
      <dgm:spPr/>
      <dgm:t>
        <a:bodyPr/>
        <a:lstStyle/>
        <a:p>
          <a:endParaRPr lang="en-US" sz="2400" b="1"/>
        </a:p>
      </dgm:t>
    </dgm:pt>
    <dgm:pt modelId="{08BE8C8E-98EE-474B-8C70-A92B7835C7EC}">
      <dgm:prSet phldrT="[Text]" custT="1"/>
      <dgm:spPr>
        <a:solidFill>
          <a:srgbClr val="294A80"/>
        </a:solidFill>
      </dgm:spPr>
      <dgm:t>
        <a:bodyPr/>
        <a:lstStyle/>
        <a:p>
          <a:r>
            <a:rPr lang="en-US" sz="1800" b="1" dirty="0"/>
            <a:t>Primary Loss</a:t>
          </a:r>
        </a:p>
      </dgm:t>
    </dgm:pt>
    <dgm:pt modelId="{0B0AEDD0-4FA1-4796-B978-DCA370BCA5D5}" type="parTrans" cxnId="{BA62F9E8-1056-4630-85DB-8A0920251300}">
      <dgm:prSet/>
      <dgm:spPr>
        <a:ln w="28575">
          <a:solidFill>
            <a:srgbClr val="294A80"/>
          </a:solidFill>
        </a:ln>
      </dgm:spPr>
      <dgm:t>
        <a:bodyPr/>
        <a:lstStyle/>
        <a:p>
          <a:endParaRPr lang="en-US" sz="2400" b="1"/>
        </a:p>
      </dgm:t>
    </dgm:pt>
    <dgm:pt modelId="{19AED7A8-4C48-4EAF-8149-86B57D0183A6}" type="sibTrans" cxnId="{BA62F9E8-1056-4630-85DB-8A0920251300}">
      <dgm:prSet/>
      <dgm:spPr/>
      <dgm:t>
        <a:bodyPr/>
        <a:lstStyle/>
        <a:p>
          <a:endParaRPr lang="en-US" sz="2400" b="1"/>
        </a:p>
      </dgm:t>
    </dgm:pt>
    <dgm:pt modelId="{A7AC340B-F1B4-440C-BED6-55C508C44A0F}">
      <dgm:prSet phldrT="[Text]" custT="1"/>
      <dgm:spPr>
        <a:solidFill>
          <a:srgbClr val="294A80"/>
        </a:solidFill>
        <a:ln w="76200">
          <a:solidFill>
            <a:srgbClr val="FFC000"/>
          </a:solidFill>
        </a:ln>
      </dgm:spPr>
      <dgm:t>
        <a:bodyPr/>
        <a:lstStyle/>
        <a:p>
          <a:r>
            <a:rPr lang="en-US" sz="1800" b="1" dirty="0"/>
            <a:t>Secondary Risk</a:t>
          </a:r>
        </a:p>
      </dgm:t>
    </dgm:pt>
    <dgm:pt modelId="{4FAA2015-A26C-4A77-87B1-03509F42C2C2}" type="parTrans" cxnId="{D1D69B59-BEE7-4C58-9662-93A0BB36E5C3}">
      <dgm:prSet/>
      <dgm:spPr>
        <a:ln w="28575">
          <a:solidFill>
            <a:srgbClr val="294A80"/>
          </a:solidFill>
        </a:ln>
      </dgm:spPr>
      <dgm:t>
        <a:bodyPr/>
        <a:lstStyle/>
        <a:p>
          <a:endParaRPr lang="en-US" sz="2400" b="1"/>
        </a:p>
      </dgm:t>
    </dgm:pt>
    <dgm:pt modelId="{0D0DBDE4-7407-478B-AD2D-37F968C7C27C}" type="sibTrans" cxnId="{D1D69B59-BEE7-4C58-9662-93A0BB36E5C3}">
      <dgm:prSet/>
      <dgm:spPr/>
      <dgm:t>
        <a:bodyPr/>
        <a:lstStyle/>
        <a:p>
          <a:endParaRPr lang="en-US" sz="2400" b="1"/>
        </a:p>
      </dgm:t>
    </dgm:pt>
    <dgm:pt modelId="{C89810DC-D82C-43FD-9EA2-EE03C98AD88C}">
      <dgm:prSet phldrT="[Text]" custT="1"/>
      <dgm:spPr>
        <a:solidFill>
          <a:srgbClr val="294A80"/>
        </a:solidFill>
        <a:ln>
          <a:noFill/>
        </a:ln>
      </dgm:spPr>
      <dgm:t>
        <a:bodyPr/>
        <a:lstStyle/>
        <a:p>
          <a:r>
            <a:rPr lang="en-US" sz="1800" b="1" dirty="0"/>
            <a:t>Secondary Loss Event Frequency</a:t>
          </a:r>
        </a:p>
      </dgm:t>
    </dgm:pt>
    <dgm:pt modelId="{D88B9833-D809-49CB-A90E-A9B59A1CCF3F}" type="parTrans" cxnId="{8E26C131-660B-408C-9190-587971B83234}">
      <dgm:prSet/>
      <dgm:spPr>
        <a:ln w="28575">
          <a:solidFill>
            <a:srgbClr val="294A80"/>
          </a:solidFill>
        </a:ln>
      </dgm:spPr>
      <dgm:t>
        <a:bodyPr/>
        <a:lstStyle/>
        <a:p>
          <a:endParaRPr lang="en-US" sz="2400" b="1"/>
        </a:p>
      </dgm:t>
    </dgm:pt>
    <dgm:pt modelId="{5E88DAAD-6CBD-4A2C-9F52-15ECEBBD22C4}" type="sibTrans" cxnId="{8E26C131-660B-408C-9190-587971B83234}">
      <dgm:prSet/>
      <dgm:spPr/>
      <dgm:t>
        <a:bodyPr/>
        <a:lstStyle/>
        <a:p>
          <a:endParaRPr lang="en-US" sz="2400" b="1"/>
        </a:p>
      </dgm:t>
    </dgm:pt>
    <dgm:pt modelId="{D8350281-DAF2-4F33-9141-B2CC61603833}">
      <dgm:prSet phldrT="[Text]" custT="1"/>
      <dgm:spPr>
        <a:solidFill>
          <a:srgbClr val="294A80"/>
        </a:solidFill>
        <a:ln>
          <a:noFill/>
        </a:ln>
      </dgm:spPr>
      <dgm:t>
        <a:bodyPr/>
        <a:lstStyle/>
        <a:p>
          <a:r>
            <a:rPr lang="en-US" sz="1800" b="1" dirty="0"/>
            <a:t>Secondary Loss Magnitude</a:t>
          </a:r>
        </a:p>
      </dgm:t>
    </dgm:pt>
    <dgm:pt modelId="{9FCA798D-2486-4A95-8977-D205FCF99CBF}" type="parTrans" cxnId="{D3C09314-99E0-4649-A919-046611465506}">
      <dgm:prSet/>
      <dgm:spPr>
        <a:ln w="28575">
          <a:solidFill>
            <a:srgbClr val="294A80"/>
          </a:solidFill>
        </a:ln>
      </dgm:spPr>
      <dgm:t>
        <a:bodyPr/>
        <a:lstStyle/>
        <a:p>
          <a:endParaRPr lang="en-US" sz="2400" b="1"/>
        </a:p>
      </dgm:t>
    </dgm:pt>
    <dgm:pt modelId="{75A7800B-E82F-47C4-A159-79D1668488AB}" type="sibTrans" cxnId="{D3C09314-99E0-4649-A919-046611465506}">
      <dgm:prSet/>
      <dgm:spPr/>
      <dgm:t>
        <a:bodyPr/>
        <a:lstStyle/>
        <a:p>
          <a:endParaRPr lang="en-US" sz="2400" b="1"/>
        </a:p>
      </dgm:t>
    </dgm:pt>
    <dgm:pt modelId="{B425A7EE-0C86-4388-A614-D3D1E9A7780E}">
      <dgm:prSet phldrT="[Text]" custT="1"/>
      <dgm:spPr>
        <a:solidFill>
          <a:srgbClr val="294A80"/>
        </a:solidFill>
        <a:ln w="12700" cap="flat" cmpd="sng" algn="ctr">
          <a:noFill/>
          <a:prstDash val="solid"/>
          <a:miter lim="800000"/>
        </a:ln>
        <a:effectLst/>
      </dgm:spPr>
      <dgm:t>
        <a:bodyPr spcFirstLastPara="0" vert="horz" wrap="square" lIns="68580" tIns="68580" rIns="68580" bIns="68580" numCol="1" spcCol="1270" anchor="ctr" anchorCtr="0"/>
        <a:lstStyle/>
        <a:p>
          <a:pPr marL="0" lvl="0" indent="0" algn="ctr" defTabSz="800100">
            <a:lnSpc>
              <a:spcPct val="90000"/>
            </a:lnSpc>
            <a:spcBef>
              <a:spcPct val="0"/>
            </a:spcBef>
            <a:spcAft>
              <a:spcPct val="35000"/>
            </a:spcAft>
            <a:buNone/>
          </a:pPr>
          <a:r>
            <a:rPr lang="en-US" sz="1800" b="1" kern="1200" dirty="0">
              <a:solidFill>
                <a:prstClr val="white"/>
              </a:solidFill>
              <a:latin typeface="Calibri" panose="020F0502020204030204"/>
              <a:ea typeface="+mn-ea"/>
              <a:cs typeface="+mn-cs"/>
            </a:rPr>
            <a:t>Contact Frequency</a:t>
          </a:r>
        </a:p>
      </dgm:t>
    </dgm:pt>
    <dgm:pt modelId="{8BA342BA-94F0-4677-944B-0A6C9750C516}" type="parTrans" cxnId="{5CD4862A-9582-409A-9C2A-1DE565B8F53F}">
      <dgm:prSet/>
      <dgm:spPr>
        <a:ln w="28575">
          <a:solidFill>
            <a:srgbClr val="294A80"/>
          </a:solidFill>
        </a:ln>
      </dgm:spPr>
      <dgm:t>
        <a:bodyPr/>
        <a:lstStyle/>
        <a:p>
          <a:endParaRPr lang="en-US" sz="2400" b="1"/>
        </a:p>
      </dgm:t>
    </dgm:pt>
    <dgm:pt modelId="{2EA0EBE1-0E89-402F-8E26-FE9E492741C9}" type="sibTrans" cxnId="{5CD4862A-9582-409A-9C2A-1DE565B8F53F}">
      <dgm:prSet/>
      <dgm:spPr/>
      <dgm:t>
        <a:bodyPr/>
        <a:lstStyle/>
        <a:p>
          <a:endParaRPr lang="en-US" sz="2400" b="1"/>
        </a:p>
      </dgm:t>
    </dgm:pt>
    <dgm:pt modelId="{75B8905B-C2C6-488A-999B-459042E8FB43}">
      <dgm:prSet phldrT="[Text]" custT="1"/>
      <dgm:spPr>
        <a:solidFill>
          <a:srgbClr val="294A80"/>
        </a:solidFill>
        <a:ln w="12700" cap="flat" cmpd="sng" algn="ctr">
          <a:noFill/>
          <a:prstDash val="solid"/>
          <a:miter lim="800000"/>
        </a:ln>
        <a:effectLst/>
      </dgm:spPr>
      <dgm:t>
        <a:bodyPr spcFirstLastPara="0" vert="horz" wrap="square" lIns="68580" tIns="68580" rIns="68580" bIns="68580" numCol="1" spcCol="1270" anchor="ctr" anchorCtr="0"/>
        <a:lstStyle/>
        <a:p>
          <a:pPr marL="0" lvl="0" indent="0" algn="ctr" defTabSz="800100">
            <a:lnSpc>
              <a:spcPct val="90000"/>
            </a:lnSpc>
            <a:spcBef>
              <a:spcPct val="0"/>
            </a:spcBef>
            <a:spcAft>
              <a:spcPct val="35000"/>
            </a:spcAft>
            <a:buNone/>
          </a:pPr>
          <a:r>
            <a:rPr lang="en-US" sz="1800" b="1" kern="1200" dirty="0">
              <a:solidFill>
                <a:prstClr val="white"/>
              </a:solidFill>
              <a:latin typeface="Calibri" panose="020F0502020204030204"/>
              <a:ea typeface="+mn-ea"/>
              <a:cs typeface="+mn-cs"/>
            </a:rPr>
            <a:t>Probability of Action</a:t>
          </a:r>
        </a:p>
      </dgm:t>
    </dgm:pt>
    <dgm:pt modelId="{FC9049D8-A0F5-429A-AB77-4D0E884BAB52}" type="parTrans" cxnId="{8E0AA58C-8491-4368-8971-08690835F155}">
      <dgm:prSet/>
      <dgm:spPr>
        <a:ln w="28575">
          <a:solidFill>
            <a:srgbClr val="294A80"/>
          </a:solidFill>
        </a:ln>
      </dgm:spPr>
      <dgm:t>
        <a:bodyPr/>
        <a:lstStyle/>
        <a:p>
          <a:endParaRPr lang="en-US" sz="2400" b="1"/>
        </a:p>
      </dgm:t>
    </dgm:pt>
    <dgm:pt modelId="{82DCF83F-3001-4CD2-AF34-67B95C44EFC0}" type="sibTrans" cxnId="{8E0AA58C-8491-4368-8971-08690835F155}">
      <dgm:prSet/>
      <dgm:spPr/>
      <dgm:t>
        <a:bodyPr/>
        <a:lstStyle/>
        <a:p>
          <a:endParaRPr lang="en-US" sz="2400" b="1"/>
        </a:p>
      </dgm:t>
    </dgm:pt>
    <dgm:pt modelId="{3DB43582-72D4-4C0D-BD99-EE9E71EF3B91}">
      <dgm:prSet phldrT="[Text]" custT="1"/>
      <dgm:spPr>
        <a:solidFill>
          <a:srgbClr val="294A80"/>
        </a:solidFill>
        <a:ln>
          <a:noFill/>
        </a:ln>
      </dgm:spPr>
      <dgm:t>
        <a:bodyPr/>
        <a:lstStyle/>
        <a:p>
          <a:r>
            <a:rPr lang="en-US" sz="1800" b="1" dirty="0"/>
            <a:t>Threat Capability</a:t>
          </a:r>
        </a:p>
      </dgm:t>
    </dgm:pt>
    <dgm:pt modelId="{B8A6490F-4A65-4428-A464-3FFC9708ED65}" type="parTrans" cxnId="{14B151DC-38CE-4570-96AD-627034630303}">
      <dgm:prSet/>
      <dgm:spPr>
        <a:ln w="28575">
          <a:solidFill>
            <a:srgbClr val="294A80"/>
          </a:solidFill>
        </a:ln>
      </dgm:spPr>
      <dgm:t>
        <a:bodyPr/>
        <a:lstStyle/>
        <a:p>
          <a:endParaRPr lang="en-US" sz="2400" b="1"/>
        </a:p>
      </dgm:t>
    </dgm:pt>
    <dgm:pt modelId="{E05FC543-B269-45B9-ADF3-1962A01AEED6}" type="sibTrans" cxnId="{14B151DC-38CE-4570-96AD-627034630303}">
      <dgm:prSet/>
      <dgm:spPr/>
      <dgm:t>
        <a:bodyPr/>
        <a:lstStyle/>
        <a:p>
          <a:endParaRPr lang="en-US" sz="2400" b="1"/>
        </a:p>
      </dgm:t>
    </dgm:pt>
    <dgm:pt modelId="{FB4ECD5C-CDAA-4A3D-BAB7-6412471AA042}">
      <dgm:prSet phldrT="[Text]" custT="1"/>
      <dgm:spPr>
        <a:solidFill>
          <a:srgbClr val="294A80"/>
        </a:solidFill>
        <a:ln w="12700" cap="flat" cmpd="sng" algn="ctr">
          <a:noFill/>
          <a:prstDash val="solid"/>
          <a:miter lim="800000"/>
        </a:ln>
        <a:effectLst/>
      </dgm:spPr>
      <dgm:t>
        <a:bodyPr spcFirstLastPara="0" vert="horz" wrap="square" lIns="68580" tIns="68580" rIns="68580" bIns="68580" numCol="1" spcCol="1270" anchor="ctr" anchorCtr="0"/>
        <a:lstStyle/>
        <a:p>
          <a:pPr marL="0" lvl="0" indent="0" algn="ctr" defTabSz="800100">
            <a:lnSpc>
              <a:spcPct val="90000"/>
            </a:lnSpc>
            <a:spcBef>
              <a:spcPct val="0"/>
            </a:spcBef>
            <a:spcAft>
              <a:spcPct val="35000"/>
            </a:spcAft>
            <a:buNone/>
          </a:pPr>
          <a:r>
            <a:rPr lang="en-US" sz="1800" b="1" kern="1200" dirty="0">
              <a:solidFill>
                <a:prstClr val="white"/>
              </a:solidFill>
              <a:latin typeface="Calibri" panose="020F0502020204030204"/>
              <a:ea typeface="+mn-ea"/>
              <a:cs typeface="+mn-cs"/>
            </a:rPr>
            <a:t>Difficulty</a:t>
          </a:r>
        </a:p>
      </dgm:t>
    </dgm:pt>
    <dgm:pt modelId="{38AB64A2-AD70-4F3D-8436-C8BB206E21B9}" type="parTrans" cxnId="{9A93543A-2169-4612-90DF-D47A71A20E5B}">
      <dgm:prSet/>
      <dgm:spPr>
        <a:ln w="28575">
          <a:solidFill>
            <a:srgbClr val="294A80"/>
          </a:solidFill>
        </a:ln>
      </dgm:spPr>
      <dgm:t>
        <a:bodyPr/>
        <a:lstStyle/>
        <a:p>
          <a:endParaRPr lang="en-US" sz="2400" b="1"/>
        </a:p>
      </dgm:t>
    </dgm:pt>
    <dgm:pt modelId="{4FAAEB5C-2216-49CB-A017-0CBB09CEDD3A}" type="sibTrans" cxnId="{9A93543A-2169-4612-90DF-D47A71A20E5B}">
      <dgm:prSet/>
      <dgm:spPr/>
      <dgm:t>
        <a:bodyPr/>
        <a:lstStyle/>
        <a:p>
          <a:endParaRPr lang="en-US" sz="2400" b="1"/>
        </a:p>
      </dgm:t>
    </dgm:pt>
    <dgm:pt modelId="{A157183D-9369-4D04-8C4D-1283243BD4CB}" type="pres">
      <dgm:prSet presAssocID="{FE3BE2CA-3598-47C2-8BDD-1BFCE014D082}" presName="mainComposite" presStyleCnt="0">
        <dgm:presLayoutVars>
          <dgm:chPref val="1"/>
          <dgm:dir/>
          <dgm:animOne val="branch"/>
          <dgm:animLvl val="lvl"/>
          <dgm:resizeHandles val="exact"/>
        </dgm:presLayoutVars>
      </dgm:prSet>
      <dgm:spPr/>
    </dgm:pt>
    <dgm:pt modelId="{22AEB7F4-1EBA-433C-BD4A-A14E7A42461D}" type="pres">
      <dgm:prSet presAssocID="{FE3BE2CA-3598-47C2-8BDD-1BFCE014D082}" presName="hierFlow" presStyleCnt="0"/>
      <dgm:spPr/>
    </dgm:pt>
    <dgm:pt modelId="{BB6EC8EB-F0AF-4831-8DCC-164780DE5E6A}" type="pres">
      <dgm:prSet presAssocID="{FE3BE2CA-3598-47C2-8BDD-1BFCE014D082}" presName="hierChild1" presStyleCnt="0">
        <dgm:presLayoutVars>
          <dgm:chPref val="1"/>
          <dgm:animOne val="branch"/>
          <dgm:animLvl val="lvl"/>
        </dgm:presLayoutVars>
      </dgm:prSet>
      <dgm:spPr/>
    </dgm:pt>
    <dgm:pt modelId="{87B6D2A8-8777-4A58-A934-C6799DE068E8}" type="pres">
      <dgm:prSet presAssocID="{F0BDE4A0-26EC-4431-8C3D-7432BB001C60}" presName="Name14" presStyleCnt="0"/>
      <dgm:spPr/>
    </dgm:pt>
    <dgm:pt modelId="{D3165DA1-D859-46D4-8130-6DC11111D4A2}" type="pres">
      <dgm:prSet presAssocID="{F0BDE4A0-26EC-4431-8C3D-7432BB001C60}" presName="level1Shape" presStyleLbl="node0" presStyleIdx="0" presStyleCnt="1">
        <dgm:presLayoutVars>
          <dgm:chPref val="3"/>
        </dgm:presLayoutVars>
      </dgm:prSet>
      <dgm:spPr/>
    </dgm:pt>
    <dgm:pt modelId="{FE9A41D7-D255-47C6-ADAC-57A39504EDE7}" type="pres">
      <dgm:prSet presAssocID="{F0BDE4A0-26EC-4431-8C3D-7432BB001C60}" presName="hierChild2" presStyleCnt="0"/>
      <dgm:spPr/>
    </dgm:pt>
    <dgm:pt modelId="{9A392CE1-D2C7-4CA7-88B2-D451ED4A30EE}" type="pres">
      <dgm:prSet presAssocID="{1A9B8DF4-9F69-496F-B2FB-12E9456E53E1}" presName="Name19" presStyleLbl="parChTrans1D2" presStyleIdx="0" presStyleCnt="2"/>
      <dgm:spPr/>
    </dgm:pt>
    <dgm:pt modelId="{F36AA58D-B408-4502-B6FE-1112C4DD96DB}" type="pres">
      <dgm:prSet presAssocID="{65AD1340-D5EA-498A-85DF-6AC4729FDC2A}" presName="Name21" presStyleCnt="0"/>
      <dgm:spPr/>
    </dgm:pt>
    <dgm:pt modelId="{45E47A55-0F59-4FF1-97AD-FB467CBEBF68}" type="pres">
      <dgm:prSet presAssocID="{65AD1340-D5EA-498A-85DF-6AC4729FDC2A}" presName="level2Shape" presStyleLbl="node2" presStyleIdx="0" presStyleCnt="2"/>
      <dgm:spPr/>
    </dgm:pt>
    <dgm:pt modelId="{6554C349-2BBE-4888-BB86-8DCE9073EE27}" type="pres">
      <dgm:prSet presAssocID="{65AD1340-D5EA-498A-85DF-6AC4729FDC2A}" presName="hierChild3" presStyleCnt="0"/>
      <dgm:spPr/>
    </dgm:pt>
    <dgm:pt modelId="{45305714-C94E-4F12-B2EB-3A071E7ED17E}" type="pres">
      <dgm:prSet presAssocID="{7D61188F-1A7D-4409-862E-55CD5CFAD634}" presName="Name19" presStyleLbl="parChTrans1D3" presStyleIdx="0" presStyleCnt="4"/>
      <dgm:spPr/>
    </dgm:pt>
    <dgm:pt modelId="{E5EA3C8D-EE94-4DD8-9ACC-757E7286F1E1}" type="pres">
      <dgm:prSet presAssocID="{F3046682-85DC-4880-8691-C44D8F2FCF1D}" presName="Name21" presStyleCnt="0"/>
      <dgm:spPr/>
    </dgm:pt>
    <dgm:pt modelId="{56909645-EEA1-4468-8D6A-E6039080F8B9}" type="pres">
      <dgm:prSet presAssocID="{F3046682-85DC-4880-8691-C44D8F2FCF1D}" presName="level2Shape" presStyleLbl="node3" presStyleIdx="0" presStyleCnt="4"/>
      <dgm:spPr/>
    </dgm:pt>
    <dgm:pt modelId="{34B77CDA-1596-42B0-81D8-978763900E16}" type="pres">
      <dgm:prSet presAssocID="{F3046682-85DC-4880-8691-C44D8F2FCF1D}" presName="hierChild3" presStyleCnt="0"/>
      <dgm:spPr/>
    </dgm:pt>
    <dgm:pt modelId="{4C134293-500C-4739-956D-E4224E3163A4}" type="pres">
      <dgm:prSet presAssocID="{8BA342BA-94F0-4677-944B-0A6C9750C516}" presName="Name19" presStyleLbl="parChTrans1D4" presStyleIdx="0" presStyleCnt="6"/>
      <dgm:spPr/>
    </dgm:pt>
    <dgm:pt modelId="{B870DB6F-ADB0-4B1F-AF7C-706561D1C70C}" type="pres">
      <dgm:prSet presAssocID="{B425A7EE-0C86-4388-A614-D3D1E9A7780E}" presName="Name21" presStyleCnt="0"/>
      <dgm:spPr/>
    </dgm:pt>
    <dgm:pt modelId="{EF13F57B-B642-4760-8A0C-B4919C043B66}" type="pres">
      <dgm:prSet presAssocID="{B425A7EE-0C86-4388-A614-D3D1E9A7780E}" presName="level2Shape" presStyleLbl="node4" presStyleIdx="0" presStyleCnt="6"/>
      <dgm:spPr>
        <a:xfrm>
          <a:off x="494017" y="3912529"/>
          <a:ext cx="1396725" cy="931150"/>
        </a:xfrm>
        <a:prstGeom prst="roundRect">
          <a:avLst>
            <a:gd name="adj" fmla="val 10000"/>
          </a:avLst>
        </a:prstGeom>
      </dgm:spPr>
    </dgm:pt>
    <dgm:pt modelId="{D93B022E-08AB-4A0F-BD94-EC649CF2306D}" type="pres">
      <dgm:prSet presAssocID="{B425A7EE-0C86-4388-A614-D3D1E9A7780E}" presName="hierChild3" presStyleCnt="0"/>
      <dgm:spPr/>
    </dgm:pt>
    <dgm:pt modelId="{97E9D4FE-AF04-436C-A8EB-2D223DA294CD}" type="pres">
      <dgm:prSet presAssocID="{FC9049D8-A0F5-429A-AB77-4D0E884BAB52}" presName="Name19" presStyleLbl="parChTrans1D4" presStyleIdx="1" presStyleCnt="6"/>
      <dgm:spPr/>
    </dgm:pt>
    <dgm:pt modelId="{DA4D56D9-1AE8-40FC-AC46-92B12096F97F}" type="pres">
      <dgm:prSet presAssocID="{75B8905B-C2C6-488A-999B-459042E8FB43}" presName="Name21" presStyleCnt="0"/>
      <dgm:spPr/>
    </dgm:pt>
    <dgm:pt modelId="{591D42F6-E181-4ED9-9362-E75AB1F1F0FC}" type="pres">
      <dgm:prSet presAssocID="{75B8905B-C2C6-488A-999B-459042E8FB43}" presName="level2Shape" presStyleLbl="node4" presStyleIdx="1" presStyleCnt="6"/>
      <dgm:spPr>
        <a:xfrm>
          <a:off x="2309760" y="3912529"/>
          <a:ext cx="1396725" cy="931150"/>
        </a:xfrm>
        <a:prstGeom prst="roundRect">
          <a:avLst>
            <a:gd name="adj" fmla="val 10000"/>
          </a:avLst>
        </a:prstGeom>
      </dgm:spPr>
    </dgm:pt>
    <dgm:pt modelId="{3043C10F-003D-4EB4-9929-06F1EE6DE2CA}" type="pres">
      <dgm:prSet presAssocID="{75B8905B-C2C6-488A-999B-459042E8FB43}" presName="hierChild3" presStyleCnt="0"/>
      <dgm:spPr/>
    </dgm:pt>
    <dgm:pt modelId="{3C397A87-3D47-409C-B324-4109B47539FC}" type="pres">
      <dgm:prSet presAssocID="{E4C4D93B-BE74-417D-B0F0-7531139E5948}" presName="Name19" presStyleLbl="parChTrans1D3" presStyleIdx="1" presStyleCnt="4"/>
      <dgm:spPr/>
    </dgm:pt>
    <dgm:pt modelId="{1451E370-0DAA-4A7D-8157-13BA4B501006}" type="pres">
      <dgm:prSet presAssocID="{7FA12B3F-3705-44ED-9BCF-F3C03622F627}" presName="Name21" presStyleCnt="0"/>
      <dgm:spPr/>
    </dgm:pt>
    <dgm:pt modelId="{A49386D3-1408-462A-A621-4796AD9107DA}" type="pres">
      <dgm:prSet presAssocID="{7FA12B3F-3705-44ED-9BCF-F3C03622F627}" presName="level2Shape" presStyleLbl="node3" presStyleIdx="1" presStyleCnt="4" custScaleX="126953"/>
      <dgm:spPr/>
    </dgm:pt>
    <dgm:pt modelId="{A94AC2C4-C824-43E9-A910-F542A00137E6}" type="pres">
      <dgm:prSet presAssocID="{7FA12B3F-3705-44ED-9BCF-F3C03622F627}" presName="hierChild3" presStyleCnt="0"/>
      <dgm:spPr/>
    </dgm:pt>
    <dgm:pt modelId="{0BD1840F-F530-43C4-BD21-0CC068181130}" type="pres">
      <dgm:prSet presAssocID="{B8A6490F-4A65-4428-A464-3FFC9708ED65}" presName="Name19" presStyleLbl="parChTrans1D4" presStyleIdx="2" presStyleCnt="6"/>
      <dgm:spPr/>
    </dgm:pt>
    <dgm:pt modelId="{F012F13F-8AA9-4006-A763-912C3D0B0B31}" type="pres">
      <dgm:prSet presAssocID="{3DB43582-72D4-4C0D-BD99-EE9E71EF3B91}" presName="Name21" presStyleCnt="0"/>
      <dgm:spPr/>
    </dgm:pt>
    <dgm:pt modelId="{5C001821-C4C6-44DE-AE62-466BDA406221}" type="pres">
      <dgm:prSet presAssocID="{3DB43582-72D4-4C0D-BD99-EE9E71EF3B91}" presName="level2Shape" presStyleLbl="node4" presStyleIdx="2" presStyleCnt="6"/>
      <dgm:spPr/>
    </dgm:pt>
    <dgm:pt modelId="{120F9FEA-03D8-4893-A7C7-6E46DB30A9C7}" type="pres">
      <dgm:prSet presAssocID="{3DB43582-72D4-4C0D-BD99-EE9E71EF3B91}" presName="hierChild3" presStyleCnt="0"/>
      <dgm:spPr/>
    </dgm:pt>
    <dgm:pt modelId="{E0208217-5066-4E0A-897D-088FA5B6A528}" type="pres">
      <dgm:prSet presAssocID="{38AB64A2-AD70-4F3D-8436-C8BB206E21B9}" presName="Name19" presStyleLbl="parChTrans1D4" presStyleIdx="3" presStyleCnt="6"/>
      <dgm:spPr/>
    </dgm:pt>
    <dgm:pt modelId="{1212687D-6DD2-48CA-9D83-97373D198403}" type="pres">
      <dgm:prSet presAssocID="{FB4ECD5C-CDAA-4A3D-BAB7-6412471AA042}" presName="Name21" presStyleCnt="0"/>
      <dgm:spPr/>
    </dgm:pt>
    <dgm:pt modelId="{26F37BE1-0D4B-48A3-9873-0B8971F53DED}" type="pres">
      <dgm:prSet presAssocID="{FB4ECD5C-CDAA-4A3D-BAB7-6412471AA042}" presName="level2Shape" presStyleLbl="node4" presStyleIdx="3" presStyleCnt="6"/>
      <dgm:spPr>
        <a:xfrm>
          <a:off x="5941247" y="3912529"/>
          <a:ext cx="1396725" cy="931150"/>
        </a:xfrm>
        <a:prstGeom prst="roundRect">
          <a:avLst>
            <a:gd name="adj" fmla="val 10000"/>
          </a:avLst>
        </a:prstGeom>
      </dgm:spPr>
    </dgm:pt>
    <dgm:pt modelId="{161579CF-E80A-4F25-84CE-B55FD8E783B7}" type="pres">
      <dgm:prSet presAssocID="{FB4ECD5C-CDAA-4A3D-BAB7-6412471AA042}" presName="hierChild3" presStyleCnt="0"/>
      <dgm:spPr/>
    </dgm:pt>
    <dgm:pt modelId="{FBEF2299-22F7-4066-B72C-819354196D59}" type="pres">
      <dgm:prSet presAssocID="{C482D07A-E689-44D9-A95A-415AB7DF4308}" presName="Name19" presStyleLbl="parChTrans1D2" presStyleIdx="1" presStyleCnt="2"/>
      <dgm:spPr/>
    </dgm:pt>
    <dgm:pt modelId="{C52D5823-04BE-4247-8D88-C0C8C4C6CE98}" type="pres">
      <dgm:prSet presAssocID="{2CB02466-2F2D-4969-9244-B6A01052CF1D}" presName="Name21" presStyleCnt="0"/>
      <dgm:spPr/>
    </dgm:pt>
    <dgm:pt modelId="{05305ACC-AC49-41E7-B5EC-60B996FCF2E6}" type="pres">
      <dgm:prSet presAssocID="{2CB02466-2F2D-4969-9244-B6A01052CF1D}" presName="level2Shape" presStyleLbl="node2" presStyleIdx="1" presStyleCnt="2"/>
      <dgm:spPr>
        <a:xfrm>
          <a:off x="7945220" y="1305308"/>
          <a:ext cx="1396725" cy="931150"/>
        </a:xfrm>
        <a:prstGeom prst="roundRect">
          <a:avLst>
            <a:gd name="adj" fmla="val 10000"/>
          </a:avLst>
        </a:prstGeom>
      </dgm:spPr>
    </dgm:pt>
    <dgm:pt modelId="{B30296A2-42F0-4A00-BDF1-49033427BE8F}" type="pres">
      <dgm:prSet presAssocID="{2CB02466-2F2D-4969-9244-B6A01052CF1D}" presName="hierChild3" presStyleCnt="0"/>
      <dgm:spPr/>
    </dgm:pt>
    <dgm:pt modelId="{19DAACC1-23C3-4277-B3C4-64669EF945BD}" type="pres">
      <dgm:prSet presAssocID="{0B0AEDD0-4FA1-4796-B978-DCA370BCA5D5}" presName="Name19" presStyleLbl="parChTrans1D3" presStyleIdx="2" presStyleCnt="4"/>
      <dgm:spPr/>
    </dgm:pt>
    <dgm:pt modelId="{19AA8147-F073-4A63-A878-0444D390213E}" type="pres">
      <dgm:prSet presAssocID="{08BE8C8E-98EE-474B-8C70-A92B7835C7EC}" presName="Name21" presStyleCnt="0"/>
      <dgm:spPr/>
    </dgm:pt>
    <dgm:pt modelId="{B9F5B92D-A2C0-4E54-981E-0B98336E1EDE}" type="pres">
      <dgm:prSet presAssocID="{08BE8C8E-98EE-474B-8C70-A92B7835C7EC}" presName="level2Shape" presStyleLbl="node3" presStyleIdx="2" presStyleCnt="4"/>
      <dgm:spPr/>
    </dgm:pt>
    <dgm:pt modelId="{35A6FCDB-5E04-4432-96DA-EB033EE12B04}" type="pres">
      <dgm:prSet presAssocID="{08BE8C8E-98EE-474B-8C70-A92B7835C7EC}" presName="hierChild3" presStyleCnt="0"/>
      <dgm:spPr/>
    </dgm:pt>
    <dgm:pt modelId="{8078363E-A27E-48B5-8673-EFD45B83E7EC}" type="pres">
      <dgm:prSet presAssocID="{4FAA2015-A26C-4A77-87B1-03509F42C2C2}" presName="Name19" presStyleLbl="parChTrans1D3" presStyleIdx="3" presStyleCnt="4"/>
      <dgm:spPr/>
    </dgm:pt>
    <dgm:pt modelId="{9DBA1C94-DBDE-46B7-9903-A6A834FB299D}" type="pres">
      <dgm:prSet presAssocID="{A7AC340B-F1B4-440C-BED6-55C508C44A0F}" presName="Name21" presStyleCnt="0"/>
      <dgm:spPr/>
    </dgm:pt>
    <dgm:pt modelId="{525A8AF7-ADBF-47C1-A732-355E1240C767}" type="pres">
      <dgm:prSet presAssocID="{A7AC340B-F1B4-440C-BED6-55C508C44A0F}" presName="level2Shape" presStyleLbl="node3" presStyleIdx="3" presStyleCnt="4"/>
      <dgm:spPr/>
    </dgm:pt>
    <dgm:pt modelId="{0246F920-5A89-4EA9-9B46-133C01662701}" type="pres">
      <dgm:prSet presAssocID="{A7AC340B-F1B4-440C-BED6-55C508C44A0F}" presName="hierChild3" presStyleCnt="0"/>
      <dgm:spPr/>
    </dgm:pt>
    <dgm:pt modelId="{4779242B-0BAC-4238-BD3D-E332B14A6793}" type="pres">
      <dgm:prSet presAssocID="{D88B9833-D809-49CB-A90E-A9B59A1CCF3F}" presName="Name19" presStyleLbl="parChTrans1D4" presStyleIdx="4" presStyleCnt="6"/>
      <dgm:spPr/>
    </dgm:pt>
    <dgm:pt modelId="{60BB96B0-AB41-436B-832B-BBE99C4807ED}" type="pres">
      <dgm:prSet presAssocID="{C89810DC-D82C-43FD-9EA2-EE03C98AD88C}" presName="Name21" presStyleCnt="0"/>
      <dgm:spPr/>
    </dgm:pt>
    <dgm:pt modelId="{4DB955B0-2AB8-43A6-B6FA-1E381D12FC4A}" type="pres">
      <dgm:prSet presAssocID="{C89810DC-D82C-43FD-9EA2-EE03C98AD88C}" presName="level2Shape" presStyleLbl="node4" presStyleIdx="4" presStyleCnt="6"/>
      <dgm:spPr/>
    </dgm:pt>
    <dgm:pt modelId="{A4E544AA-1441-42AA-AB3D-19C83401D4D2}" type="pres">
      <dgm:prSet presAssocID="{C89810DC-D82C-43FD-9EA2-EE03C98AD88C}" presName="hierChild3" presStyleCnt="0"/>
      <dgm:spPr/>
    </dgm:pt>
    <dgm:pt modelId="{6E52C6DA-2D59-4AEC-87BC-785D6A4215E4}" type="pres">
      <dgm:prSet presAssocID="{9FCA798D-2486-4A95-8977-D205FCF99CBF}" presName="Name19" presStyleLbl="parChTrans1D4" presStyleIdx="5" presStyleCnt="6"/>
      <dgm:spPr/>
    </dgm:pt>
    <dgm:pt modelId="{79BDB5B3-F1AE-4C26-958B-2A4E097F4355}" type="pres">
      <dgm:prSet presAssocID="{D8350281-DAF2-4F33-9141-B2CC61603833}" presName="Name21" presStyleCnt="0"/>
      <dgm:spPr/>
    </dgm:pt>
    <dgm:pt modelId="{0E8B85CA-8546-4154-AFF3-7DA3ED95DF04}" type="pres">
      <dgm:prSet presAssocID="{D8350281-DAF2-4F33-9141-B2CC61603833}" presName="level2Shape" presStyleLbl="node4" presStyleIdx="5" presStyleCnt="6"/>
      <dgm:spPr/>
    </dgm:pt>
    <dgm:pt modelId="{442C38BA-8384-47B0-B5D8-BB3E1546BFAF}" type="pres">
      <dgm:prSet presAssocID="{D8350281-DAF2-4F33-9141-B2CC61603833}" presName="hierChild3" presStyleCnt="0"/>
      <dgm:spPr/>
    </dgm:pt>
    <dgm:pt modelId="{A7649178-ADC2-4CD7-A363-03D9F39ABF41}" type="pres">
      <dgm:prSet presAssocID="{FE3BE2CA-3598-47C2-8BDD-1BFCE014D082}" presName="bgShapesFlow" presStyleCnt="0"/>
      <dgm:spPr/>
    </dgm:pt>
  </dgm:ptLst>
  <dgm:cxnLst>
    <dgm:cxn modelId="{D3C09314-99E0-4649-A919-046611465506}" srcId="{A7AC340B-F1B4-440C-BED6-55C508C44A0F}" destId="{D8350281-DAF2-4F33-9141-B2CC61603833}" srcOrd="1" destOrd="0" parTransId="{9FCA798D-2486-4A95-8977-D205FCF99CBF}" sibTransId="{75A7800B-E82F-47C4-A159-79D1668488AB}"/>
    <dgm:cxn modelId="{14C6431C-E584-4213-9C10-B2C4F24D7557}" srcId="{65AD1340-D5EA-498A-85DF-6AC4729FDC2A}" destId="{7FA12B3F-3705-44ED-9BCF-F3C03622F627}" srcOrd="1" destOrd="0" parTransId="{E4C4D93B-BE74-417D-B0F0-7531139E5948}" sibTransId="{923E9F8E-D8E7-4C05-A96D-A4B94FA0EA2D}"/>
    <dgm:cxn modelId="{3600C31D-5EAF-461C-8E1A-169FF4004CF5}" type="presOf" srcId="{B8A6490F-4A65-4428-A464-3FFC9708ED65}" destId="{0BD1840F-F530-43C4-BD21-0CC068181130}" srcOrd="0" destOrd="0" presId="urn:microsoft.com/office/officeart/2005/8/layout/hierarchy6"/>
    <dgm:cxn modelId="{81F22E20-4CDC-41AF-8C2A-34C98E462C7E}" type="presOf" srcId="{38AB64A2-AD70-4F3D-8436-C8BB206E21B9}" destId="{E0208217-5066-4E0A-897D-088FA5B6A528}" srcOrd="0" destOrd="0" presId="urn:microsoft.com/office/officeart/2005/8/layout/hierarchy6"/>
    <dgm:cxn modelId="{90E1C325-7D03-4018-9BCF-59F889D0AB30}" type="presOf" srcId="{75B8905B-C2C6-488A-999B-459042E8FB43}" destId="{591D42F6-E181-4ED9-9362-E75AB1F1F0FC}" srcOrd="0" destOrd="0" presId="urn:microsoft.com/office/officeart/2005/8/layout/hierarchy6"/>
    <dgm:cxn modelId="{8CEE412A-66D2-45CF-AADB-6D7F0B36BA3C}" type="presOf" srcId="{FC9049D8-A0F5-429A-AB77-4D0E884BAB52}" destId="{97E9D4FE-AF04-436C-A8EB-2D223DA294CD}" srcOrd="0" destOrd="0" presId="urn:microsoft.com/office/officeart/2005/8/layout/hierarchy6"/>
    <dgm:cxn modelId="{5CD4862A-9582-409A-9C2A-1DE565B8F53F}" srcId="{F3046682-85DC-4880-8691-C44D8F2FCF1D}" destId="{B425A7EE-0C86-4388-A614-D3D1E9A7780E}" srcOrd="0" destOrd="0" parTransId="{8BA342BA-94F0-4677-944B-0A6C9750C516}" sibTransId="{2EA0EBE1-0E89-402F-8E26-FE9E492741C9}"/>
    <dgm:cxn modelId="{D63A7730-A3A8-41A0-AF5B-D4AC8335C53A}" type="presOf" srcId="{4FAA2015-A26C-4A77-87B1-03509F42C2C2}" destId="{8078363E-A27E-48B5-8673-EFD45B83E7EC}" srcOrd="0" destOrd="0" presId="urn:microsoft.com/office/officeart/2005/8/layout/hierarchy6"/>
    <dgm:cxn modelId="{8E26C131-660B-408C-9190-587971B83234}" srcId="{A7AC340B-F1B4-440C-BED6-55C508C44A0F}" destId="{C89810DC-D82C-43FD-9EA2-EE03C98AD88C}" srcOrd="0" destOrd="0" parTransId="{D88B9833-D809-49CB-A90E-A9B59A1CCF3F}" sibTransId="{5E88DAAD-6CBD-4A2C-9F52-15ECEBBD22C4}"/>
    <dgm:cxn modelId="{9A93543A-2169-4612-90DF-D47A71A20E5B}" srcId="{7FA12B3F-3705-44ED-9BCF-F3C03622F627}" destId="{FB4ECD5C-CDAA-4A3D-BAB7-6412471AA042}" srcOrd="1" destOrd="0" parTransId="{38AB64A2-AD70-4F3D-8436-C8BB206E21B9}" sibTransId="{4FAAEB5C-2216-49CB-A017-0CBB09CEDD3A}"/>
    <dgm:cxn modelId="{0D5B703A-78B2-404B-AD52-A8FBB30170B7}" type="presOf" srcId="{8BA342BA-94F0-4677-944B-0A6C9750C516}" destId="{4C134293-500C-4739-956D-E4224E3163A4}" srcOrd="0" destOrd="0" presId="urn:microsoft.com/office/officeart/2005/8/layout/hierarchy6"/>
    <dgm:cxn modelId="{7C366048-6390-40C0-A8C9-C0700E13C0F2}" type="presOf" srcId="{D8350281-DAF2-4F33-9141-B2CC61603833}" destId="{0E8B85CA-8546-4154-AFF3-7DA3ED95DF04}" srcOrd="0" destOrd="0" presId="urn:microsoft.com/office/officeart/2005/8/layout/hierarchy6"/>
    <dgm:cxn modelId="{5B63514A-D0BF-4F84-83DA-25FE43A80C25}" srcId="{F0BDE4A0-26EC-4431-8C3D-7432BB001C60}" destId="{2CB02466-2F2D-4969-9244-B6A01052CF1D}" srcOrd="1" destOrd="0" parTransId="{C482D07A-E689-44D9-A95A-415AB7DF4308}" sibTransId="{ECB9055D-4A37-404C-9D22-9A4962455B8F}"/>
    <dgm:cxn modelId="{3999E04C-4AAC-48E0-8409-9F560663F52A}" type="presOf" srcId="{C482D07A-E689-44D9-A95A-415AB7DF4308}" destId="{FBEF2299-22F7-4066-B72C-819354196D59}" srcOrd="0" destOrd="0" presId="urn:microsoft.com/office/officeart/2005/8/layout/hierarchy6"/>
    <dgm:cxn modelId="{D1D69B59-BEE7-4C58-9662-93A0BB36E5C3}" srcId="{2CB02466-2F2D-4969-9244-B6A01052CF1D}" destId="{A7AC340B-F1B4-440C-BED6-55C508C44A0F}" srcOrd="1" destOrd="0" parTransId="{4FAA2015-A26C-4A77-87B1-03509F42C2C2}" sibTransId="{0D0DBDE4-7407-478B-AD2D-37F968C7C27C}"/>
    <dgm:cxn modelId="{BD9DC56A-DD20-4254-98A0-D22C8C3A29C3}" type="presOf" srcId="{F0BDE4A0-26EC-4431-8C3D-7432BB001C60}" destId="{D3165DA1-D859-46D4-8130-6DC11111D4A2}" srcOrd="0" destOrd="0" presId="urn:microsoft.com/office/officeart/2005/8/layout/hierarchy6"/>
    <dgm:cxn modelId="{C9F51B6E-F930-42E1-A674-89ED47675A2A}" type="presOf" srcId="{0B0AEDD0-4FA1-4796-B978-DCA370BCA5D5}" destId="{19DAACC1-23C3-4277-B3C4-64669EF945BD}" srcOrd="0" destOrd="0" presId="urn:microsoft.com/office/officeart/2005/8/layout/hierarchy6"/>
    <dgm:cxn modelId="{C345CF71-5B66-4577-B2F1-3F7DF3EC67DD}" type="presOf" srcId="{08BE8C8E-98EE-474B-8C70-A92B7835C7EC}" destId="{B9F5B92D-A2C0-4E54-981E-0B98336E1EDE}" srcOrd="0" destOrd="0" presId="urn:microsoft.com/office/officeart/2005/8/layout/hierarchy6"/>
    <dgm:cxn modelId="{59EDE17C-3828-44DD-A5CB-4FC6F503D594}" type="presOf" srcId="{65AD1340-D5EA-498A-85DF-6AC4729FDC2A}" destId="{45E47A55-0F59-4FF1-97AD-FB467CBEBF68}" srcOrd="0" destOrd="0" presId="urn:microsoft.com/office/officeart/2005/8/layout/hierarchy6"/>
    <dgm:cxn modelId="{68C69D81-A753-42E4-8CD4-B35CC8AEA037}" srcId="{65AD1340-D5EA-498A-85DF-6AC4729FDC2A}" destId="{F3046682-85DC-4880-8691-C44D8F2FCF1D}" srcOrd="0" destOrd="0" parTransId="{7D61188F-1A7D-4409-862E-55CD5CFAD634}" sibTransId="{130C73E2-9088-452B-843A-F5B628271869}"/>
    <dgm:cxn modelId="{DFFE3D84-772D-490C-8744-9F9105D5B190}" type="presOf" srcId="{9FCA798D-2486-4A95-8977-D205FCF99CBF}" destId="{6E52C6DA-2D59-4AEC-87BC-785D6A4215E4}" srcOrd="0" destOrd="0" presId="urn:microsoft.com/office/officeart/2005/8/layout/hierarchy6"/>
    <dgm:cxn modelId="{300E5984-4B73-457F-9DAF-40378AFAEA2C}" type="presOf" srcId="{C89810DC-D82C-43FD-9EA2-EE03C98AD88C}" destId="{4DB955B0-2AB8-43A6-B6FA-1E381D12FC4A}" srcOrd="0" destOrd="0" presId="urn:microsoft.com/office/officeart/2005/8/layout/hierarchy6"/>
    <dgm:cxn modelId="{7AEDD086-F2CC-4BF0-A196-BCDE56EDC3BF}" type="presOf" srcId="{B425A7EE-0C86-4388-A614-D3D1E9A7780E}" destId="{EF13F57B-B642-4760-8A0C-B4919C043B66}" srcOrd="0" destOrd="0" presId="urn:microsoft.com/office/officeart/2005/8/layout/hierarchy6"/>
    <dgm:cxn modelId="{FA417488-EAB5-42E3-9075-D1DEFD4C4A0E}" type="presOf" srcId="{2CB02466-2F2D-4969-9244-B6A01052CF1D}" destId="{05305ACC-AC49-41E7-B5EC-60B996FCF2E6}" srcOrd="0" destOrd="0" presId="urn:microsoft.com/office/officeart/2005/8/layout/hierarchy6"/>
    <dgm:cxn modelId="{8E0AA58C-8491-4368-8971-08690835F155}" srcId="{F3046682-85DC-4880-8691-C44D8F2FCF1D}" destId="{75B8905B-C2C6-488A-999B-459042E8FB43}" srcOrd="1" destOrd="0" parTransId="{FC9049D8-A0F5-429A-AB77-4D0E884BAB52}" sibTransId="{82DCF83F-3001-4CD2-AF34-67B95C44EFC0}"/>
    <dgm:cxn modelId="{D2650991-B685-4B3B-BFC0-08478086DAEF}" type="presOf" srcId="{7FA12B3F-3705-44ED-9BCF-F3C03622F627}" destId="{A49386D3-1408-462A-A621-4796AD9107DA}" srcOrd="0" destOrd="0" presId="urn:microsoft.com/office/officeart/2005/8/layout/hierarchy6"/>
    <dgm:cxn modelId="{FACCDD91-0731-4175-8E85-61E6788ADE6A}" type="presOf" srcId="{1A9B8DF4-9F69-496F-B2FB-12E9456E53E1}" destId="{9A392CE1-D2C7-4CA7-88B2-D451ED4A30EE}" srcOrd="0" destOrd="0" presId="urn:microsoft.com/office/officeart/2005/8/layout/hierarchy6"/>
    <dgm:cxn modelId="{39245397-C1BC-4AF3-9EA7-BF813636BCC4}" type="presOf" srcId="{A7AC340B-F1B4-440C-BED6-55C508C44A0F}" destId="{525A8AF7-ADBF-47C1-A732-355E1240C767}" srcOrd="0" destOrd="0" presId="urn:microsoft.com/office/officeart/2005/8/layout/hierarchy6"/>
    <dgm:cxn modelId="{49EBBB97-D111-4DD5-BD03-3CFA508D436F}" type="presOf" srcId="{FE3BE2CA-3598-47C2-8BDD-1BFCE014D082}" destId="{A157183D-9369-4D04-8C4D-1283243BD4CB}" srcOrd="0" destOrd="0" presId="urn:microsoft.com/office/officeart/2005/8/layout/hierarchy6"/>
    <dgm:cxn modelId="{AF92A1B0-EF74-479B-9DA8-4199ECCF8143}" type="presOf" srcId="{F3046682-85DC-4880-8691-C44D8F2FCF1D}" destId="{56909645-EEA1-4468-8D6A-E6039080F8B9}" srcOrd="0" destOrd="0" presId="urn:microsoft.com/office/officeart/2005/8/layout/hierarchy6"/>
    <dgm:cxn modelId="{A87019C0-CE88-4E3E-BEE8-5609358273B9}" srcId="{FE3BE2CA-3598-47C2-8BDD-1BFCE014D082}" destId="{F0BDE4A0-26EC-4431-8C3D-7432BB001C60}" srcOrd="0" destOrd="0" parTransId="{71694C7D-DA81-4596-B0C1-828461C056F4}" sibTransId="{8233E83F-D774-4691-AA59-F7727B4DAB11}"/>
    <dgm:cxn modelId="{6C41EFC8-5A2A-4EE2-8F5D-39C826D9D1AB}" type="presOf" srcId="{D88B9833-D809-49CB-A90E-A9B59A1CCF3F}" destId="{4779242B-0BAC-4238-BD3D-E332B14A6793}" srcOrd="0" destOrd="0" presId="urn:microsoft.com/office/officeart/2005/8/layout/hierarchy6"/>
    <dgm:cxn modelId="{4C217AD7-5B11-4573-9483-1AABD31BBBB7}" srcId="{F0BDE4A0-26EC-4431-8C3D-7432BB001C60}" destId="{65AD1340-D5EA-498A-85DF-6AC4729FDC2A}" srcOrd="0" destOrd="0" parTransId="{1A9B8DF4-9F69-496F-B2FB-12E9456E53E1}" sibTransId="{223F38AE-0D78-4291-A4CB-570D26823AA6}"/>
    <dgm:cxn modelId="{14B151DC-38CE-4570-96AD-627034630303}" srcId="{7FA12B3F-3705-44ED-9BCF-F3C03622F627}" destId="{3DB43582-72D4-4C0D-BD99-EE9E71EF3B91}" srcOrd="0" destOrd="0" parTransId="{B8A6490F-4A65-4428-A464-3FFC9708ED65}" sibTransId="{E05FC543-B269-45B9-ADF3-1962A01AEED6}"/>
    <dgm:cxn modelId="{4D85BBDC-7307-4754-8DD7-0C81CB093073}" type="presOf" srcId="{3DB43582-72D4-4C0D-BD99-EE9E71EF3B91}" destId="{5C001821-C4C6-44DE-AE62-466BDA406221}" srcOrd="0" destOrd="0" presId="urn:microsoft.com/office/officeart/2005/8/layout/hierarchy6"/>
    <dgm:cxn modelId="{BA62F9E8-1056-4630-85DB-8A0920251300}" srcId="{2CB02466-2F2D-4969-9244-B6A01052CF1D}" destId="{08BE8C8E-98EE-474B-8C70-A92B7835C7EC}" srcOrd="0" destOrd="0" parTransId="{0B0AEDD0-4FA1-4796-B978-DCA370BCA5D5}" sibTransId="{19AED7A8-4C48-4EAF-8149-86B57D0183A6}"/>
    <dgm:cxn modelId="{1731EBE9-E5D3-465F-BD4C-AE2786814347}" type="presOf" srcId="{E4C4D93B-BE74-417D-B0F0-7531139E5948}" destId="{3C397A87-3D47-409C-B324-4109B47539FC}" srcOrd="0" destOrd="0" presId="urn:microsoft.com/office/officeart/2005/8/layout/hierarchy6"/>
    <dgm:cxn modelId="{DF946AF5-1B5E-4048-BFED-49255DABA000}" type="presOf" srcId="{7D61188F-1A7D-4409-862E-55CD5CFAD634}" destId="{45305714-C94E-4F12-B2EB-3A071E7ED17E}" srcOrd="0" destOrd="0" presId="urn:microsoft.com/office/officeart/2005/8/layout/hierarchy6"/>
    <dgm:cxn modelId="{F2C998FE-FB6C-4536-8FFB-138014F9E1F9}" type="presOf" srcId="{FB4ECD5C-CDAA-4A3D-BAB7-6412471AA042}" destId="{26F37BE1-0D4B-48A3-9873-0B8971F53DED}" srcOrd="0" destOrd="0" presId="urn:microsoft.com/office/officeart/2005/8/layout/hierarchy6"/>
    <dgm:cxn modelId="{5A04EFEC-B0D3-4368-BC4B-03205D423DBF}" type="presParOf" srcId="{A157183D-9369-4D04-8C4D-1283243BD4CB}" destId="{22AEB7F4-1EBA-433C-BD4A-A14E7A42461D}" srcOrd="0" destOrd="0" presId="urn:microsoft.com/office/officeart/2005/8/layout/hierarchy6"/>
    <dgm:cxn modelId="{3A983BF2-4862-4B5E-B8A3-06B4E168C2A9}" type="presParOf" srcId="{22AEB7F4-1EBA-433C-BD4A-A14E7A42461D}" destId="{BB6EC8EB-F0AF-4831-8DCC-164780DE5E6A}" srcOrd="0" destOrd="0" presId="urn:microsoft.com/office/officeart/2005/8/layout/hierarchy6"/>
    <dgm:cxn modelId="{FCBBE632-1689-4597-B89A-190670014120}" type="presParOf" srcId="{BB6EC8EB-F0AF-4831-8DCC-164780DE5E6A}" destId="{87B6D2A8-8777-4A58-A934-C6799DE068E8}" srcOrd="0" destOrd="0" presId="urn:microsoft.com/office/officeart/2005/8/layout/hierarchy6"/>
    <dgm:cxn modelId="{6BD4B23B-B01C-4A0A-86DC-320B6C4FF207}" type="presParOf" srcId="{87B6D2A8-8777-4A58-A934-C6799DE068E8}" destId="{D3165DA1-D859-46D4-8130-6DC11111D4A2}" srcOrd="0" destOrd="0" presId="urn:microsoft.com/office/officeart/2005/8/layout/hierarchy6"/>
    <dgm:cxn modelId="{912A8864-3732-4542-98EB-A7B31C22343F}" type="presParOf" srcId="{87B6D2A8-8777-4A58-A934-C6799DE068E8}" destId="{FE9A41D7-D255-47C6-ADAC-57A39504EDE7}" srcOrd="1" destOrd="0" presId="urn:microsoft.com/office/officeart/2005/8/layout/hierarchy6"/>
    <dgm:cxn modelId="{8FE86E00-DBCC-4CF0-BFC6-8D9A0E8A4A0C}" type="presParOf" srcId="{FE9A41D7-D255-47C6-ADAC-57A39504EDE7}" destId="{9A392CE1-D2C7-4CA7-88B2-D451ED4A30EE}" srcOrd="0" destOrd="0" presId="urn:microsoft.com/office/officeart/2005/8/layout/hierarchy6"/>
    <dgm:cxn modelId="{AC93C7D9-FC4F-488C-BE82-5C7489F1E8E1}" type="presParOf" srcId="{FE9A41D7-D255-47C6-ADAC-57A39504EDE7}" destId="{F36AA58D-B408-4502-B6FE-1112C4DD96DB}" srcOrd="1" destOrd="0" presId="urn:microsoft.com/office/officeart/2005/8/layout/hierarchy6"/>
    <dgm:cxn modelId="{8E47706E-9D6D-4BE1-9C46-1C59E50C693C}" type="presParOf" srcId="{F36AA58D-B408-4502-B6FE-1112C4DD96DB}" destId="{45E47A55-0F59-4FF1-97AD-FB467CBEBF68}" srcOrd="0" destOrd="0" presId="urn:microsoft.com/office/officeart/2005/8/layout/hierarchy6"/>
    <dgm:cxn modelId="{F9F78ABD-206C-4F65-AB76-C33090589927}" type="presParOf" srcId="{F36AA58D-B408-4502-B6FE-1112C4DD96DB}" destId="{6554C349-2BBE-4888-BB86-8DCE9073EE27}" srcOrd="1" destOrd="0" presId="urn:microsoft.com/office/officeart/2005/8/layout/hierarchy6"/>
    <dgm:cxn modelId="{2700C22F-999C-4ECF-A172-28C672819140}" type="presParOf" srcId="{6554C349-2BBE-4888-BB86-8DCE9073EE27}" destId="{45305714-C94E-4F12-B2EB-3A071E7ED17E}" srcOrd="0" destOrd="0" presId="urn:microsoft.com/office/officeart/2005/8/layout/hierarchy6"/>
    <dgm:cxn modelId="{B2CE9C50-7543-48A0-B13B-9B95B644317D}" type="presParOf" srcId="{6554C349-2BBE-4888-BB86-8DCE9073EE27}" destId="{E5EA3C8D-EE94-4DD8-9ACC-757E7286F1E1}" srcOrd="1" destOrd="0" presId="urn:microsoft.com/office/officeart/2005/8/layout/hierarchy6"/>
    <dgm:cxn modelId="{A6E80E1B-242B-4E55-94C4-07F81663E567}" type="presParOf" srcId="{E5EA3C8D-EE94-4DD8-9ACC-757E7286F1E1}" destId="{56909645-EEA1-4468-8D6A-E6039080F8B9}" srcOrd="0" destOrd="0" presId="urn:microsoft.com/office/officeart/2005/8/layout/hierarchy6"/>
    <dgm:cxn modelId="{F5BFB847-ADD6-41B2-94E4-CFCF766203B9}" type="presParOf" srcId="{E5EA3C8D-EE94-4DD8-9ACC-757E7286F1E1}" destId="{34B77CDA-1596-42B0-81D8-978763900E16}" srcOrd="1" destOrd="0" presId="urn:microsoft.com/office/officeart/2005/8/layout/hierarchy6"/>
    <dgm:cxn modelId="{53B79FF9-EDB2-4258-A33A-B38627D19467}" type="presParOf" srcId="{34B77CDA-1596-42B0-81D8-978763900E16}" destId="{4C134293-500C-4739-956D-E4224E3163A4}" srcOrd="0" destOrd="0" presId="urn:microsoft.com/office/officeart/2005/8/layout/hierarchy6"/>
    <dgm:cxn modelId="{F6C0A106-9D1F-4066-A0FE-0A99F76BC456}" type="presParOf" srcId="{34B77CDA-1596-42B0-81D8-978763900E16}" destId="{B870DB6F-ADB0-4B1F-AF7C-706561D1C70C}" srcOrd="1" destOrd="0" presId="urn:microsoft.com/office/officeart/2005/8/layout/hierarchy6"/>
    <dgm:cxn modelId="{5657F918-18A0-48D7-AF64-064B2D7BB158}" type="presParOf" srcId="{B870DB6F-ADB0-4B1F-AF7C-706561D1C70C}" destId="{EF13F57B-B642-4760-8A0C-B4919C043B66}" srcOrd="0" destOrd="0" presId="urn:microsoft.com/office/officeart/2005/8/layout/hierarchy6"/>
    <dgm:cxn modelId="{54B2C90A-CA4C-4135-96C6-EEAE23B0CE6E}" type="presParOf" srcId="{B870DB6F-ADB0-4B1F-AF7C-706561D1C70C}" destId="{D93B022E-08AB-4A0F-BD94-EC649CF2306D}" srcOrd="1" destOrd="0" presId="urn:microsoft.com/office/officeart/2005/8/layout/hierarchy6"/>
    <dgm:cxn modelId="{AD6D66EF-2541-42EF-9D0C-0BDD429BC1DC}" type="presParOf" srcId="{34B77CDA-1596-42B0-81D8-978763900E16}" destId="{97E9D4FE-AF04-436C-A8EB-2D223DA294CD}" srcOrd="2" destOrd="0" presId="urn:microsoft.com/office/officeart/2005/8/layout/hierarchy6"/>
    <dgm:cxn modelId="{E7AD2B14-FF78-43FB-8D47-A8BA61764158}" type="presParOf" srcId="{34B77CDA-1596-42B0-81D8-978763900E16}" destId="{DA4D56D9-1AE8-40FC-AC46-92B12096F97F}" srcOrd="3" destOrd="0" presId="urn:microsoft.com/office/officeart/2005/8/layout/hierarchy6"/>
    <dgm:cxn modelId="{53BA1C73-78F7-44D7-8C52-B311BC913C56}" type="presParOf" srcId="{DA4D56D9-1AE8-40FC-AC46-92B12096F97F}" destId="{591D42F6-E181-4ED9-9362-E75AB1F1F0FC}" srcOrd="0" destOrd="0" presId="urn:microsoft.com/office/officeart/2005/8/layout/hierarchy6"/>
    <dgm:cxn modelId="{8B4DE0BE-DC85-492A-9933-5EE5E9E1E449}" type="presParOf" srcId="{DA4D56D9-1AE8-40FC-AC46-92B12096F97F}" destId="{3043C10F-003D-4EB4-9929-06F1EE6DE2CA}" srcOrd="1" destOrd="0" presId="urn:microsoft.com/office/officeart/2005/8/layout/hierarchy6"/>
    <dgm:cxn modelId="{690F954F-E63A-4A55-847B-C3BA1910D812}" type="presParOf" srcId="{6554C349-2BBE-4888-BB86-8DCE9073EE27}" destId="{3C397A87-3D47-409C-B324-4109B47539FC}" srcOrd="2" destOrd="0" presId="urn:microsoft.com/office/officeart/2005/8/layout/hierarchy6"/>
    <dgm:cxn modelId="{9F938CC8-AC7F-4E9C-8F59-FC98AB3E6C6D}" type="presParOf" srcId="{6554C349-2BBE-4888-BB86-8DCE9073EE27}" destId="{1451E370-0DAA-4A7D-8157-13BA4B501006}" srcOrd="3" destOrd="0" presId="urn:microsoft.com/office/officeart/2005/8/layout/hierarchy6"/>
    <dgm:cxn modelId="{0697A63D-BE98-45EA-AB69-E996FDDF59FC}" type="presParOf" srcId="{1451E370-0DAA-4A7D-8157-13BA4B501006}" destId="{A49386D3-1408-462A-A621-4796AD9107DA}" srcOrd="0" destOrd="0" presId="urn:microsoft.com/office/officeart/2005/8/layout/hierarchy6"/>
    <dgm:cxn modelId="{4F8E1A64-3CA4-4AE3-9013-B2B5F9A3F3B4}" type="presParOf" srcId="{1451E370-0DAA-4A7D-8157-13BA4B501006}" destId="{A94AC2C4-C824-43E9-A910-F542A00137E6}" srcOrd="1" destOrd="0" presId="urn:microsoft.com/office/officeart/2005/8/layout/hierarchy6"/>
    <dgm:cxn modelId="{CE9C7C5B-98DA-41EC-91D1-8ECA08E02E7A}" type="presParOf" srcId="{A94AC2C4-C824-43E9-A910-F542A00137E6}" destId="{0BD1840F-F530-43C4-BD21-0CC068181130}" srcOrd="0" destOrd="0" presId="urn:microsoft.com/office/officeart/2005/8/layout/hierarchy6"/>
    <dgm:cxn modelId="{00F4F480-CD29-4B7C-8846-9FB6D237FCC9}" type="presParOf" srcId="{A94AC2C4-C824-43E9-A910-F542A00137E6}" destId="{F012F13F-8AA9-4006-A763-912C3D0B0B31}" srcOrd="1" destOrd="0" presId="urn:microsoft.com/office/officeart/2005/8/layout/hierarchy6"/>
    <dgm:cxn modelId="{152DEC5B-119B-4DB0-B5EC-62E853A79FB8}" type="presParOf" srcId="{F012F13F-8AA9-4006-A763-912C3D0B0B31}" destId="{5C001821-C4C6-44DE-AE62-466BDA406221}" srcOrd="0" destOrd="0" presId="urn:microsoft.com/office/officeart/2005/8/layout/hierarchy6"/>
    <dgm:cxn modelId="{A5075981-2CDD-4174-B9A4-5032799BE10F}" type="presParOf" srcId="{F012F13F-8AA9-4006-A763-912C3D0B0B31}" destId="{120F9FEA-03D8-4893-A7C7-6E46DB30A9C7}" srcOrd="1" destOrd="0" presId="urn:microsoft.com/office/officeart/2005/8/layout/hierarchy6"/>
    <dgm:cxn modelId="{697F8FC2-B51C-4B5F-96A7-1A951EE99D75}" type="presParOf" srcId="{A94AC2C4-C824-43E9-A910-F542A00137E6}" destId="{E0208217-5066-4E0A-897D-088FA5B6A528}" srcOrd="2" destOrd="0" presId="urn:microsoft.com/office/officeart/2005/8/layout/hierarchy6"/>
    <dgm:cxn modelId="{01836EEB-51A6-4DCF-B50D-497D49EA186D}" type="presParOf" srcId="{A94AC2C4-C824-43E9-A910-F542A00137E6}" destId="{1212687D-6DD2-48CA-9D83-97373D198403}" srcOrd="3" destOrd="0" presId="urn:microsoft.com/office/officeart/2005/8/layout/hierarchy6"/>
    <dgm:cxn modelId="{CAD62684-349A-4205-852D-F64DC100F89F}" type="presParOf" srcId="{1212687D-6DD2-48CA-9D83-97373D198403}" destId="{26F37BE1-0D4B-48A3-9873-0B8971F53DED}" srcOrd="0" destOrd="0" presId="urn:microsoft.com/office/officeart/2005/8/layout/hierarchy6"/>
    <dgm:cxn modelId="{E86E12B0-1EB1-4644-8236-471306A728BC}" type="presParOf" srcId="{1212687D-6DD2-48CA-9D83-97373D198403}" destId="{161579CF-E80A-4F25-84CE-B55FD8E783B7}" srcOrd="1" destOrd="0" presId="urn:microsoft.com/office/officeart/2005/8/layout/hierarchy6"/>
    <dgm:cxn modelId="{6B97CBF1-0CA3-40D6-8CB9-8393C7D0ACBD}" type="presParOf" srcId="{FE9A41D7-D255-47C6-ADAC-57A39504EDE7}" destId="{FBEF2299-22F7-4066-B72C-819354196D59}" srcOrd="2" destOrd="0" presId="urn:microsoft.com/office/officeart/2005/8/layout/hierarchy6"/>
    <dgm:cxn modelId="{1B823627-12F9-475A-804C-A0575B2059CA}" type="presParOf" srcId="{FE9A41D7-D255-47C6-ADAC-57A39504EDE7}" destId="{C52D5823-04BE-4247-8D88-C0C8C4C6CE98}" srcOrd="3" destOrd="0" presId="urn:microsoft.com/office/officeart/2005/8/layout/hierarchy6"/>
    <dgm:cxn modelId="{CD39B416-562F-47E8-BE27-0AAFFDFA5A7B}" type="presParOf" srcId="{C52D5823-04BE-4247-8D88-C0C8C4C6CE98}" destId="{05305ACC-AC49-41E7-B5EC-60B996FCF2E6}" srcOrd="0" destOrd="0" presId="urn:microsoft.com/office/officeart/2005/8/layout/hierarchy6"/>
    <dgm:cxn modelId="{9666777E-EC5D-4EAC-A7CC-5D8754BF05F1}" type="presParOf" srcId="{C52D5823-04BE-4247-8D88-C0C8C4C6CE98}" destId="{B30296A2-42F0-4A00-BDF1-49033427BE8F}" srcOrd="1" destOrd="0" presId="urn:microsoft.com/office/officeart/2005/8/layout/hierarchy6"/>
    <dgm:cxn modelId="{246D8944-D0E3-4F02-BF03-478351B37B0D}" type="presParOf" srcId="{B30296A2-42F0-4A00-BDF1-49033427BE8F}" destId="{19DAACC1-23C3-4277-B3C4-64669EF945BD}" srcOrd="0" destOrd="0" presId="urn:microsoft.com/office/officeart/2005/8/layout/hierarchy6"/>
    <dgm:cxn modelId="{64A0C539-93CA-4254-9F4B-B529DE534077}" type="presParOf" srcId="{B30296A2-42F0-4A00-BDF1-49033427BE8F}" destId="{19AA8147-F073-4A63-A878-0444D390213E}" srcOrd="1" destOrd="0" presId="urn:microsoft.com/office/officeart/2005/8/layout/hierarchy6"/>
    <dgm:cxn modelId="{BC37B9FF-0D5E-407A-B0F1-A3446C2CABE4}" type="presParOf" srcId="{19AA8147-F073-4A63-A878-0444D390213E}" destId="{B9F5B92D-A2C0-4E54-981E-0B98336E1EDE}" srcOrd="0" destOrd="0" presId="urn:microsoft.com/office/officeart/2005/8/layout/hierarchy6"/>
    <dgm:cxn modelId="{DCF5BDDB-C6AD-487A-9E5C-1F0AE4C48A17}" type="presParOf" srcId="{19AA8147-F073-4A63-A878-0444D390213E}" destId="{35A6FCDB-5E04-4432-96DA-EB033EE12B04}" srcOrd="1" destOrd="0" presId="urn:microsoft.com/office/officeart/2005/8/layout/hierarchy6"/>
    <dgm:cxn modelId="{3DFAEBB4-24F7-4FA1-BF7A-1233B5D5B49F}" type="presParOf" srcId="{B30296A2-42F0-4A00-BDF1-49033427BE8F}" destId="{8078363E-A27E-48B5-8673-EFD45B83E7EC}" srcOrd="2" destOrd="0" presId="urn:microsoft.com/office/officeart/2005/8/layout/hierarchy6"/>
    <dgm:cxn modelId="{C47101FE-9219-4604-AF13-4E2CE48C8D37}" type="presParOf" srcId="{B30296A2-42F0-4A00-BDF1-49033427BE8F}" destId="{9DBA1C94-DBDE-46B7-9903-A6A834FB299D}" srcOrd="3" destOrd="0" presId="urn:microsoft.com/office/officeart/2005/8/layout/hierarchy6"/>
    <dgm:cxn modelId="{4BCD1E2A-745A-4B00-8AEC-17C3D1E3322C}" type="presParOf" srcId="{9DBA1C94-DBDE-46B7-9903-A6A834FB299D}" destId="{525A8AF7-ADBF-47C1-A732-355E1240C767}" srcOrd="0" destOrd="0" presId="urn:microsoft.com/office/officeart/2005/8/layout/hierarchy6"/>
    <dgm:cxn modelId="{47E0AA06-326A-4634-A4F3-E56E31D5C944}" type="presParOf" srcId="{9DBA1C94-DBDE-46B7-9903-A6A834FB299D}" destId="{0246F920-5A89-4EA9-9B46-133C01662701}" srcOrd="1" destOrd="0" presId="urn:microsoft.com/office/officeart/2005/8/layout/hierarchy6"/>
    <dgm:cxn modelId="{834073A8-F136-43F9-8646-7464B92DB678}" type="presParOf" srcId="{0246F920-5A89-4EA9-9B46-133C01662701}" destId="{4779242B-0BAC-4238-BD3D-E332B14A6793}" srcOrd="0" destOrd="0" presId="urn:microsoft.com/office/officeart/2005/8/layout/hierarchy6"/>
    <dgm:cxn modelId="{D6073783-F701-4ACC-9BF3-3C8B4227D445}" type="presParOf" srcId="{0246F920-5A89-4EA9-9B46-133C01662701}" destId="{60BB96B0-AB41-436B-832B-BBE99C4807ED}" srcOrd="1" destOrd="0" presId="urn:microsoft.com/office/officeart/2005/8/layout/hierarchy6"/>
    <dgm:cxn modelId="{10312E57-6079-4603-B79D-B323ED8C6A9F}" type="presParOf" srcId="{60BB96B0-AB41-436B-832B-BBE99C4807ED}" destId="{4DB955B0-2AB8-43A6-B6FA-1E381D12FC4A}" srcOrd="0" destOrd="0" presId="urn:microsoft.com/office/officeart/2005/8/layout/hierarchy6"/>
    <dgm:cxn modelId="{4EBD1DD0-68B4-4EDD-8ECF-F3ED187821D7}" type="presParOf" srcId="{60BB96B0-AB41-436B-832B-BBE99C4807ED}" destId="{A4E544AA-1441-42AA-AB3D-19C83401D4D2}" srcOrd="1" destOrd="0" presId="urn:microsoft.com/office/officeart/2005/8/layout/hierarchy6"/>
    <dgm:cxn modelId="{E40A990D-1F05-4E2D-B908-0054959059B4}" type="presParOf" srcId="{0246F920-5A89-4EA9-9B46-133C01662701}" destId="{6E52C6DA-2D59-4AEC-87BC-785D6A4215E4}" srcOrd="2" destOrd="0" presId="urn:microsoft.com/office/officeart/2005/8/layout/hierarchy6"/>
    <dgm:cxn modelId="{C897A8C0-798D-4187-99C1-8BFA56B16F63}" type="presParOf" srcId="{0246F920-5A89-4EA9-9B46-133C01662701}" destId="{79BDB5B3-F1AE-4C26-958B-2A4E097F4355}" srcOrd="3" destOrd="0" presId="urn:microsoft.com/office/officeart/2005/8/layout/hierarchy6"/>
    <dgm:cxn modelId="{12E1AE78-3902-4FE6-9BD3-88962A0405FF}" type="presParOf" srcId="{79BDB5B3-F1AE-4C26-958B-2A4E097F4355}" destId="{0E8B85CA-8546-4154-AFF3-7DA3ED95DF04}" srcOrd="0" destOrd="0" presId="urn:microsoft.com/office/officeart/2005/8/layout/hierarchy6"/>
    <dgm:cxn modelId="{9237B716-6E89-4EED-A34A-CDC7EDCA35D9}" type="presParOf" srcId="{79BDB5B3-F1AE-4C26-958B-2A4E097F4355}" destId="{442C38BA-8384-47B0-B5D8-BB3E1546BFAF}" srcOrd="1" destOrd="0" presId="urn:microsoft.com/office/officeart/2005/8/layout/hierarchy6"/>
    <dgm:cxn modelId="{4CEB0286-894D-421D-AB27-973C4F93D29C}" type="presParOf" srcId="{A157183D-9369-4D04-8C4D-1283243BD4CB}" destId="{A7649178-ADC2-4CD7-A363-03D9F39ABF41}" srcOrd="1" destOrd="0" presId="urn:microsoft.com/office/officeart/2005/8/layout/hierarchy6"/>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FE3BE2CA-3598-47C2-8BDD-1BFCE014D082}" type="doc">
      <dgm:prSet loTypeId="urn:microsoft.com/office/officeart/2005/8/layout/hierarchy6" loCatId="hierarchy" qsTypeId="urn:microsoft.com/office/officeart/2005/8/quickstyle/simple1" qsCatId="simple" csTypeId="urn:microsoft.com/office/officeart/2005/8/colors/accent6_2" csCatId="accent6" phldr="1"/>
      <dgm:spPr/>
      <dgm:t>
        <a:bodyPr/>
        <a:lstStyle/>
        <a:p>
          <a:endParaRPr lang="en-US"/>
        </a:p>
      </dgm:t>
    </dgm:pt>
    <dgm:pt modelId="{F0BDE4A0-26EC-4431-8C3D-7432BB001C60}">
      <dgm:prSet phldrT="[Text]" custT="1"/>
      <dgm:spPr>
        <a:solidFill>
          <a:srgbClr val="294A80"/>
        </a:solidFill>
        <a:ln>
          <a:noFill/>
        </a:ln>
      </dgm:spPr>
      <dgm:t>
        <a:bodyPr/>
        <a:lstStyle/>
        <a:p>
          <a:r>
            <a:rPr lang="en-US" sz="2400" b="1" dirty="0"/>
            <a:t>Risk</a:t>
          </a:r>
          <a:endParaRPr lang="en-US" sz="1800" b="1" dirty="0"/>
        </a:p>
      </dgm:t>
    </dgm:pt>
    <dgm:pt modelId="{71694C7D-DA81-4596-B0C1-828461C056F4}" type="parTrans" cxnId="{A87019C0-CE88-4E3E-BEE8-5609358273B9}">
      <dgm:prSet/>
      <dgm:spPr/>
      <dgm:t>
        <a:bodyPr/>
        <a:lstStyle/>
        <a:p>
          <a:endParaRPr lang="en-US" sz="2400" b="1"/>
        </a:p>
      </dgm:t>
    </dgm:pt>
    <dgm:pt modelId="{8233E83F-D774-4691-AA59-F7727B4DAB11}" type="sibTrans" cxnId="{A87019C0-CE88-4E3E-BEE8-5609358273B9}">
      <dgm:prSet/>
      <dgm:spPr/>
      <dgm:t>
        <a:bodyPr/>
        <a:lstStyle/>
        <a:p>
          <a:endParaRPr lang="en-US" sz="2400" b="1"/>
        </a:p>
      </dgm:t>
    </dgm:pt>
    <dgm:pt modelId="{65AD1340-D5EA-498A-85DF-6AC4729FDC2A}">
      <dgm:prSet phldrT="[Text]" custT="1"/>
      <dgm:spPr>
        <a:solidFill>
          <a:srgbClr val="294A80"/>
        </a:solidFill>
        <a:ln>
          <a:noFill/>
        </a:ln>
      </dgm:spPr>
      <dgm:t>
        <a:bodyPr/>
        <a:lstStyle/>
        <a:p>
          <a:r>
            <a:rPr lang="en-US" sz="1800" b="1" dirty="0"/>
            <a:t>Loss Event Frequency</a:t>
          </a:r>
        </a:p>
      </dgm:t>
    </dgm:pt>
    <dgm:pt modelId="{1A9B8DF4-9F69-496F-B2FB-12E9456E53E1}" type="parTrans" cxnId="{4C217AD7-5B11-4573-9483-1AABD31BBBB7}">
      <dgm:prSet/>
      <dgm:spPr>
        <a:solidFill>
          <a:srgbClr val="294A80"/>
        </a:solidFill>
        <a:ln w="28575">
          <a:solidFill>
            <a:srgbClr val="294A80"/>
          </a:solidFill>
        </a:ln>
      </dgm:spPr>
      <dgm:t>
        <a:bodyPr/>
        <a:lstStyle/>
        <a:p>
          <a:endParaRPr lang="en-US" sz="2400" b="1"/>
        </a:p>
      </dgm:t>
    </dgm:pt>
    <dgm:pt modelId="{223F38AE-0D78-4291-A4CB-570D26823AA6}" type="sibTrans" cxnId="{4C217AD7-5B11-4573-9483-1AABD31BBBB7}">
      <dgm:prSet/>
      <dgm:spPr/>
      <dgm:t>
        <a:bodyPr/>
        <a:lstStyle/>
        <a:p>
          <a:endParaRPr lang="en-US" sz="2400" b="1"/>
        </a:p>
      </dgm:t>
    </dgm:pt>
    <dgm:pt modelId="{F3046682-85DC-4880-8691-C44D8F2FCF1D}">
      <dgm:prSet phldrT="[Text]" custT="1"/>
      <dgm:spPr>
        <a:solidFill>
          <a:srgbClr val="294A80"/>
        </a:solidFill>
        <a:ln>
          <a:noFill/>
        </a:ln>
      </dgm:spPr>
      <dgm:t>
        <a:bodyPr/>
        <a:lstStyle/>
        <a:p>
          <a:r>
            <a:rPr lang="en-US" sz="1800" b="1" dirty="0"/>
            <a:t>Threat Event Frequency</a:t>
          </a:r>
        </a:p>
      </dgm:t>
    </dgm:pt>
    <dgm:pt modelId="{7D61188F-1A7D-4409-862E-55CD5CFAD634}" type="parTrans" cxnId="{68C69D81-A753-42E4-8CD4-B35CC8AEA037}">
      <dgm:prSet/>
      <dgm:spPr>
        <a:solidFill>
          <a:srgbClr val="0266D4"/>
        </a:solidFill>
        <a:ln w="28575">
          <a:solidFill>
            <a:srgbClr val="294A80"/>
          </a:solidFill>
        </a:ln>
      </dgm:spPr>
      <dgm:t>
        <a:bodyPr/>
        <a:lstStyle/>
        <a:p>
          <a:endParaRPr lang="en-US" sz="2400" b="1"/>
        </a:p>
      </dgm:t>
    </dgm:pt>
    <dgm:pt modelId="{130C73E2-9088-452B-843A-F5B628271869}" type="sibTrans" cxnId="{68C69D81-A753-42E4-8CD4-B35CC8AEA037}">
      <dgm:prSet/>
      <dgm:spPr/>
      <dgm:t>
        <a:bodyPr/>
        <a:lstStyle/>
        <a:p>
          <a:endParaRPr lang="en-US" sz="2400" b="1"/>
        </a:p>
      </dgm:t>
    </dgm:pt>
    <dgm:pt modelId="{7FA12B3F-3705-44ED-9BCF-F3C03622F627}">
      <dgm:prSet phldrT="[Text]" custT="1"/>
      <dgm:spPr>
        <a:solidFill>
          <a:srgbClr val="294A80"/>
        </a:solidFill>
        <a:ln>
          <a:noFill/>
        </a:ln>
      </dgm:spPr>
      <dgm:t>
        <a:bodyPr/>
        <a:lstStyle/>
        <a:p>
          <a:r>
            <a:rPr lang="en-US" sz="1800" b="1" dirty="0"/>
            <a:t>Vulnerability</a:t>
          </a:r>
        </a:p>
      </dgm:t>
    </dgm:pt>
    <dgm:pt modelId="{E4C4D93B-BE74-417D-B0F0-7531139E5948}" type="parTrans" cxnId="{14C6431C-E584-4213-9C10-B2C4F24D7557}">
      <dgm:prSet/>
      <dgm:spPr>
        <a:solidFill>
          <a:srgbClr val="0266D4"/>
        </a:solidFill>
        <a:ln w="28575">
          <a:solidFill>
            <a:srgbClr val="294A80"/>
          </a:solidFill>
        </a:ln>
      </dgm:spPr>
      <dgm:t>
        <a:bodyPr/>
        <a:lstStyle/>
        <a:p>
          <a:endParaRPr lang="en-US" sz="2400" b="1"/>
        </a:p>
      </dgm:t>
    </dgm:pt>
    <dgm:pt modelId="{923E9F8E-D8E7-4C05-A96D-A4B94FA0EA2D}" type="sibTrans" cxnId="{14C6431C-E584-4213-9C10-B2C4F24D7557}">
      <dgm:prSet/>
      <dgm:spPr/>
      <dgm:t>
        <a:bodyPr/>
        <a:lstStyle/>
        <a:p>
          <a:endParaRPr lang="en-US" sz="2400" b="1"/>
        </a:p>
      </dgm:t>
    </dgm:pt>
    <dgm:pt modelId="{2CB02466-2F2D-4969-9244-B6A01052CF1D}">
      <dgm:prSet phldrT="[Text]" custT="1"/>
      <dgm:spPr>
        <a:solidFill>
          <a:srgbClr val="294A80"/>
        </a:solidFill>
        <a:ln w="12700" cap="flat" cmpd="sng" algn="ctr">
          <a:noFill/>
          <a:prstDash val="solid"/>
          <a:miter lim="800000"/>
        </a:ln>
        <a:effectLst/>
      </dgm:spPr>
      <dgm:t>
        <a:bodyPr spcFirstLastPara="0" vert="horz" wrap="square" lIns="68580" tIns="68580" rIns="68580" bIns="68580" numCol="1" spcCol="1270" anchor="ctr" anchorCtr="0"/>
        <a:lstStyle/>
        <a:p>
          <a:pPr marL="0" lvl="0" indent="0" algn="ctr" defTabSz="800100">
            <a:lnSpc>
              <a:spcPct val="90000"/>
            </a:lnSpc>
            <a:spcBef>
              <a:spcPct val="0"/>
            </a:spcBef>
            <a:spcAft>
              <a:spcPct val="35000"/>
            </a:spcAft>
            <a:buNone/>
          </a:pPr>
          <a:r>
            <a:rPr lang="en-US" sz="1800" b="1" kern="1200" dirty="0">
              <a:solidFill>
                <a:prstClr val="white"/>
              </a:solidFill>
              <a:latin typeface="Calibri" panose="020F0502020204030204"/>
              <a:ea typeface="+mn-ea"/>
              <a:cs typeface="+mn-cs"/>
            </a:rPr>
            <a:t>Loss Magnitude</a:t>
          </a:r>
        </a:p>
      </dgm:t>
    </dgm:pt>
    <dgm:pt modelId="{C482D07A-E689-44D9-A95A-415AB7DF4308}" type="parTrans" cxnId="{5B63514A-D0BF-4F84-83DA-25FE43A80C25}">
      <dgm:prSet/>
      <dgm:spPr>
        <a:solidFill>
          <a:srgbClr val="294A80"/>
        </a:solidFill>
        <a:ln w="28575">
          <a:solidFill>
            <a:srgbClr val="294A80"/>
          </a:solidFill>
        </a:ln>
      </dgm:spPr>
      <dgm:t>
        <a:bodyPr/>
        <a:lstStyle/>
        <a:p>
          <a:endParaRPr lang="en-US" sz="2400" b="1"/>
        </a:p>
      </dgm:t>
    </dgm:pt>
    <dgm:pt modelId="{ECB9055D-4A37-404C-9D22-9A4962455B8F}" type="sibTrans" cxnId="{5B63514A-D0BF-4F84-83DA-25FE43A80C25}">
      <dgm:prSet/>
      <dgm:spPr/>
      <dgm:t>
        <a:bodyPr/>
        <a:lstStyle/>
        <a:p>
          <a:endParaRPr lang="en-US" sz="2400" b="1"/>
        </a:p>
      </dgm:t>
    </dgm:pt>
    <dgm:pt modelId="{08BE8C8E-98EE-474B-8C70-A92B7835C7EC}">
      <dgm:prSet phldrT="[Text]" custT="1"/>
      <dgm:spPr>
        <a:solidFill>
          <a:srgbClr val="294A80"/>
        </a:solidFill>
      </dgm:spPr>
      <dgm:t>
        <a:bodyPr/>
        <a:lstStyle/>
        <a:p>
          <a:r>
            <a:rPr lang="en-US" sz="1800" b="1" dirty="0"/>
            <a:t>Primary Loss</a:t>
          </a:r>
        </a:p>
      </dgm:t>
    </dgm:pt>
    <dgm:pt modelId="{0B0AEDD0-4FA1-4796-B978-DCA370BCA5D5}" type="parTrans" cxnId="{BA62F9E8-1056-4630-85DB-8A0920251300}">
      <dgm:prSet/>
      <dgm:spPr>
        <a:ln w="28575">
          <a:solidFill>
            <a:srgbClr val="294A80"/>
          </a:solidFill>
        </a:ln>
      </dgm:spPr>
      <dgm:t>
        <a:bodyPr/>
        <a:lstStyle/>
        <a:p>
          <a:endParaRPr lang="en-US" sz="2400" b="1"/>
        </a:p>
      </dgm:t>
    </dgm:pt>
    <dgm:pt modelId="{19AED7A8-4C48-4EAF-8149-86B57D0183A6}" type="sibTrans" cxnId="{BA62F9E8-1056-4630-85DB-8A0920251300}">
      <dgm:prSet/>
      <dgm:spPr/>
      <dgm:t>
        <a:bodyPr/>
        <a:lstStyle/>
        <a:p>
          <a:endParaRPr lang="en-US" sz="2400" b="1"/>
        </a:p>
      </dgm:t>
    </dgm:pt>
    <dgm:pt modelId="{A7AC340B-F1B4-440C-BED6-55C508C44A0F}">
      <dgm:prSet phldrT="[Text]" custT="1"/>
      <dgm:spPr>
        <a:solidFill>
          <a:srgbClr val="294A80"/>
        </a:solidFill>
        <a:ln w="76200" cap="flat" cmpd="sng" algn="ctr">
          <a:solidFill>
            <a:srgbClr val="FFC000"/>
          </a:solidFill>
          <a:prstDash val="solid"/>
          <a:miter lim="800000"/>
        </a:ln>
        <a:effectLst/>
      </dgm:spPr>
      <dgm:t>
        <a:bodyPr spcFirstLastPara="0" vert="horz" wrap="square" lIns="68580" tIns="68580" rIns="68580" bIns="68580" numCol="1" spcCol="1270" anchor="ctr" anchorCtr="0"/>
        <a:lstStyle/>
        <a:p>
          <a:pPr marL="0" lvl="0" indent="0" algn="ctr" defTabSz="800100">
            <a:lnSpc>
              <a:spcPct val="90000"/>
            </a:lnSpc>
            <a:spcBef>
              <a:spcPct val="0"/>
            </a:spcBef>
            <a:spcAft>
              <a:spcPct val="35000"/>
            </a:spcAft>
            <a:buNone/>
          </a:pPr>
          <a:r>
            <a:rPr lang="en-US" sz="1800" b="1" kern="1200" dirty="0">
              <a:solidFill>
                <a:prstClr val="white"/>
              </a:solidFill>
              <a:latin typeface="Calibri" panose="020F0502020204030204"/>
              <a:ea typeface="+mn-ea"/>
              <a:cs typeface="+mn-cs"/>
            </a:rPr>
            <a:t>Secondary Risk</a:t>
          </a:r>
        </a:p>
      </dgm:t>
    </dgm:pt>
    <dgm:pt modelId="{4FAA2015-A26C-4A77-87B1-03509F42C2C2}" type="parTrans" cxnId="{D1D69B59-BEE7-4C58-9662-93A0BB36E5C3}">
      <dgm:prSet/>
      <dgm:spPr>
        <a:ln w="28575">
          <a:solidFill>
            <a:srgbClr val="294A80"/>
          </a:solidFill>
        </a:ln>
      </dgm:spPr>
      <dgm:t>
        <a:bodyPr/>
        <a:lstStyle/>
        <a:p>
          <a:endParaRPr lang="en-US" sz="2400" b="1"/>
        </a:p>
      </dgm:t>
    </dgm:pt>
    <dgm:pt modelId="{0D0DBDE4-7407-478B-AD2D-37F968C7C27C}" type="sibTrans" cxnId="{D1D69B59-BEE7-4C58-9662-93A0BB36E5C3}">
      <dgm:prSet/>
      <dgm:spPr/>
      <dgm:t>
        <a:bodyPr/>
        <a:lstStyle/>
        <a:p>
          <a:endParaRPr lang="en-US" sz="2400" b="1"/>
        </a:p>
      </dgm:t>
    </dgm:pt>
    <dgm:pt modelId="{C89810DC-D82C-43FD-9EA2-EE03C98AD88C}">
      <dgm:prSet phldrT="[Text]" custT="1"/>
      <dgm:spPr>
        <a:solidFill>
          <a:srgbClr val="294A80"/>
        </a:solidFill>
        <a:ln w="12700" cap="flat" cmpd="sng" algn="ctr">
          <a:noFill/>
          <a:prstDash val="solid"/>
          <a:miter lim="800000"/>
        </a:ln>
        <a:effectLst/>
      </dgm:spPr>
      <dgm:t>
        <a:bodyPr spcFirstLastPara="0" vert="horz" wrap="square" lIns="68580" tIns="68580" rIns="68580" bIns="68580" numCol="1" spcCol="1270" anchor="ctr" anchorCtr="0"/>
        <a:lstStyle/>
        <a:p>
          <a:pPr marL="0" lvl="0" indent="0" algn="ctr" defTabSz="800100">
            <a:lnSpc>
              <a:spcPct val="90000"/>
            </a:lnSpc>
            <a:spcBef>
              <a:spcPct val="0"/>
            </a:spcBef>
            <a:spcAft>
              <a:spcPct val="35000"/>
            </a:spcAft>
            <a:buNone/>
          </a:pPr>
          <a:r>
            <a:rPr lang="en-US" sz="1800" b="1" kern="1200" dirty="0">
              <a:solidFill>
                <a:prstClr val="white"/>
              </a:solidFill>
              <a:latin typeface="Calibri" panose="020F0502020204030204"/>
              <a:ea typeface="+mn-ea"/>
              <a:cs typeface="+mn-cs"/>
            </a:rPr>
            <a:t>Secondary Loss Event Frequency</a:t>
          </a:r>
        </a:p>
      </dgm:t>
    </dgm:pt>
    <dgm:pt modelId="{D88B9833-D809-49CB-A90E-A9B59A1CCF3F}" type="parTrans" cxnId="{8E26C131-660B-408C-9190-587971B83234}">
      <dgm:prSet/>
      <dgm:spPr>
        <a:ln w="28575">
          <a:solidFill>
            <a:srgbClr val="294A80"/>
          </a:solidFill>
        </a:ln>
      </dgm:spPr>
      <dgm:t>
        <a:bodyPr/>
        <a:lstStyle/>
        <a:p>
          <a:endParaRPr lang="en-US" sz="2400" b="1"/>
        </a:p>
      </dgm:t>
    </dgm:pt>
    <dgm:pt modelId="{5E88DAAD-6CBD-4A2C-9F52-15ECEBBD22C4}" type="sibTrans" cxnId="{8E26C131-660B-408C-9190-587971B83234}">
      <dgm:prSet/>
      <dgm:spPr/>
      <dgm:t>
        <a:bodyPr/>
        <a:lstStyle/>
        <a:p>
          <a:endParaRPr lang="en-US" sz="2400" b="1"/>
        </a:p>
      </dgm:t>
    </dgm:pt>
    <dgm:pt modelId="{D8350281-DAF2-4F33-9141-B2CC61603833}">
      <dgm:prSet phldrT="[Text]" custT="1"/>
      <dgm:spPr>
        <a:solidFill>
          <a:srgbClr val="294A80"/>
        </a:solidFill>
        <a:ln w="12700" cap="flat" cmpd="sng" algn="ctr">
          <a:noFill/>
          <a:prstDash val="solid"/>
          <a:miter lim="800000"/>
        </a:ln>
        <a:effectLst/>
      </dgm:spPr>
      <dgm:t>
        <a:bodyPr spcFirstLastPara="0" vert="horz" wrap="square" lIns="68580" tIns="68580" rIns="68580" bIns="68580" numCol="1" spcCol="1270" anchor="ctr" anchorCtr="0"/>
        <a:lstStyle/>
        <a:p>
          <a:pPr marL="0" lvl="0" indent="0" algn="ctr" defTabSz="800100">
            <a:lnSpc>
              <a:spcPct val="90000"/>
            </a:lnSpc>
            <a:spcBef>
              <a:spcPct val="0"/>
            </a:spcBef>
            <a:spcAft>
              <a:spcPct val="35000"/>
            </a:spcAft>
            <a:buNone/>
          </a:pPr>
          <a:r>
            <a:rPr lang="en-US" sz="1800" b="1" kern="1200" dirty="0">
              <a:solidFill>
                <a:prstClr val="white"/>
              </a:solidFill>
              <a:latin typeface="Calibri" panose="020F0502020204030204"/>
              <a:ea typeface="+mn-ea"/>
              <a:cs typeface="+mn-cs"/>
            </a:rPr>
            <a:t>Secondary Loss Magnitude</a:t>
          </a:r>
        </a:p>
      </dgm:t>
    </dgm:pt>
    <dgm:pt modelId="{9FCA798D-2486-4A95-8977-D205FCF99CBF}" type="parTrans" cxnId="{D3C09314-99E0-4649-A919-046611465506}">
      <dgm:prSet/>
      <dgm:spPr>
        <a:ln w="28575">
          <a:solidFill>
            <a:srgbClr val="294A80"/>
          </a:solidFill>
        </a:ln>
      </dgm:spPr>
      <dgm:t>
        <a:bodyPr/>
        <a:lstStyle/>
        <a:p>
          <a:endParaRPr lang="en-US" sz="2400" b="1"/>
        </a:p>
      </dgm:t>
    </dgm:pt>
    <dgm:pt modelId="{75A7800B-E82F-47C4-A159-79D1668488AB}" type="sibTrans" cxnId="{D3C09314-99E0-4649-A919-046611465506}">
      <dgm:prSet/>
      <dgm:spPr/>
      <dgm:t>
        <a:bodyPr/>
        <a:lstStyle/>
        <a:p>
          <a:endParaRPr lang="en-US" sz="2400" b="1"/>
        </a:p>
      </dgm:t>
    </dgm:pt>
    <dgm:pt modelId="{B425A7EE-0C86-4388-A614-D3D1E9A7780E}">
      <dgm:prSet phldrT="[Text]" custT="1"/>
      <dgm:spPr>
        <a:solidFill>
          <a:srgbClr val="294A80"/>
        </a:solidFill>
        <a:ln w="12700" cap="flat" cmpd="sng" algn="ctr">
          <a:noFill/>
          <a:prstDash val="solid"/>
          <a:miter lim="800000"/>
        </a:ln>
        <a:effectLst/>
      </dgm:spPr>
      <dgm:t>
        <a:bodyPr spcFirstLastPara="0" vert="horz" wrap="square" lIns="68580" tIns="68580" rIns="68580" bIns="68580" numCol="1" spcCol="1270" anchor="ctr" anchorCtr="0"/>
        <a:lstStyle/>
        <a:p>
          <a:pPr marL="0" lvl="0" indent="0" algn="ctr" defTabSz="800100">
            <a:lnSpc>
              <a:spcPct val="90000"/>
            </a:lnSpc>
            <a:spcBef>
              <a:spcPct val="0"/>
            </a:spcBef>
            <a:spcAft>
              <a:spcPct val="35000"/>
            </a:spcAft>
            <a:buNone/>
          </a:pPr>
          <a:r>
            <a:rPr lang="en-US" sz="1800" b="1" kern="1200" dirty="0">
              <a:solidFill>
                <a:prstClr val="white"/>
              </a:solidFill>
              <a:latin typeface="Calibri" panose="020F0502020204030204"/>
              <a:ea typeface="+mn-ea"/>
              <a:cs typeface="+mn-cs"/>
            </a:rPr>
            <a:t>Contact Frequency</a:t>
          </a:r>
        </a:p>
      </dgm:t>
    </dgm:pt>
    <dgm:pt modelId="{8BA342BA-94F0-4677-944B-0A6C9750C516}" type="parTrans" cxnId="{5CD4862A-9582-409A-9C2A-1DE565B8F53F}">
      <dgm:prSet/>
      <dgm:spPr>
        <a:ln w="28575">
          <a:solidFill>
            <a:srgbClr val="294A80"/>
          </a:solidFill>
        </a:ln>
      </dgm:spPr>
      <dgm:t>
        <a:bodyPr/>
        <a:lstStyle/>
        <a:p>
          <a:endParaRPr lang="en-US" sz="2400" b="1"/>
        </a:p>
      </dgm:t>
    </dgm:pt>
    <dgm:pt modelId="{2EA0EBE1-0E89-402F-8E26-FE9E492741C9}" type="sibTrans" cxnId="{5CD4862A-9582-409A-9C2A-1DE565B8F53F}">
      <dgm:prSet/>
      <dgm:spPr/>
      <dgm:t>
        <a:bodyPr/>
        <a:lstStyle/>
        <a:p>
          <a:endParaRPr lang="en-US" sz="2400" b="1"/>
        </a:p>
      </dgm:t>
    </dgm:pt>
    <dgm:pt modelId="{75B8905B-C2C6-488A-999B-459042E8FB43}">
      <dgm:prSet phldrT="[Text]" custT="1"/>
      <dgm:spPr>
        <a:solidFill>
          <a:srgbClr val="294A80"/>
        </a:solidFill>
        <a:ln w="12700" cap="flat" cmpd="sng" algn="ctr">
          <a:noFill/>
          <a:prstDash val="solid"/>
          <a:miter lim="800000"/>
        </a:ln>
        <a:effectLst/>
      </dgm:spPr>
      <dgm:t>
        <a:bodyPr spcFirstLastPara="0" vert="horz" wrap="square" lIns="68580" tIns="68580" rIns="68580" bIns="68580" numCol="1" spcCol="1270" anchor="ctr" anchorCtr="0"/>
        <a:lstStyle/>
        <a:p>
          <a:pPr marL="0" lvl="0" indent="0" algn="ctr" defTabSz="800100">
            <a:lnSpc>
              <a:spcPct val="90000"/>
            </a:lnSpc>
            <a:spcBef>
              <a:spcPct val="0"/>
            </a:spcBef>
            <a:spcAft>
              <a:spcPct val="35000"/>
            </a:spcAft>
            <a:buNone/>
          </a:pPr>
          <a:r>
            <a:rPr lang="en-US" sz="1800" b="1" kern="1200" dirty="0">
              <a:solidFill>
                <a:prstClr val="white"/>
              </a:solidFill>
              <a:latin typeface="Calibri" panose="020F0502020204030204"/>
              <a:ea typeface="+mn-ea"/>
              <a:cs typeface="+mn-cs"/>
            </a:rPr>
            <a:t>Probability of Action</a:t>
          </a:r>
        </a:p>
      </dgm:t>
    </dgm:pt>
    <dgm:pt modelId="{FC9049D8-A0F5-429A-AB77-4D0E884BAB52}" type="parTrans" cxnId="{8E0AA58C-8491-4368-8971-08690835F155}">
      <dgm:prSet/>
      <dgm:spPr>
        <a:ln w="28575">
          <a:solidFill>
            <a:srgbClr val="294A80"/>
          </a:solidFill>
        </a:ln>
      </dgm:spPr>
      <dgm:t>
        <a:bodyPr/>
        <a:lstStyle/>
        <a:p>
          <a:endParaRPr lang="en-US" sz="2400" b="1"/>
        </a:p>
      </dgm:t>
    </dgm:pt>
    <dgm:pt modelId="{82DCF83F-3001-4CD2-AF34-67B95C44EFC0}" type="sibTrans" cxnId="{8E0AA58C-8491-4368-8971-08690835F155}">
      <dgm:prSet/>
      <dgm:spPr/>
      <dgm:t>
        <a:bodyPr/>
        <a:lstStyle/>
        <a:p>
          <a:endParaRPr lang="en-US" sz="2400" b="1"/>
        </a:p>
      </dgm:t>
    </dgm:pt>
    <dgm:pt modelId="{3DB43582-72D4-4C0D-BD99-EE9E71EF3B91}">
      <dgm:prSet phldrT="[Text]" custT="1"/>
      <dgm:spPr>
        <a:solidFill>
          <a:srgbClr val="294A80"/>
        </a:solidFill>
        <a:ln>
          <a:noFill/>
        </a:ln>
      </dgm:spPr>
      <dgm:t>
        <a:bodyPr/>
        <a:lstStyle/>
        <a:p>
          <a:r>
            <a:rPr lang="en-US" sz="1800" b="1" dirty="0"/>
            <a:t>Threat Capability</a:t>
          </a:r>
        </a:p>
      </dgm:t>
    </dgm:pt>
    <dgm:pt modelId="{B8A6490F-4A65-4428-A464-3FFC9708ED65}" type="parTrans" cxnId="{14B151DC-38CE-4570-96AD-627034630303}">
      <dgm:prSet/>
      <dgm:spPr>
        <a:ln w="28575">
          <a:solidFill>
            <a:srgbClr val="294A80"/>
          </a:solidFill>
        </a:ln>
      </dgm:spPr>
      <dgm:t>
        <a:bodyPr/>
        <a:lstStyle/>
        <a:p>
          <a:endParaRPr lang="en-US" sz="2400" b="1"/>
        </a:p>
      </dgm:t>
    </dgm:pt>
    <dgm:pt modelId="{E05FC543-B269-45B9-ADF3-1962A01AEED6}" type="sibTrans" cxnId="{14B151DC-38CE-4570-96AD-627034630303}">
      <dgm:prSet/>
      <dgm:spPr/>
      <dgm:t>
        <a:bodyPr/>
        <a:lstStyle/>
        <a:p>
          <a:endParaRPr lang="en-US" sz="2400" b="1"/>
        </a:p>
      </dgm:t>
    </dgm:pt>
    <dgm:pt modelId="{FB4ECD5C-CDAA-4A3D-BAB7-6412471AA042}">
      <dgm:prSet phldrT="[Text]" custT="1"/>
      <dgm:spPr>
        <a:solidFill>
          <a:srgbClr val="294A80"/>
        </a:solidFill>
        <a:ln w="12700" cap="flat" cmpd="sng" algn="ctr">
          <a:noFill/>
          <a:prstDash val="solid"/>
          <a:miter lim="800000"/>
        </a:ln>
        <a:effectLst/>
      </dgm:spPr>
      <dgm:t>
        <a:bodyPr spcFirstLastPara="0" vert="horz" wrap="square" lIns="68580" tIns="68580" rIns="68580" bIns="68580" numCol="1" spcCol="1270" anchor="ctr" anchorCtr="0"/>
        <a:lstStyle/>
        <a:p>
          <a:pPr marL="0" lvl="0" indent="0" algn="ctr" defTabSz="800100">
            <a:lnSpc>
              <a:spcPct val="90000"/>
            </a:lnSpc>
            <a:spcBef>
              <a:spcPct val="0"/>
            </a:spcBef>
            <a:spcAft>
              <a:spcPct val="35000"/>
            </a:spcAft>
            <a:buNone/>
          </a:pPr>
          <a:r>
            <a:rPr lang="en-US" sz="1800" b="1" kern="1200" dirty="0">
              <a:solidFill>
                <a:prstClr val="white"/>
              </a:solidFill>
              <a:latin typeface="Calibri" panose="020F0502020204030204"/>
              <a:ea typeface="+mn-ea"/>
              <a:cs typeface="+mn-cs"/>
            </a:rPr>
            <a:t>Difficulty</a:t>
          </a:r>
        </a:p>
      </dgm:t>
    </dgm:pt>
    <dgm:pt modelId="{38AB64A2-AD70-4F3D-8436-C8BB206E21B9}" type="parTrans" cxnId="{9A93543A-2169-4612-90DF-D47A71A20E5B}">
      <dgm:prSet/>
      <dgm:spPr>
        <a:ln w="28575">
          <a:solidFill>
            <a:srgbClr val="294A80"/>
          </a:solidFill>
        </a:ln>
      </dgm:spPr>
      <dgm:t>
        <a:bodyPr/>
        <a:lstStyle/>
        <a:p>
          <a:endParaRPr lang="en-US" sz="2400" b="1"/>
        </a:p>
      </dgm:t>
    </dgm:pt>
    <dgm:pt modelId="{4FAAEB5C-2216-49CB-A017-0CBB09CEDD3A}" type="sibTrans" cxnId="{9A93543A-2169-4612-90DF-D47A71A20E5B}">
      <dgm:prSet/>
      <dgm:spPr/>
      <dgm:t>
        <a:bodyPr/>
        <a:lstStyle/>
        <a:p>
          <a:endParaRPr lang="en-US" sz="2400" b="1"/>
        </a:p>
      </dgm:t>
    </dgm:pt>
    <dgm:pt modelId="{A157183D-9369-4D04-8C4D-1283243BD4CB}" type="pres">
      <dgm:prSet presAssocID="{FE3BE2CA-3598-47C2-8BDD-1BFCE014D082}" presName="mainComposite" presStyleCnt="0">
        <dgm:presLayoutVars>
          <dgm:chPref val="1"/>
          <dgm:dir/>
          <dgm:animOne val="branch"/>
          <dgm:animLvl val="lvl"/>
          <dgm:resizeHandles val="exact"/>
        </dgm:presLayoutVars>
      </dgm:prSet>
      <dgm:spPr/>
    </dgm:pt>
    <dgm:pt modelId="{22AEB7F4-1EBA-433C-BD4A-A14E7A42461D}" type="pres">
      <dgm:prSet presAssocID="{FE3BE2CA-3598-47C2-8BDD-1BFCE014D082}" presName="hierFlow" presStyleCnt="0"/>
      <dgm:spPr/>
    </dgm:pt>
    <dgm:pt modelId="{BB6EC8EB-F0AF-4831-8DCC-164780DE5E6A}" type="pres">
      <dgm:prSet presAssocID="{FE3BE2CA-3598-47C2-8BDD-1BFCE014D082}" presName="hierChild1" presStyleCnt="0">
        <dgm:presLayoutVars>
          <dgm:chPref val="1"/>
          <dgm:animOne val="branch"/>
          <dgm:animLvl val="lvl"/>
        </dgm:presLayoutVars>
      </dgm:prSet>
      <dgm:spPr/>
    </dgm:pt>
    <dgm:pt modelId="{87B6D2A8-8777-4A58-A934-C6799DE068E8}" type="pres">
      <dgm:prSet presAssocID="{F0BDE4A0-26EC-4431-8C3D-7432BB001C60}" presName="Name14" presStyleCnt="0"/>
      <dgm:spPr/>
    </dgm:pt>
    <dgm:pt modelId="{D3165DA1-D859-46D4-8130-6DC11111D4A2}" type="pres">
      <dgm:prSet presAssocID="{F0BDE4A0-26EC-4431-8C3D-7432BB001C60}" presName="level1Shape" presStyleLbl="node0" presStyleIdx="0" presStyleCnt="1">
        <dgm:presLayoutVars>
          <dgm:chPref val="3"/>
        </dgm:presLayoutVars>
      </dgm:prSet>
      <dgm:spPr/>
    </dgm:pt>
    <dgm:pt modelId="{FE9A41D7-D255-47C6-ADAC-57A39504EDE7}" type="pres">
      <dgm:prSet presAssocID="{F0BDE4A0-26EC-4431-8C3D-7432BB001C60}" presName="hierChild2" presStyleCnt="0"/>
      <dgm:spPr/>
    </dgm:pt>
    <dgm:pt modelId="{9A392CE1-D2C7-4CA7-88B2-D451ED4A30EE}" type="pres">
      <dgm:prSet presAssocID="{1A9B8DF4-9F69-496F-B2FB-12E9456E53E1}" presName="Name19" presStyleLbl="parChTrans1D2" presStyleIdx="0" presStyleCnt="2"/>
      <dgm:spPr/>
    </dgm:pt>
    <dgm:pt modelId="{F36AA58D-B408-4502-B6FE-1112C4DD96DB}" type="pres">
      <dgm:prSet presAssocID="{65AD1340-D5EA-498A-85DF-6AC4729FDC2A}" presName="Name21" presStyleCnt="0"/>
      <dgm:spPr/>
    </dgm:pt>
    <dgm:pt modelId="{45E47A55-0F59-4FF1-97AD-FB467CBEBF68}" type="pres">
      <dgm:prSet presAssocID="{65AD1340-D5EA-498A-85DF-6AC4729FDC2A}" presName="level2Shape" presStyleLbl="node2" presStyleIdx="0" presStyleCnt="2"/>
      <dgm:spPr/>
    </dgm:pt>
    <dgm:pt modelId="{6554C349-2BBE-4888-BB86-8DCE9073EE27}" type="pres">
      <dgm:prSet presAssocID="{65AD1340-D5EA-498A-85DF-6AC4729FDC2A}" presName="hierChild3" presStyleCnt="0"/>
      <dgm:spPr/>
    </dgm:pt>
    <dgm:pt modelId="{45305714-C94E-4F12-B2EB-3A071E7ED17E}" type="pres">
      <dgm:prSet presAssocID="{7D61188F-1A7D-4409-862E-55CD5CFAD634}" presName="Name19" presStyleLbl="parChTrans1D3" presStyleIdx="0" presStyleCnt="4"/>
      <dgm:spPr/>
    </dgm:pt>
    <dgm:pt modelId="{E5EA3C8D-EE94-4DD8-9ACC-757E7286F1E1}" type="pres">
      <dgm:prSet presAssocID="{F3046682-85DC-4880-8691-C44D8F2FCF1D}" presName="Name21" presStyleCnt="0"/>
      <dgm:spPr/>
    </dgm:pt>
    <dgm:pt modelId="{56909645-EEA1-4468-8D6A-E6039080F8B9}" type="pres">
      <dgm:prSet presAssocID="{F3046682-85DC-4880-8691-C44D8F2FCF1D}" presName="level2Shape" presStyleLbl="node3" presStyleIdx="0" presStyleCnt="4"/>
      <dgm:spPr/>
    </dgm:pt>
    <dgm:pt modelId="{34B77CDA-1596-42B0-81D8-978763900E16}" type="pres">
      <dgm:prSet presAssocID="{F3046682-85DC-4880-8691-C44D8F2FCF1D}" presName="hierChild3" presStyleCnt="0"/>
      <dgm:spPr/>
    </dgm:pt>
    <dgm:pt modelId="{4C134293-500C-4739-956D-E4224E3163A4}" type="pres">
      <dgm:prSet presAssocID="{8BA342BA-94F0-4677-944B-0A6C9750C516}" presName="Name19" presStyleLbl="parChTrans1D4" presStyleIdx="0" presStyleCnt="6"/>
      <dgm:spPr/>
    </dgm:pt>
    <dgm:pt modelId="{B870DB6F-ADB0-4B1F-AF7C-706561D1C70C}" type="pres">
      <dgm:prSet presAssocID="{B425A7EE-0C86-4388-A614-D3D1E9A7780E}" presName="Name21" presStyleCnt="0"/>
      <dgm:spPr/>
    </dgm:pt>
    <dgm:pt modelId="{EF13F57B-B642-4760-8A0C-B4919C043B66}" type="pres">
      <dgm:prSet presAssocID="{B425A7EE-0C86-4388-A614-D3D1E9A7780E}" presName="level2Shape" presStyleLbl="node4" presStyleIdx="0" presStyleCnt="6"/>
      <dgm:spPr>
        <a:xfrm>
          <a:off x="494017" y="3912529"/>
          <a:ext cx="1396725" cy="931150"/>
        </a:xfrm>
        <a:prstGeom prst="roundRect">
          <a:avLst>
            <a:gd name="adj" fmla="val 10000"/>
          </a:avLst>
        </a:prstGeom>
      </dgm:spPr>
    </dgm:pt>
    <dgm:pt modelId="{D93B022E-08AB-4A0F-BD94-EC649CF2306D}" type="pres">
      <dgm:prSet presAssocID="{B425A7EE-0C86-4388-A614-D3D1E9A7780E}" presName="hierChild3" presStyleCnt="0"/>
      <dgm:spPr/>
    </dgm:pt>
    <dgm:pt modelId="{97E9D4FE-AF04-436C-A8EB-2D223DA294CD}" type="pres">
      <dgm:prSet presAssocID="{FC9049D8-A0F5-429A-AB77-4D0E884BAB52}" presName="Name19" presStyleLbl="parChTrans1D4" presStyleIdx="1" presStyleCnt="6"/>
      <dgm:spPr/>
    </dgm:pt>
    <dgm:pt modelId="{DA4D56D9-1AE8-40FC-AC46-92B12096F97F}" type="pres">
      <dgm:prSet presAssocID="{75B8905B-C2C6-488A-999B-459042E8FB43}" presName="Name21" presStyleCnt="0"/>
      <dgm:spPr/>
    </dgm:pt>
    <dgm:pt modelId="{591D42F6-E181-4ED9-9362-E75AB1F1F0FC}" type="pres">
      <dgm:prSet presAssocID="{75B8905B-C2C6-488A-999B-459042E8FB43}" presName="level2Shape" presStyleLbl="node4" presStyleIdx="1" presStyleCnt="6"/>
      <dgm:spPr>
        <a:xfrm>
          <a:off x="2309760" y="3912529"/>
          <a:ext cx="1396725" cy="931150"/>
        </a:xfrm>
        <a:prstGeom prst="roundRect">
          <a:avLst>
            <a:gd name="adj" fmla="val 10000"/>
          </a:avLst>
        </a:prstGeom>
      </dgm:spPr>
    </dgm:pt>
    <dgm:pt modelId="{3043C10F-003D-4EB4-9929-06F1EE6DE2CA}" type="pres">
      <dgm:prSet presAssocID="{75B8905B-C2C6-488A-999B-459042E8FB43}" presName="hierChild3" presStyleCnt="0"/>
      <dgm:spPr/>
    </dgm:pt>
    <dgm:pt modelId="{3C397A87-3D47-409C-B324-4109B47539FC}" type="pres">
      <dgm:prSet presAssocID="{E4C4D93B-BE74-417D-B0F0-7531139E5948}" presName="Name19" presStyleLbl="parChTrans1D3" presStyleIdx="1" presStyleCnt="4"/>
      <dgm:spPr/>
    </dgm:pt>
    <dgm:pt modelId="{1451E370-0DAA-4A7D-8157-13BA4B501006}" type="pres">
      <dgm:prSet presAssocID="{7FA12B3F-3705-44ED-9BCF-F3C03622F627}" presName="Name21" presStyleCnt="0"/>
      <dgm:spPr/>
    </dgm:pt>
    <dgm:pt modelId="{A49386D3-1408-462A-A621-4796AD9107DA}" type="pres">
      <dgm:prSet presAssocID="{7FA12B3F-3705-44ED-9BCF-F3C03622F627}" presName="level2Shape" presStyleLbl="node3" presStyleIdx="1" presStyleCnt="4" custScaleX="126953"/>
      <dgm:spPr/>
    </dgm:pt>
    <dgm:pt modelId="{A94AC2C4-C824-43E9-A910-F542A00137E6}" type="pres">
      <dgm:prSet presAssocID="{7FA12B3F-3705-44ED-9BCF-F3C03622F627}" presName="hierChild3" presStyleCnt="0"/>
      <dgm:spPr/>
    </dgm:pt>
    <dgm:pt modelId="{0BD1840F-F530-43C4-BD21-0CC068181130}" type="pres">
      <dgm:prSet presAssocID="{B8A6490F-4A65-4428-A464-3FFC9708ED65}" presName="Name19" presStyleLbl="parChTrans1D4" presStyleIdx="2" presStyleCnt="6"/>
      <dgm:spPr/>
    </dgm:pt>
    <dgm:pt modelId="{F012F13F-8AA9-4006-A763-912C3D0B0B31}" type="pres">
      <dgm:prSet presAssocID="{3DB43582-72D4-4C0D-BD99-EE9E71EF3B91}" presName="Name21" presStyleCnt="0"/>
      <dgm:spPr/>
    </dgm:pt>
    <dgm:pt modelId="{5C001821-C4C6-44DE-AE62-466BDA406221}" type="pres">
      <dgm:prSet presAssocID="{3DB43582-72D4-4C0D-BD99-EE9E71EF3B91}" presName="level2Shape" presStyleLbl="node4" presStyleIdx="2" presStyleCnt="6"/>
      <dgm:spPr/>
    </dgm:pt>
    <dgm:pt modelId="{120F9FEA-03D8-4893-A7C7-6E46DB30A9C7}" type="pres">
      <dgm:prSet presAssocID="{3DB43582-72D4-4C0D-BD99-EE9E71EF3B91}" presName="hierChild3" presStyleCnt="0"/>
      <dgm:spPr/>
    </dgm:pt>
    <dgm:pt modelId="{E0208217-5066-4E0A-897D-088FA5B6A528}" type="pres">
      <dgm:prSet presAssocID="{38AB64A2-AD70-4F3D-8436-C8BB206E21B9}" presName="Name19" presStyleLbl="parChTrans1D4" presStyleIdx="3" presStyleCnt="6"/>
      <dgm:spPr/>
    </dgm:pt>
    <dgm:pt modelId="{1212687D-6DD2-48CA-9D83-97373D198403}" type="pres">
      <dgm:prSet presAssocID="{FB4ECD5C-CDAA-4A3D-BAB7-6412471AA042}" presName="Name21" presStyleCnt="0"/>
      <dgm:spPr/>
    </dgm:pt>
    <dgm:pt modelId="{26F37BE1-0D4B-48A3-9873-0B8971F53DED}" type="pres">
      <dgm:prSet presAssocID="{FB4ECD5C-CDAA-4A3D-BAB7-6412471AA042}" presName="level2Shape" presStyleLbl="node4" presStyleIdx="3" presStyleCnt="6"/>
      <dgm:spPr>
        <a:xfrm>
          <a:off x="5941247" y="3912529"/>
          <a:ext cx="1396725" cy="931150"/>
        </a:xfrm>
        <a:prstGeom prst="roundRect">
          <a:avLst>
            <a:gd name="adj" fmla="val 10000"/>
          </a:avLst>
        </a:prstGeom>
      </dgm:spPr>
    </dgm:pt>
    <dgm:pt modelId="{161579CF-E80A-4F25-84CE-B55FD8E783B7}" type="pres">
      <dgm:prSet presAssocID="{FB4ECD5C-CDAA-4A3D-BAB7-6412471AA042}" presName="hierChild3" presStyleCnt="0"/>
      <dgm:spPr/>
    </dgm:pt>
    <dgm:pt modelId="{FBEF2299-22F7-4066-B72C-819354196D59}" type="pres">
      <dgm:prSet presAssocID="{C482D07A-E689-44D9-A95A-415AB7DF4308}" presName="Name19" presStyleLbl="parChTrans1D2" presStyleIdx="1" presStyleCnt="2"/>
      <dgm:spPr/>
    </dgm:pt>
    <dgm:pt modelId="{C52D5823-04BE-4247-8D88-C0C8C4C6CE98}" type="pres">
      <dgm:prSet presAssocID="{2CB02466-2F2D-4969-9244-B6A01052CF1D}" presName="Name21" presStyleCnt="0"/>
      <dgm:spPr/>
    </dgm:pt>
    <dgm:pt modelId="{05305ACC-AC49-41E7-B5EC-60B996FCF2E6}" type="pres">
      <dgm:prSet presAssocID="{2CB02466-2F2D-4969-9244-B6A01052CF1D}" presName="level2Shape" presStyleLbl="node2" presStyleIdx="1" presStyleCnt="2"/>
      <dgm:spPr>
        <a:xfrm>
          <a:off x="7945220" y="1305308"/>
          <a:ext cx="1396725" cy="931150"/>
        </a:xfrm>
        <a:prstGeom prst="roundRect">
          <a:avLst>
            <a:gd name="adj" fmla="val 10000"/>
          </a:avLst>
        </a:prstGeom>
      </dgm:spPr>
    </dgm:pt>
    <dgm:pt modelId="{B30296A2-42F0-4A00-BDF1-49033427BE8F}" type="pres">
      <dgm:prSet presAssocID="{2CB02466-2F2D-4969-9244-B6A01052CF1D}" presName="hierChild3" presStyleCnt="0"/>
      <dgm:spPr/>
    </dgm:pt>
    <dgm:pt modelId="{19DAACC1-23C3-4277-B3C4-64669EF945BD}" type="pres">
      <dgm:prSet presAssocID="{0B0AEDD0-4FA1-4796-B978-DCA370BCA5D5}" presName="Name19" presStyleLbl="parChTrans1D3" presStyleIdx="2" presStyleCnt="4"/>
      <dgm:spPr/>
    </dgm:pt>
    <dgm:pt modelId="{19AA8147-F073-4A63-A878-0444D390213E}" type="pres">
      <dgm:prSet presAssocID="{08BE8C8E-98EE-474B-8C70-A92B7835C7EC}" presName="Name21" presStyleCnt="0"/>
      <dgm:spPr/>
    </dgm:pt>
    <dgm:pt modelId="{B9F5B92D-A2C0-4E54-981E-0B98336E1EDE}" type="pres">
      <dgm:prSet presAssocID="{08BE8C8E-98EE-474B-8C70-A92B7835C7EC}" presName="level2Shape" presStyleLbl="node3" presStyleIdx="2" presStyleCnt="4"/>
      <dgm:spPr/>
    </dgm:pt>
    <dgm:pt modelId="{35A6FCDB-5E04-4432-96DA-EB033EE12B04}" type="pres">
      <dgm:prSet presAssocID="{08BE8C8E-98EE-474B-8C70-A92B7835C7EC}" presName="hierChild3" presStyleCnt="0"/>
      <dgm:spPr/>
    </dgm:pt>
    <dgm:pt modelId="{8078363E-A27E-48B5-8673-EFD45B83E7EC}" type="pres">
      <dgm:prSet presAssocID="{4FAA2015-A26C-4A77-87B1-03509F42C2C2}" presName="Name19" presStyleLbl="parChTrans1D3" presStyleIdx="3" presStyleCnt="4"/>
      <dgm:spPr/>
    </dgm:pt>
    <dgm:pt modelId="{9DBA1C94-DBDE-46B7-9903-A6A834FB299D}" type="pres">
      <dgm:prSet presAssocID="{A7AC340B-F1B4-440C-BED6-55C508C44A0F}" presName="Name21" presStyleCnt="0"/>
      <dgm:spPr/>
    </dgm:pt>
    <dgm:pt modelId="{525A8AF7-ADBF-47C1-A732-355E1240C767}" type="pres">
      <dgm:prSet presAssocID="{A7AC340B-F1B4-440C-BED6-55C508C44A0F}" presName="level2Shape" presStyleLbl="node3" presStyleIdx="3" presStyleCnt="4"/>
      <dgm:spPr>
        <a:xfrm>
          <a:off x="8853092" y="2608918"/>
          <a:ext cx="1396725" cy="931150"/>
        </a:xfrm>
        <a:prstGeom prst="roundRect">
          <a:avLst>
            <a:gd name="adj" fmla="val 10000"/>
          </a:avLst>
        </a:prstGeom>
      </dgm:spPr>
    </dgm:pt>
    <dgm:pt modelId="{0246F920-5A89-4EA9-9B46-133C01662701}" type="pres">
      <dgm:prSet presAssocID="{A7AC340B-F1B4-440C-BED6-55C508C44A0F}" presName="hierChild3" presStyleCnt="0"/>
      <dgm:spPr/>
    </dgm:pt>
    <dgm:pt modelId="{4779242B-0BAC-4238-BD3D-E332B14A6793}" type="pres">
      <dgm:prSet presAssocID="{D88B9833-D809-49CB-A90E-A9B59A1CCF3F}" presName="Name19" presStyleLbl="parChTrans1D4" presStyleIdx="4" presStyleCnt="6"/>
      <dgm:spPr/>
    </dgm:pt>
    <dgm:pt modelId="{60BB96B0-AB41-436B-832B-BBE99C4807ED}" type="pres">
      <dgm:prSet presAssocID="{C89810DC-D82C-43FD-9EA2-EE03C98AD88C}" presName="Name21" presStyleCnt="0"/>
      <dgm:spPr/>
    </dgm:pt>
    <dgm:pt modelId="{4DB955B0-2AB8-43A6-B6FA-1E381D12FC4A}" type="pres">
      <dgm:prSet presAssocID="{C89810DC-D82C-43FD-9EA2-EE03C98AD88C}" presName="level2Shape" presStyleLbl="node4" presStyleIdx="4" presStyleCnt="6"/>
      <dgm:spPr>
        <a:xfrm>
          <a:off x="7945220" y="3912529"/>
          <a:ext cx="1396725" cy="931150"/>
        </a:xfrm>
        <a:prstGeom prst="roundRect">
          <a:avLst>
            <a:gd name="adj" fmla="val 10000"/>
          </a:avLst>
        </a:prstGeom>
      </dgm:spPr>
    </dgm:pt>
    <dgm:pt modelId="{A4E544AA-1441-42AA-AB3D-19C83401D4D2}" type="pres">
      <dgm:prSet presAssocID="{C89810DC-D82C-43FD-9EA2-EE03C98AD88C}" presName="hierChild3" presStyleCnt="0"/>
      <dgm:spPr/>
    </dgm:pt>
    <dgm:pt modelId="{6E52C6DA-2D59-4AEC-87BC-785D6A4215E4}" type="pres">
      <dgm:prSet presAssocID="{9FCA798D-2486-4A95-8977-D205FCF99CBF}" presName="Name19" presStyleLbl="parChTrans1D4" presStyleIdx="5" presStyleCnt="6"/>
      <dgm:spPr/>
    </dgm:pt>
    <dgm:pt modelId="{79BDB5B3-F1AE-4C26-958B-2A4E097F4355}" type="pres">
      <dgm:prSet presAssocID="{D8350281-DAF2-4F33-9141-B2CC61603833}" presName="Name21" presStyleCnt="0"/>
      <dgm:spPr/>
    </dgm:pt>
    <dgm:pt modelId="{0E8B85CA-8546-4154-AFF3-7DA3ED95DF04}" type="pres">
      <dgm:prSet presAssocID="{D8350281-DAF2-4F33-9141-B2CC61603833}" presName="level2Shape" presStyleLbl="node4" presStyleIdx="5" presStyleCnt="6"/>
      <dgm:spPr>
        <a:xfrm>
          <a:off x="9760963" y="3912529"/>
          <a:ext cx="1396725" cy="931150"/>
        </a:xfrm>
        <a:prstGeom prst="roundRect">
          <a:avLst>
            <a:gd name="adj" fmla="val 10000"/>
          </a:avLst>
        </a:prstGeom>
      </dgm:spPr>
    </dgm:pt>
    <dgm:pt modelId="{442C38BA-8384-47B0-B5D8-BB3E1546BFAF}" type="pres">
      <dgm:prSet presAssocID="{D8350281-DAF2-4F33-9141-B2CC61603833}" presName="hierChild3" presStyleCnt="0"/>
      <dgm:spPr/>
    </dgm:pt>
    <dgm:pt modelId="{A7649178-ADC2-4CD7-A363-03D9F39ABF41}" type="pres">
      <dgm:prSet presAssocID="{FE3BE2CA-3598-47C2-8BDD-1BFCE014D082}" presName="bgShapesFlow" presStyleCnt="0"/>
      <dgm:spPr/>
    </dgm:pt>
  </dgm:ptLst>
  <dgm:cxnLst>
    <dgm:cxn modelId="{D3C09314-99E0-4649-A919-046611465506}" srcId="{A7AC340B-F1B4-440C-BED6-55C508C44A0F}" destId="{D8350281-DAF2-4F33-9141-B2CC61603833}" srcOrd="1" destOrd="0" parTransId="{9FCA798D-2486-4A95-8977-D205FCF99CBF}" sibTransId="{75A7800B-E82F-47C4-A159-79D1668488AB}"/>
    <dgm:cxn modelId="{14C6431C-E584-4213-9C10-B2C4F24D7557}" srcId="{65AD1340-D5EA-498A-85DF-6AC4729FDC2A}" destId="{7FA12B3F-3705-44ED-9BCF-F3C03622F627}" srcOrd="1" destOrd="0" parTransId="{E4C4D93B-BE74-417D-B0F0-7531139E5948}" sibTransId="{923E9F8E-D8E7-4C05-A96D-A4B94FA0EA2D}"/>
    <dgm:cxn modelId="{3600C31D-5EAF-461C-8E1A-169FF4004CF5}" type="presOf" srcId="{B8A6490F-4A65-4428-A464-3FFC9708ED65}" destId="{0BD1840F-F530-43C4-BD21-0CC068181130}" srcOrd="0" destOrd="0" presId="urn:microsoft.com/office/officeart/2005/8/layout/hierarchy6"/>
    <dgm:cxn modelId="{81F22E20-4CDC-41AF-8C2A-34C98E462C7E}" type="presOf" srcId="{38AB64A2-AD70-4F3D-8436-C8BB206E21B9}" destId="{E0208217-5066-4E0A-897D-088FA5B6A528}" srcOrd="0" destOrd="0" presId="urn:microsoft.com/office/officeart/2005/8/layout/hierarchy6"/>
    <dgm:cxn modelId="{90E1C325-7D03-4018-9BCF-59F889D0AB30}" type="presOf" srcId="{75B8905B-C2C6-488A-999B-459042E8FB43}" destId="{591D42F6-E181-4ED9-9362-E75AB1F1F0FC}" srcOrd="0" destOrd="0" presId="urn:microsoft.com/office/officeart/2005/8/layout/hierarchy6"/>
    <dgm:cxn modelId="{8CEE412A-66D2-45CF-AADB-6D7F0B36BA3C}" type="presOf" srcId="{FC9049D8-A0F5-429A-AB77-4D0E884BAB52}" destId="{97E9D4FE-AF04-436C-A8EB-2D223DA294CD}" srcOrd="0" destOrd="0" presId="urn:microsoft.com/office/officeart/2005/8/layout/hierarchy6"/>
    <dgm:cxn modelId="{5CD4862A-9582-409A-9C2A-1DE565B8F53F}" srcId="{F3046682-85DC-4880-8691-C44D8F2FCF1D}" destId="{B425A7EE-0C86-4388-A614-D3D1E9A7780E}" srcOrd="0" destOrd="0" parTransId="{8BA342BA-94F0-4677-944B-0A6C9750C516}" sibTransId="{2EA0EBE1-0E89-402F-8E26-FE9E492741C9}"/>
    <dgm:cxn modelId="{D63A7730-A3A8-41A0-AF5B-D4AC8335C53A}" type="presOf" srcId="{4FAA2015-A26C-4A77-87B1-03509F42C2C2}" destId="{8078363E-A27E-48B5-8673-EFD45B83E7EC}" srcOrd="0" destOrd="0" presId="urn:microsoft.com/office/officeart/2005/8/layout/hierarchy6"/>
    <dgm:cxn modelId="{8E26C131-660B-408C-9190-587971B83234}" srcId="{A7AC340B-F1B4-440C-BED6-55C508C44A0F}" destId="{C89810DC-D82C-43FD-9EA2-EE03C98AD88C}" srcOrd="0" destOrd="0" parTransId="{D88B9833-D809-49CB-A90E-A9B59A1CCF3F}" sibTransId="{5E88DAAD-6CBD-4A2C-9F52-15ECEBBD22C4}"/>
    <dgm:cxn modelId="{9A93543A-2169-4612-90DF-D47A71A20E5B}" srcId="{7FA12B3F-3705-44ED-9BCF-F3C03622F627}" destId="{FB4ECD5C-CDAA-4A3D-BAB7-6412471AA042}" srcOrd="1" destOrd="0" parTransId="{38AB64A2-AD70-4F3D-8436-C8BB206E21B9}" sibTransId="{4FAAEB5C-2216-49CB-A017-0CBB09CEDD3A}"/>
    <dgm:cxn modelId="{0D5B703A-78B2-404B-AD52-A8FBB30170B7}" type="presOf" srcId="{8BA342BA-94F0-4677-944B-0A6C9750C516}" destId="{4C134293-500C-4739-956D-E4224E3163A4}" srcOrd="0" destOrd="0" presId="urn:microsoft.com/office/officeart/2005/8/layout/hierarchy6"/>
    <dgm:cxn modelId="{7C366048-6390-40C0-A8C9-C0700E13C0F2}" type="presOf" srcId="{D8350281-DAF2-4F33-9141-B2CC61603833}" destId="{0E8B85CA-8546-4154-AFF3-7DA3ED95DF04}" srcOrd="0" destOrd="0" presId="urn:microsoft.com/office/officeart/2005/8/layout/hierarchy6"/>
    <dgm:cxn modelId="{5B63514A-D0BF-4F84-83DA-25FE43A80C25}" srcId="{F0BDE4A0-26EC-4431-8C3D-7432BB001C60}" destId="{2CB02466-2F2D-4969-9244-B6A01052CF1D}" srcOrd="1" destOrd="0" parTransId="{C482D07A-E689-44D9-A95A-415AB7DF4308}" sibTransId="{ECB9055D-4A37-404C-9D22-9A4962455B8F}"/>
    <dgm:cxn modelId="{3999E04C-4AAC-48E0-8409-9F560663F52A}" type="presOf" srcId="{C482D07A-E689-44D9-A95A-415AB7DF4308}" destId="{FBEF2299-22F7-4066-B72C-819354196D59}" srcOrd="0" destOrd="0" presId="urn:microsoft.com/office/officeart/2005/8/layout/hierarchy6"/>
    <dgm:cxn modelId="{D1D69B59-BEE7-4C58-9662-93A0BB36E5C3}" srcId="{2CB02466-2F2D-4969-9244-B6A01052CF1D}" destId="{A7AC340B-F1B4-440C-BED6-55C508C44A0F}" srcOrd="1" destOrd="0" parTransId="{4FAA2015-A26C-4A77-87B1-03509F42C2C2}" sibTransId="{0D0DBDE4-7407-478B-AD2D-37F968C7C27C}"/>
    <dgm:cxn modelId="{BD9DC56A-DD20-4254-98A0-D22C8C3A29C3}" type="presOf" srcId="{F0BDE4A0-26EC-4431-8C3D-7432BB001C60}" destId="{D3165DA1-D859-46D4-8130-6DC11111D4A2}" srcOrd="0" destOrd="0" presId="urn:microsoft.com/office/officeart/2005/8/layout/hierarchy6"/>
    <dgm:cxn modelId="{C9F51B6E-F930-42E1-A674-89ED47675A2A}" type="presOf" srcId="{0B0AEDD0-4FA1-4796-B978-DCA370BCA5D5}" destId="{19DAACC1-23C3-4277-B3C4-64669EF945BD}" srcOrd="0" destOrd="0" presId="urn:microsoft.com/office/officeart/2005/8/layout/hierarchy6"/>
    <dgm:cxn modelId="{C345CF71-5B66-4577-B2F1-3F7DF3EC67DD}" type="presOf" srcId="{08BE8C8E-98EE-474B-8C70-A92B7835C7EC}" destId="{B9F5B92D-A2C0-4E54-981E-0B98336E1EDE}" srcOrd="0" destOrd="0" presId="urn:microsoft.com/office/officeart/2005/8/layout/hierarchy6"/>
    <dgm:cxn modelId="{59EDE17C-3828-44DD-A5CB-4FC6F503D594}" type="presOf" srcId="{65AD1340-D5EA-498A-85DF-6AC4729FDC2A}" destId="{45E47A55-0F59-4FF1-97AD-FB467CBEBF68}" srcOrd="0" destOrd="0" presId="urn:microsoft.com/office/officeart/2005/8/layout/hierarchy6"/>
    <dgm:cxn modelId="{68C69D81-A753-42E4-8CD4-B35CC8AEA037}" srcId="{65AD1340-D5EA-498A-85DF-6AC4729FDC2A}" destId="{F3046682-85DC-4880-8691-C44D8F2FCF1D}" srcOrd="0" destOrd="0" parTransId="{7D61188F-1A7D-4409-862E-55CD5CFAD634}" sibTransId="{130C73E2-9088-452B-843A-F5B628271869}"/>
    <dgm:cxn modelId="{DFFE3D84-772D-490C-8744-9F9105D5B190}" type="presOf" srcId="{9FCA798D-2486-4A95-8977-D205FCF99CBF}" destId="{6E52C6DA-2D59-4AEC-87BC-785D6A4215E4}" srcOrd="0" destOrd="0" presId="urn:microsoft.com/office/officeart/2005/8/layout/hierarchy6"/>
    <dgm:cxn modelId="{300E5984-4B73-457F-9DAF-40378AFAEA2C}" type="presOf" srcId="{C89810DC-D82C-43FD-9EA2-EE03C98AD88C}" destId="{4DB955B0-2AB8-43A6-B6FA-1E381D12FC4A}" srcOrd="0" destOrd="0" presId="urn:microsoft.com/office/officeart/2005/8/layout/hierarchy6"/>
    <dgm:cxn modelId="{7AEDD086-F2CC-4BF0-A196-BCDE56EDC3BF}" type="presOf" srcId="{B425A7EE-0C86-4388-A614-D3D1E9A7780E}" destId="{EF13F57B-B642-4760-8A0C-B4919C043B66}" srcOrd="0" destOrd="0" presId="urn:microsoft.com/office/officeart/2005/8/layout/hierarchy6"/>
    <dgm:cxn modelId="{FA417488-EAB5-42E3-9075-D1DEFD4C4A0E}" type="presOf" srcId="{2CB02466-2F2D-4969-9244-B6A01052CF1D}" destId="{05305ACC-AC49-41E7-B5EC-60B996FCF2E6}" srcOrd="0" destOrd="0" presId="urn:microsoft.com/office/officeart/2005/8/layout/hierarchy6"/>
    <dgm:cxn modelId="{8E0AA58C-8491-4368-8971-08690835F155}" srcId="{F3046682-85DC-4880-8691-C44D8F2FCF1D}" destId="{75B8905B-C2C6-488A-999B-459042E8FB43}" srcOrd="1" destOrd="0" parTransId="{FC9049D8-A0F5-429A-AB77-4D0E884BAB52}" sibTransId="{82DCF83F-3001-4CD2-AF34-67B95C44EFC0}"/>
    <dgm:cxn modelId="{D2650991-B685-4B3B-BFC0-08478086DAEF}" type="presOf" srcId="{7FA12B3F-3705-44ED-9BCF-F3C03622F627}" destId="{A49386D3-1408-462A-A621-4796AD9107DA}" srcOrd="0" destOrd="0" presId="urn:microsoft.com/office/officeart/2005/8/layout/hierarchy6"/>
    <dgm:cxn modelId="{FACCDD91-0731-4175-8E85-61E6788ADE6A}" type="presOf" srcId="{1A9B8DF4-9F69-496F-B2FB-12E9456E53E1}" destId="{9A392CE1-D2C7-4CA7-88B2-D451ED4A30EE}" srcOrd="0" destOrd="0" presId="urn:microsoft.com/office/officeart/2005/8/layout/hierarchy6"/>
    <dgm:cxn modelId="{39245397-C1BC-4AF3-9EA7-BF813636BCC4}" type="presOf" srcId="{A7AC340B-F1B4-440C-BED6-55C508C44A0F}" destId="{525A8AF7-ADBF-47C1-A732-355E1240C767}" srcOrd="0" destOrd="0" presId="urn:microsoft.com/office/officeart/2005/8/layout/hierarchy6"/>
    <dgm:cxn modelId="{49EBBB97-D111-4DD5-BD03-3CFA508D436F}" type="presOf" srcId="{FE3BE2CA-3598-47C2-8BDD-1BFCE014D082}" destId="{A157183D-9369-4D04-8C4D-1283243BD4CB}" srcOrd="0" destOrd="0" presId="urn:microsoft.com/office/officeart/2005/8/layout/hierarchy6"/>
    <dgm:cxn modelId="{AF92A1B0-EF74-479B-9DA8-4199ECCF8143}" type="presOf" srcId="{F3046682-85DC-4880-8691-C44D8F2FCF1D}" destId="{56909645-EEA1-4468-8D6A-E6039080F8B9}" srcOrd="0" destOrd="0" presId="urn:microsoft.com/office/officeart/2005/8/layout/hierarchy6"/>
    <dgm:cxn modelId="{A87019C0-CE88-4E3E-BEE8-5609358273B9}" srcId="{FE3BE2CA-3598-47C2-8BDD-1BFCE014D082}" destId="{F0BDE4A0-26EC-4431-8C3D-7432BB001C60}" srcOrd="0" destOrd="0" parTransId="{71694C7D-DA81-4596-B0C1-828461C056F4}" sibTransId="{8233E83F-D774-4691-AA59-F7727B4DAB11}"/>
    <dgm:cxn modelId="{6C41EFC8-5A2A-4EE2-8F5D-39C826D9D1AB}" type="presOf" srcId="{D88B9833-D809-49CB-A90E-A9B59A1CCF3F}" destId="{4779242B-0BAC-4238-BD3D-E332B14A6793}" srcOrd="0" destOrd="0" presId="urn:microsoft.com/office/officeart/2005/8/layout/hierarchy6"/>
    <dgm:cxn modelId="{4C217AD7-5B11-4573-9483-1AABD31BBBB7}" srcId="{F0BDE4A0-26EC-4431-8C3D-7432BB001C60}" destId="{65AD1340-D5EA-498A-85DF-6AC4729FDC2A}" srcOrd="0" destOrd="0" parTransId="{1A9B8DF4-9F69-496F-B2FB-12E9456E53E1}" sibTransId="{223F38AE-0D78-4291-A4CB-570D26823AA6}"/>
    <dgm:cxn modelId="{14B151DC-38CE-4570-96AD-627034630303}" srcId="{7FA12B3F-3705-44ED-9BCF-F3C03622F627}" destId="{3DB43582-72D4-4C0D-BD99-EE9E71EF3B91}" srcOrd="0" destOrd="0" parTransId="{B8A6490F-4A65-4428-A464-3FFC9708ED65}" sibTransId="{E05FC543-B269-45B9-ADF3-1962A01AEED6}"/>
    <dgm:cxn modelId="{4D85BBDC-7307-4754-8DD7-0C81CB093073}" type="presOf" srcId="{3DB43582-72D4-4C0D-BD99-EE9E71EF3B91}" destId="{5C001821-C4C6-44DE-AE62-466BDA406221}" srcOrd="0" destOrd="0" presId="urn:microsoft.com/office/officeart/2005/8/layout/hierarchy6"/>
    <dgm:cxn modelId="{BA62F9E8-1056-4630-85DB-8A0920251300}" srcId="{2CB02466-2F2D-4969-9244-B6A01052CF1D}" destId="{08BE8C8E-98EE-474B-8C70-A92B7835C7EC}" srcOrd="0" destOrd="0" parTransId="{0B0AEDD0-4FA1-4796-B978-DCA370BCA5D5}" sibTransId="{19AED7A8-4C48-4EAF-8149-86B57D0183A6}"/>
    <dgm:cxn modelId="{1731EBE9-E5D3-465F-BD4C-AE2786814347}" type="presOf" srcId="{E4C4D93B-BE74-417D-B0F0-7531139E5948}" destId="{3C397A87-3D47-409C-B324-4109B47539FC}" srcOrd="0" destOrd="0" presId="urn:microsoft.com/office/officeart/2005/8/layout/hierarchy6"/>
    <dgm:cxn modelId="{DF946AF5-1B5E-4048-BFED-49255DABA000}" type="presOf" srcId="{7D61188F-1A7D-4409-862E-55CD5CFAD634}" destId="{45305714-C94E-4F12-B2EB-3A071E7ED17E}" srcOrd="0" destOrd="0" presId="urn:microsoft.com/office/officeart/2005/8/layout/hierarchy6"/>
    <dgm:cxn modelId="{F2C998FE-FB6C-4536-8FFB-138014F9E1F9}" type="presOf" srcId="{FB4ECD5C-CDAA-4A3D-BAB7-6412471AA042}" destId="{26F37BE1-0D4B-48A3-9873-0B8971F53DED}" srcOrd="0" destOrd="0" presId="urn:microsoft.com/office/officeart/2005/8/layout/hierarchy6"/>
    <dgm:cxn modelId="{5A04EFEC-B0D3-4368-BC4B-03205D423DBF}" type="presParOf" srcId="{A157183D-9369-4D04-8C4D-1283243BD4CB}" destId="{22AEB7F4-1EBA-433C-BD4A-A14E7A42461D}" srcOrd="0" destOrd="0" presId="urn:microsoft.com/office/officeart/2005/8/layout/hierarchy6"/>
    <dgm:cxn modelId="{3A983BF2-4862-4B5E-B8A3-06B4E168C2A9}" type="presParOf" srcId="{22AEB7F4-1EBA-433C-BD4A-A14E7A42461D}" destId="{BB6EC8EB-F0AF-4831-8DCC-164780DE5E6A}" srcOrd="0" destOrd="0" presId="urn:microsoft.com/office/officeart/2005/8/layout/hierarchy6"/>
    <dgm:cxn modelId="{FCBBE632-1689-4597-B89A-190670014120}" type="presParOf" srcId="{BB6EC8EB-F0AF-4831-8DCC-164780DE5E6A}" destId="{87B6D2A8-8777-4A58-A934-C6799DE068E8}" srcOrd="0" destOrd="0" presId="urn:microsoft.com/office/officeart/2005/8/layout/hierarchy6"/>
    <dgm:cxn modelId="{6BD4B23B-B01C-4A0A-86DC-320B6C4FF207}" type="presParOf" srcId="{87B6D2A8-8777-4A58-A934-C6799DE068E8}" destId="{D3165DA1-D859-46D4-8130-6DC11111D4A2}" srcOrd="0" destOrd="0" presId="urn:microsoft.com/office/officeart/2005/8/layout/hierarchy6"/>
    <dgm:cxn modelId="{912A8864-3732-4542-98EB-A7B31C22343F}" type="presParOf" srcId="{87B6D2A8-8777-4A58-A934-C6799DE068E8}" destId="{FE9A41D7-D255-47C6-ADAC-57A39504EDE7}" srcOrd="1" destOrd="0" presId="urn:microsoft.com/office/officeart/2005/8/layout/hierarchy6"/>
    <dgm:cxn modelId="{8FE86E00-DBCC-4CF0-BFC6-8D9A0E8A4A0C}" type="presParOf" srcId="{FE9A41D7-D255-47C6-ADAC-57A39504EDE7}" destId="{9A392CE1-D2C7-4CA7-88B2-D451ED4A30EE}" srcOrd="0" destOrd="0" presId="urn:microsoft.com/office/officeart/2005/8/layout/hierarchy6"/>
    <dgm:cxn modelId="{AC93C7D9-FC4F-488C-BE82-5C7489F1E8E1}" type="presParOf" srcId="{FE9A41D7-D255-47C6-ADAC-57A39504EDE7}" destId="{F36AA58D-B408-4502-B6FE-1112C4DD96DB}" srcOrd="1" destOrd="0" presId="urn:microsoft.com/office/officeart/2005/8/layout/hierarchy6"/>
    <dgm:cxn modelId="{8E47706E-9D6D-4BE1-9C46-1C59E50C693C}" type="presParOf" srcId="{F36AA58D-B408-4502-B6FE-1112C4DD96DB}" destId="{45E47A55-0F59-4FF1-97AD-FB467CBEBF68}" srcOrd="0" destOrd="0" presId="urn:microsoft.com/office/officeart/2005/8/layout/hierarchy6"/>
    <dgm:cxn modelId="{F9F78ABD-206C-4F65-AB76-C33090589927}" type="presParOf" srcId="{F36AA58D-B408-4502-B6FE-1112C4DD96DB}" destId="{6554C349-2BBE-4888-BB86-8DCE9073EE27}" srcOrd="1" destOrd="0" presId="urn:microsoft.com/office/officeart/2005/8/layout/hierarchy6"/>
    <dgm:cxn modelId="{2700C22F-999C-4ECF-A172-28C672819140}" type="presParOf" srcId="{6554C349-2BBE-4888-BB86-8DCE9073EE27}" destId="{45305714-C94E-4F12-B2EB-3A071E7ED17E}" srcOrd="0" destOrd="0" presId="urn:microsoft.com/office/officeart/2005/8/layout/hierarchy6"/>
    <dgm:cxn modelId="{B2CE9C50-7543-48A0-B13B-9B95B644317D}" type="presParOf" srcId="{6554C349-2BBE-4888-BB86-8DCE9073EE27}" destId="{E5EA3C8D-EE94-4DD8-9ACC-757E7286F1E1}" srcOrd="1" destOrd="0" presId="urn:microsoft.com/office/officeart/2005/8/layout/hierarchy6"/>
    <dgm:cxn modelId="{A6E80E1B-242B-4E55-94C4-07F81663E567}" type="presParOf" srcId="{E5EA3C8D-EE94-4DD8-9ACC-757E7286F1E1}" destId="{56909645-EEA1-4468-8D6A-E6039080F8B9}" srcOrd="0" destOrd="0" presId="urn:microsoft.com/office/officeart/2005/8/layout/hierarchy6"/>
    <dgm:cxn modelId="{F5BFB847-ADD6-41B2-94E4-CFCF766203B9}" type="presParOf" srcId="{E5EA3C8D-EE94-4DD8-9ACC-757E7286F1E1}" destId="{34B77CDA-1596-42B0-81D8-978763900E16}" srcOrd="1" destOrd="0" presId="urn:microsoft.com/office/officeart/2005/8/layout/hierarchy6"/>
    <dgm:cxn modelId="{53B79FF9-EDB2-4258-A33A-B38627D19467}" type="presParOf" srcId="{34B77CDA-1596-42B0-81D8-978763900E16}" destId="{4C134293-500C-4739-956D-E4224E3163A4}" srcOrd="0" destOrd="0" presId="urn:microsoft.com/office/officeart/2005/8/layout/hierarchy6"/>
    <dgm:cxn modelId="{F6C0A106-9D1F-4066-A0FE-0A99F76BC456}" type="presParOf" srcId="{34B77CDA-1596-42B0-81D8-978763900E16}" destId="{B870DB6F-ADB0-4B1F-AF7C-706561D1C70C}" srcOrd="1" destOrd="0" presId="urn:microsoft.com/office/officeart/2005/8/layout/hierarchy6"/>
    <dgm:cxn modelId="{5657F918-18A0-48D7-AF64-064B2D7BB158}" type="presParOf" srcId="{B870DB6F-ADB0-4B1F-AF7C-706561D1C70C}" destId="{EF13F57B-B642-4760-8A0C-B4919C043B66}" srcOrd="0" destOrd="0" presId="urn:microsoft.com/office/officeart/2005/8/layout/hierarchy6"/>
    <dgm:cxn modelId="{54B2C90A-CA4C-4135-96C6-EEAE23B0CE6E}" type="presParOf" srcId="{B870DB6F-ADB0-4B1F-AF7C-706561D1C70C}" destId="{D93B022E-08AB-4A0F-BD94-EC649CF2306D}" srcOrd="1" destOrd="0" presId="urn:microsoft.com/office/officeart/2005/8/layout/hierarchy6"/>
    <dgm:cxn modelId="{AD6D66EF-2541-42EF-9D0C-0BDD429BC1DC}" type="presParOf" srcId="{34B77CDA-1596-42B0-81D8-978763900E16}" destId="{97E9D4FE-AF04-436C-A8EB-2D223DA294CD}" srcOrd="2" destOrd="0" presId="urn:microsoft.com/office/officeart/2005/8/layout/hierarchy6"/>
    <dgm:cxn modelId="{E7AD2B14-FF78-43FB-8D47-A8BA61764158}" type="presParOf" srcId="{34B77CDA-1596-42B0-81D8-978763900E16}" destId="{DA4D56D9-1AE8-40FC-AC46-92B12096F97F}" srcOrd="3" destOrd="0" presId="urn:microsoft.com/office/officeart/2005/8/layout/hierarchy6"/>
    <dgm:cxn modelId="{53BA1C73-78F7-44D7-8C52-B311BC913C56}" type="presParOf" srcId="{DA4D56D9-1AE8-40FC-AC46-92B12096F97F}" destId="{591D42F6-E181-4ED9-9362-E75AB1F1F0FC}" srcOrd="0" destOrd="0" presId="urn:microsoft.com/office/officeart/2005/8/layout/hierarchy6"/>
    <dgm:cxn modelId="{8B4DE0BE-DC85-492A-9933-5EE5E9E1E449}" type="presParOf" srcId="{DA4D56D9-1AE8-40FC-AC46-92B12096F97F}" destId="{3043C10F-003D-4EB4-9929-06F1EE6DE2CA}" srcOrd="1" destOrd="0" presId="urn:microsoft.com/office/officeart/2005/8/layout/hierarchy6"/>
    <dgm:cxn modelId="{690F954F-E63A-4A55-847B-C3BA1910D812}" type="presParOf" srcId="{6554C349-2BBE-4888-BB86-8DCE9073EE27}" destId="{3C397A87-3D47-409C-B324-4109B47539FC}" srcOrd="2" destOrd="0" presId="urn:microsoft.com/office/officeart/2005/8/layout/hierarchy6"/>
    <dgm:cxn modelId="{9F938CC8-AC7F-4E9C-8F59-FC98AB3E6C6D}" type="presParOf" srcId="{6554C349-2BBE-4888-BB86-8DCE9073EE27}" destId="{1451E370-0DAA-4A7D-8157-13BA4B501006}" srcOrd="3" destOrd="0" presId="urn:microsoft.com/office/officeart/2005/8/layout/hierarchy6"/>
    <dgm:cxn modelId="{0697A63D-BE98-45EA-AB69-E996FDDF59FC}" type="presParOf" srcId="{1451E370-0DAA-4A7D-8157-13BA4B501006}" destId="{A49386D3-1408-462A-A621-4796AD9107DA}" srcOrd="0" destOrd="0" presId="urn:microsoft.com/office/officeart/2005/8/layout/hierarchy6"/>
    <dgm:cxn modelId="{4F8E1A64-3CA4-4AE3-9013-B2B5F9A3F3B4}" type="presParOf" srcId="{1451E370-0DAA-4A7D-8157-13BA4B501006}" destId="{A94AC2C4-C824-43E9-A910-F542A00137E6}" srcOrd="1" destOrd="0" presId="urn:microsoft.com/office/officeart/2005/8/layout/hierarchy6"/>
    <dgm:cxn modelId="{CE9C7C5B-98DA-41EC-91D1-8ECA08E02E7A}" type="presParOf" srcId="{A94AC2C4-C824-43E9-A910-F542A00137E6}" destId="{0BD1840F-F530-43C4-BD21-0CC068181130}" srcOrd="0" destOrd="0" presId="urn:microsoft.com/office/officeart/2005/8/layout/hierarchy6"/>
    <dgm:cxn modelId="{00F4F480-CD29-4B7C-8846-9FB6D237FCC9}" type="presParOf" srcId="{A94AC2C4-C824-43E9-A910-F542A00137E6}" destId="{F012F13F-8AA9-4006-A763-912C3D0B0B31}" srcOrd="1" destOrd="0" presId="urn:microsoft.com/office/officeart/2005/8/layout/hierarchy6"/>
    <dgm:cxn modelId="{152DEC5B-119B-4DB0-B5EC-62E853A79FB8}" type="presParOf" srcId="{F012F13F-8AA9-4006-A763-912C3D0B0B31}" destId="{5C001821-C4C6-44DE-AE62-466BDA406221}" srcOrd="0" destOrd="0" presId="urn:microsoft.com/office/officeart/2005/8/layout/hierarchy6"/>
    <dgm:cxn modelId="{A5075981-2CDD-4174-B9A4-5032799BE10F}" type="presParOf" srcId="{F012F13F-8AA9-4006-A763-912C3D0B0B31}" destId="{120F9FEA-03D8-4893-A7C7-6E46DB30A9C7}" srcOrd="1" destOrd="0" presId="urn:microsoft.com/office/officeart/2005/8/layout/hierarchy6"/>
    <dgm:cxn modelId="{697F8FC2-B51C-4B5F-96A7-1A951EE99D75}" type="presParOf" srcId="{A94AC2C4-C824-43E9-A910-F542A00137E6}" destId="{E0208217-5066-4E0A-897D-088FA5B6A528}" srcOrd="2" destOrd="0" presId="urn:microsoft.com/office/officeart/2005/8/layout/hierarchy6"/>
    <dgm:cxn modelId="{01836EEB-51A6-4DCF-B50D-497D49EA186D}" type="presParOf" srcId="{A94AC2C4-C824-43E9-A910-F542A00137E6}" destId="{1212687D-6DD2-48CA-9D83-97373D198403}" srcOrd="3" destOrd="0" presId="urn:microsoft.com/office/officeart/2005/8/layout/hierarchy6"/>
    <dgm:cxn modelId="{CAD62684-349A-4205-852D-F64DC100F89F}" type="presParOf" srcId="{1212687D-6DD2-48CA-9D83-97373D198403}" destId="{26F37BE1-0D4B-48A3-9873-0B8971F53DED}" srcOrd="0" destOrd="0" presId="urn:microsoft.com/office/officeart/2005/8/layout/hierarchy6"/>
    <dgm:cxn modelId="{E86E12B0-1EB1-4644-8236-471306A728BC}" type="presParOf" srcId="{1212687D-6DD2-48CA-9D83-97373D198403}" destId="{161579CF-E80A-4F25-84CE-B55FD8E783B7}" srcOrd="1" destOrd="0" presId="urn:microsoft.com/office/officeart/2005/8/layout/hierarchy6"/>
    <dgm:cxn modelId="{6B97CBF1-0CA3-40D6-8CB9-8393C7D0ACBD}" type="presParOf" srcId="{FE9A41D7-D255-47C6-ADAC-57A39504EDE7}" destId="{FBEF2299-22F7-4066-B72C-819354196D59}" srcOrd="2" destOrd="0" presId="urn:microsoft.com/office/officeart/2005/8/layout/hierarchy6"/>
    <dgm:cxn modelId="{1B823627-12F9-475A-804C-A0575B2059CA}" type="presParOf" srcId="{FE9A41D7-D255-47C6-ADAC-57A39504EDE7}" destId="{C52D5823-04BE-4247-8D88-C0C8C4C6CE98}" srcOrd="3" destOrd="0" presId="urn:microsoft.com/office/officeart/2005/8/layout/hierarchy6"/>
    <dgm:cxn modelId="{CD39B416-562F-47E8-BE27-0AAFFDFA5A7B}" type="presParOf" srcId="{C52D5823-04BE-4247-8D88-C0C8C4C6CE98}" destId="{05305ACC-AC49-41E7-B5EC-60B996FCF2E6}" srcOrd="0" destOrd="0" presId="urn:microsoft.com/office/officeart/2005/8/layout/hierarchy6"/>
    <dgm:cxn modelId="{9666777E-EC5D-4EAC-A7CC-5D8754BF05F1}" type="presParOf" srcId="{C52D5823-04BE-4247-8D88-C0C8C4C6CE98}" destId="{B30296A2-42F0-4A00-BDF1-49033427BE8F}" srcOrd="1" destOrd="0" presId="urn:microsoft.com/office/officeart/2005/8/layout/hierarchy6"/>
    <dgm:cxn modelId="{246D8944-D0E3-4F02-BF03-478351B37B0D}" type="presParOf" srcId="{B30296A2-42F0-4A00-BDF1-49033427BE8F}" destId="{19DAACC1-23C3-4277-B3C4-64669EF945BD}" srcOrd="0" destOrd="0" presId="urn:microsoft.com/office/officeart/2005/8/layout/hierarchy6"/>
    <dgm:cxn modelId="{64A0C539-93CA-4254-9F4B-B529DE534077}" type="presParOf" srcId="{B30296A2-42F0-4A00-BDF1-49033427BE8F}" destId="{19AA8147-F073-4A63-A878-0444D390213E}" srcOrd="1" destOrd="0" presId="urn:microsoft.com/office/officeart/2005/8/layout/hierarchy6"/>
    <dgm:cxn modelId="{BC37B9FF-0D5E-407A-B0F1-A3446C2CABE4}" type="presParOf" srcId="{19AA8147-F073-4A63-A878-0444D390213E}" destId="{B9F5B92D-A2C0-4E54-981E-0B98336E1EDE}" srcOrd="0" destOrd="0" presId="urn:microsoft.com/office/officeart/2005/8/layout/hierarchy6"/>
    <dgm:cxn modelId="{DCF5BDDB-C6AD-487A-9E5C-1F0AE4C48A17}" type="presParOf" srcId="{19AA8147-F073-4A63-A878-0444D390213E}" destId="{35A6FCDB-5E04-4432-96DA-EB033EE12B04}" srcOrd="1" destOrd="0" presId="urn:microsoft.com/office/officeart/2005/8/layout/hierarchy6"/>
    <dgm:cxn modelId="{3DFAEBB4-24F7-4FA1-BF7A-1233B5D5B49F}" type="presParOf" srcId="{B30296A2-42F0-4A00-BDF1-49033427BE8F}" destId="{8078363E-A27E-48B5-8673-EFD45B83E7EC}" srcOrd="2" destOrd="0" presId="urn:microsoft.com/office/officeart/2005/8/layout/hierarchy6"/>
    <dgm:cxn modelId="{C47101FE-9219-4604-AF13-4E2CE48C8D37}" type="presParOf" srcId="{B30296A2-42F0-4A00-BDF1-49033427BE8F}" destId="{9DBA1C94-DBDE-46B7-9903-A6A834FB299D}" srcOrd="3" destOrd="0" presId="urn:microsoft.com/office/officeart/2005/8/layout/hierarchy6"/>
    <dgm:cxn modelId="{4BCD1E2A-745A-4B00-8AEC-17C3D1E3322C}" type="presParOf" srcId="{9DBA1C94-DBDE-46B7-9903-A6A834FB299D}" destId="{525A8AF7-ADBF-47C1-A732-355E1240C767}" srcOrd="0" destOrd="0" presId="urn:microsoft.com/office/officeart/2005/8/layout/hierarchy6"/>
    <dgm:cxn modelId="{47E0AA06-326A-4634-A4F3-E56E31D5C944}" type="presParOf" srcId="{9DBA1C94-DBDE-46B7-9903-A6A834FB299D}" destId="{0246F920-5A89-4EA9-9B46-133C01662701}" srcOrd="1" destOrd="0" presId="urn:microsoft.com/office/officeart/2005/8/layout/hierarchy6"/>
    <dgm:cxn modelId="{834073A8-F136-43F9-8646-7464B92DB678}" type="presParOf" srcId="{0246F920-5A89-4EA9-9B46-133C01662701}" destId="{4779242B-0BAC-4238-BD3D-E332B14A6793}" srcOrd="0" destOrd="0" presId="urn:microsoft.com/office/officeart/2005/8/layout/hierarchy6"/>
    <dgm:cxn modelId="{D6073783-F701-4ACC-9BF3-3C8B4227D445}" type="presParOf" srcId="{0246F920-5A89-4EA9-9B46-133C01662701}" destId="{60BB96B0-AB41-436B-832B-BBE99C4807ED}" srcOrd="1" destOrd="0" presId="urn:microsoft.com/office/officeart/2005/8/layout/hierarchy6"/>
    <dgm:cxn modelId="{10312E57-6079-4603-B79D-B323ED8C6A9F}" type="presParOf" srcId="{60BB96B0-AB41-436B-832B-BBE99C4807ED}" destId="{4DB955B0-2AB8-43A6-B6FA-1E381D12FC4A}" srcOrd="0" destOrd="0" presId="urn:microsoft.com/office/officeart/2005/8/layout/hierarchy6"/>
    <dgm:cxn modelId="{4EBD1DD0-68B4-4EDD-8ECF-F3ED187821D7}" type="presParOf" srcId="{60BB96B0-AB41-436B-832B-BBE99C4807ED}" destId="{A4E544AA-1441-42AA-AB3D-19C83401D4D2}" srcOrd="1" destOrd="0" presId="urn:microsoft.com/office/officeart/2005/8/layout/hierarchy6"/>
    <dgm:cxn modelId="{E40A990D-1F05-4E2D-B908-0054959059B4}" type="presParOf" srcId="{0246F920-5A89-4EA9-9B46-133C01662701}" destId="{6E52C6DA-2D59-4AEC-87BC-785D6A4215E4}" srcOrd="2" destOrd="0" presId="urn:microsoft.com/office/officeart/2005/8/layout/hierarchy6"/>
    <dgm:cxn modelId="{C897A8C0-798D-4187-99C1-8BFA56B16F63}" type="presParOf" srcId="{0246F920-5A89-4EA9-9B46-133C01662701}" destId="{79BDB5B3-F1AE-4C26-958B-2A4E097F4355}" srcOrd="3" destOrd="0" presId="urn:microsoft.com/office/officeart/2005/8/layout/hierarchy6"/>
    <dgm:cxn modelId="{12E1AE78-3902-4FE6-9BD3-88962A0405FF}" type="presParOf" srcId="{79BDB5B3-F1AE-4C26-958B-2A4E097F4355}" destId="{0E8B85CA-8546-4154-AFF3-7DA3ED95DF04}" srcOrd="0" destOrd="0" presId="urn:microsoft.com/office/officeart/2005/8/layout/hierarchy6"/>
    <dgm:cxn modelId="{9237B716-6E89-4EED-A34A-CDC7EDCA35D9}" type="presParOf" srcId="{79BDB5B3-F1AE-4C26-958B-2A4E097F4355}" destId="{442C38BA-8384-47B0-B5D8-BB3E1546BFAF}" srcOrd="1" destOrd="0" presId="urn:microsoft.com/office/officeart/2005/8/layout/hierarchy6"/>
    <dgm:cxn modelId="{4CEB0286-894D-421D-AB27-973C4F93D29C}" type="presParOf" srcId="{A157183D-9369-4D04-8C4D-1283243BD4CB}" destId="{A7649178-ADC2-4CD7-A363-03D9F39ABF41}" srcOrd="1" destOrd="0" presId="urn:microsoft.com/office/officeart/2005/8/layout/hierarchy6"/>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FE3BE2CA-3598-47C2-8BDD-1BFCE014D082}" type="doc">
      <dgm:prSet loTypeId="urn:microsoft.com/office/officeart/2005/8/layout/hierarchy6" loCatId="hierarchy" qsTypeId="urn:microsoft.com/office/officeart/2005/8/quickstyle/simple1" qsCatId="simple" csTypeId="urn:microsoft.com/office/officeart/2005/8/colors/accent6_2" csCatId="accent6" phldr="1"/>
      <dgm:spPr/>
      <dgm:t>
        <a:bodyPr/>
        <a:lstStyle/>
        <a:p>
          <a:endParaRPr lang="en-US"/>
        </a:p>
      </dgm:t>
    </dgm:pt>
    <dgm:pt modelId="{F0BDE4A0-26EC-4431-8C3D-7432BB001C60}">
      <dgm:prSet phldrT="[Text]" custT="1"/>
      <dgm:spPr>
        <a:solidFill>
          <a:srgbClr val="294A80"/>
        </a:solidFill>
        <a:ln>
          <a:noFill/>
        </a:ln>
      </dgm:spPr>
      <dgm:t>
        <a:bodyPr/>
        <a:lstStyle/>
        <a:p>
          <a:r>
            <a:rPr lang="en-US" sz="2000" b="1" dirty="0"/>
            <a:t>Risk</a:t>
          </a:r>
          <a:endParaRPr lang="en-US" sz="1600" b="1" dirty="0"/>
        </a:p>
      </dgm:t>
    </dgm:pt>
    <dgm:pt modelId="{71694C7D-DA81-4596-B0C1-828461C056F4}" type="parTrans" cxnId="{A87019C0-CE88-4E3E-BEE8-5609358273B9}">
      <dgm:prSet/>
      <dgm:spPr/>
      <dgm:t>
        <a:bodyPr/>
        <a:lstStyle/>
        <a:p>
          <a:endParaRPr lang="en-US" sz="2000" b="1"/>
        </a:p>
      </dgm:t>
    </dgm:pt>
    <dgm:pt modelId="{8233E83F-D774-4691-AA59-F7727B4DAB11}" type="sibTrans" cxnId="{A87019C0-CE88-4E3E-BEE8-5609358273B9}">
      <dgm:prSet/>
      <dgm:spPr/>
      <dgm:t>
        <a:bodyPr/>
        <a:lstStyle/>
        <a:p>
          <a:endParaRPr lang="en-US" sz="2000" b="1"/>
        </a:p>
      </dgm:t>
    </dgm:pt>
    <dgm:pt modelId="{65AD1340-D5EA-498A-85DF-6AC4729FDC2A}">
      <dgm:prSet phldrT="[Text]" custT="1"/>
      <dgm:spPr>
        <a:solidFill>
          <a:srgbClr val="294A80"/>
        </a:solidFill>
        <a:ln>
          <a:noFill/>
        </a:ln>
      </dgm:spPr>
      <dgm:t>
        <a:bodyPr/>
        <a:lstStyle/>
        <a:p>
          <a:r>
            <a:rPr lang="en-US" sz="1600" b="1" dirty="0"/>
            <a:t>Loss Event Frequency</a:t>
          </a:r>
        </a:p>
      </dgm:t>
    </dgm:pt>
    <dgm:pt modelId="{1A9B8DF4-9F69-496F-B2FB-12E9456E53E1}" type="parTrans" cxnId="{4C217AD7-5B11-4573-9483-1AABD31BBBB7}">
      <dgm:prSet/>
      <dgm:spPr>
        <a:solidFill>
          <a:srgbClr val="294A80"/>
        </a:solidFill>
        <a:ln w="28575">
          <a:solidFill>
            <a:srgbClr val="294A80"/>
          </a:solidFill>
        </a:ln>
      </dgm:spPr>
      <dgm:t>
        <a:bodyPr/>
        <a:lstStyle/>
        <a:p>
          <a:endParaRPr lang="en-US" sz="2000" b="1"/>
        </a:p>
      </dgm:t>
    </dgm:pt>
    <dgm:pt modelId="{223F38AE-0D78-4291-A4CB-570D26823AA6}" type="sibTrans" cxnId="{4C217AD7-5B11-4573-9483-1AABD31BBBB7}">
      <dgm:prSet/>
      <dgm:spPr/>
      <dgm:t>
        <a:bodyPr/>
        <a:lstStyle/>
        <a:p>
          <a:endParaRPr lang="en-US" sz="2000" b="1"/>
        </a:p>
      </dgm:t>
    </dgm:pt>
    <dgm:pt modelId="{F3046682-85DC-4880-8691-C44D8F2FCF1D}">
      <dgm:prSet phldrT="[Text]" custT="1"/>
      <dgm:spPr>
        <a:solidFill>
          <a:srgbClr val="294A80"/>
        </a:solidFill>
        <a:ln>
          <a:noFill/>
        </a:ln>
      </dgm:spPr>
      <dgm:t>
        <a:bodyPr/>
        <a:lstStyle/>
        <a:p>
          <a:r>
            <a:rPr lang="en-US" sz="1600" b="1" dirty="0"/>
            <a:t>Threat Event Frequency</a:t>
          </a:r>
        </a:p>
      </dgm:t>
    </dgm:pt>
    <dgm:pt modelId="{7D61188F-1A7D-4409-862E-55CD5CFAD634}" type="parTrans" cxnId="{68C69D81-A753-42E4-8CD4-B35CC8AEA037}">
      <dgm:prSet/>
      <dgm:spPr>
        <a:solidFill>
          <a:srgbClr val="0266D4"/>
        </a:solidFill>
        <a:ln w="28575">
          <a:solidFill>
            <a:srgbClr val="294A80"/>
          </a:solidFill>
        </a:ln>
      </dgm:spPr>
      <dgm:t>
        <a:bodyPr/>
        <a:lstStyle/>
        <a:p>
          <a:endParaRPr lang="en-US" sz="2000" b="1"/>
        </a:p>
      </dgm:t>
    </dgm:pt>
    <dgm:pt modelId="{130C73E2-9088-452B-843A-F5B628271869}" type="sibTrans" cxnId="{68C69D81-A753-42E4-8CD4-B35CC8AEA037}">
      <dgm:prSet/>
      <dgm:spPr/>
      <dgm:t>
        <a:bodyPr/>
        <a:lstStyle/>
        <a:p>
          <a:endParaRPr lang="en-US" sz="2000" b="1"/>
        </a:p>
      </dgm:t>
    </dgm:pt>
    <dgm:pt modelId="{7FA12B3F-3705-44ED-9BCF-F3C03622F627}">
      <dgm:prSet phldrT="[Text]" custT="1"/>
      <dgm:spPr>
        <a:solidFill>
          <a:srgbClr val="294A80"/>
        </a:solidFill>
        <a:ln>
          <a:noFill/>
        </a:ln>
      </dgm:spPr>
      <dgm:t>
        <a:bodyPr/>
        <a:lstStyle/>
        <a:p>
          <a:r>
            <a:rPr lang="en-US" sz="1600" b="1" dirty="0"/>
            <a:t>Vulnerability</a:t>
          </a:r>
        </a:p>
      </dgm:t>
    </dgm:pt>
    <dgm:pt modelId="{E4C4D93B-BE74-417D-B0F0-7531139E5948}" type="parTrans" cxnId="{14C6431C-E584-4213-9C10-B2C4F24D7557}">
      <dgm:prSet/>
      <dgm:spPr>
        <a:solidFill>
          <a:srgbClr val="0266D4"/>
        </a:solidFill>
        <a:ln w="28575">
          <a:solidFill>
            <a:srgbClr val="294A80"/>
          </a:solidFill>
        </a:ln>
      </dgm:spPr>
      <dgm:t>
        <a:bodyPr/>
        <a:lstStyle/>
        <a:p>
          <a:endParaRPr lang="en-US" sz="2000" b="1"/>
        </a:p>
      </dgm:t>
    </dgm:pt>
    <dgm:pt modelId="{923E9F8E-D8E7-4C05-A96D-A4B94FA0EA2D}" type="sibTrans" cxnId="{14C6431C-E584-4213-9C10-B2C4F24D7557}">
      <dgm:prSet/>
      <dgm:spPr/>
      <dgm:t>
        <a:bodyPr/>
        <a:lstStyle/>
        <a:p>
          <a:endParaRPr lang="en-US" sz="2000" b="1"/>
        </a:p>
      </dgm:t>
    </dgm:pt>
    <dgm:pt modelId="{2CB02466-2F2D-4969-9244-B6A01052CF1D}">
      <dgm:prSet phldrT="[Text]" custT="1"/>
      <dgm:spPr>
        <a:solidFill>
          <a:srgbClr val="294A80"/>
        </a:solidFill>
        <a:ln>
          <a:noFill/>
        </a:ln>
      </dgm:spPr>
      <dgm:t>
        <a:bodyPr/>
        <a:lstStyle/>
        <a:p>
          <a:r>
            <a:rPr lang="en-US" sz="1600" b="1" dirty="0"/>
            <a:t>Loss Magnitude</a:t>
          </a:r>
        </a:p>
      </dgm:t>
    </dgm:pt>
    <dgm:pt modelId="{C482D07A-E689-44D9-A95A-415AB7DF4308}" type="parTrans" cxnId="{5B63514A-D0BF-4F84-83DA-25FE43A80C25}">
      <dgm:prSet/>
      <dgm:spPr>
        <a:solidFill>
          <a:srgbClr val="294A80"/>
        </a:solidFill>
        <a:ln w="28575">
          <a:solidFill>
            <a:srgbClr val="294A80"/>
          </a:solidFill>
        </a:ln>
      </dgm:spPr>
      <dgm:t>
        <a:bodyPr/>
        <a:lstStyle/>
        <a:p>
          <a:endParaRPr lang="en-US" sz="2000" b="1"/>
        </a:p>
      </dgm:t>
    </dgm:pt>
    <dgm:pt modelId="{ECB9055D-4A37-404C-9D22-9A4962455B8F}" type="sibTrans" cxnId="{5B63514A-D0BF-4F84-83DA-25FE43A80C25}">
      <dgm:prSet/>
      <dgm:spPr/>
      <dgm:t>
        <a:bodyPr/>
        <a:lstStyle/>
        <a:p>
          <a:endParaRPr lang="en-US" sz="2000" b="1"/>
        </a:p>
      </dgm:t>
    </dgm:pt>
    <dgm:pt modelId="{08BE8C8E-98EE-474B-8C70-A92B7835C7EC}">
      <dgm:prSet phldrT="[Text]" custT="1"/>
      <dgm:spPr>
        <a:solidFill>
          <a:srgbClr val="294A80"/>
        </a:solidFill>
      </dgm:spPr>
      <dgm:t>
        <a:bodyPr/>
        <a:lstStyle/>
        <a:p>
          <a:r>
            <a:rPr lang="en-US" sz="1600" b="1" dirty="0"/>
            <a:t>Primary Loss</a:t>
          </a:r>
        </a:p>
      </dgm:t>
    </dgm:pt>
    <dgm:pt modelId="{0B0AEDD0-4FA1-4796-B978-DCA370BCA5D5}" type="parTrans" cxnId="{BA62F9E8-1056-4630-85DB-8A0920251300}">
      <dgm:prSet/>
      <dgm:spPr>
        <a:ln w="28575">
          <a:solidFill>
            <a:srgbClr val="294A80"/>
          </a:solidFill>
        </a:ln>
      </dgm:spPr>
      <dgm:t>
        <a:bodyPr/>
        <a:lstStyle/>
        <a:p>
          <a:endParaRPr lang="en-US" sz="2000" b="1"/>
        </a:p>
      </dgm:t>
    </dgm:pt>
    <dgm:pt modelId="{19AED7A8-4C48-4EAF-8149-86B57D0183A6}" type="sibTrans" cxnId="{BA62F9E8-1056-4630-85DB-8A0920251300}">
      <dgm:prSet/>
      <dgm:spPr/>
      <dgm:t>
        <a:bodyPr/>
        <a:lstStyle/>
        <a:p>
          <a:endParaRPr lang="en-US" sz="2000" b="1"/>
        </a:p>
      </dgm:t>
    </dgm:pt>
    <dgm:pt modelId="{A7AC340B-F1B4-440C-BED6-55C508C44A0F}">
      <dgm:prSet phldrT="[Text]" custT="1"/>
      <dgm:spPr>
        <a:solidFill>
          <a:srgbClr val="294A80"/>
        </a:solidFill>
      </dgm:spPr>
      <dgm:t>
        <a:bodyPr/>
        <a:lstStyle/>
        <a:p>
          <a:r>
            <a:rPr lang="en-US" sz="1600" b="1" dirty="0"/>
            <a:t>Secondary Risk</a:t>
          </a:r>
        </a:p>
      </dgm:t>
    </dgm:pt>
    <dgm:pt modelId="{4FAA2015-A26C-4A77-87B1-03509F42C2C2}" type="parTrans" cxnId="{D1D69B59-BEE7-4C58-9662-93A0BB36E5C3}">
      <dgm:prSet/>
      <dgm:spPr>
        <a:ln w="28575">
          <a:solidFill>
            <a:srgbClr val="294A80"/>
          </a:solidFill>
        </a:ln>
      </dgm:spPr>
      <dgm:t>
        <a:bodyPr/>
        <a:lstStyle/>
        <a:p>
          <a:endParaRPr lang="en-US" sz="2000" b="1"/>
        </a:p>
      </dgm:t>
    </dgm:pt>
    <dgm:pt modelId="{0D0DBDE4-7407-478B-AD2D-37F968C7C27C}" type="sibTrans" cxnId="{D1D69B59-BEE7-4C58-9662-93A0BB36E5C3}">
      <dgm:prSet/>
      <dgm:spPr/>
      <dgm:t>
        <a:bodyPr/>
        <a:lstStyle/>
        <a:p>
          <a:endParaRPr lang="en-US" sz="2000" b="1"/>
        </a:p>
      </dgm:t>
    </dgm:pt>
    <dgm:pt modelId="{C89810DC-D82C-43FD-9EA2-EE03C98AD88C}">
      <dgm:prSet phldrT="[Text]" custT="1"/>
      <dgm:spPr>
        <a:solidFill>
          <a:srgbClr val="294A80"/>
        </a:solidFill>
        <a:ln>
          <a:noFill/>
        </a:ln>
      </dgm:spPr>
      <dgm:t>
        <a:bodyPr/>
        <a:lstStyle/>
        <a:p>
          <a:r>
            <a:rPr lang="en-US" sz="1600" b="1" dirty="0"/>
            <a:t>Secondary Loss Event Frequency</a:t>
          </a:r>
        </a:p>
      </dgm:t>
    </dgm:pt>
    <dgm:pt modelId="{D88B9833-D809-49CB-A90E-A9B59A1CCF3F}" type="parTrans" cxnId="{8E26C131-660B-408C-9190-587971B83234}">
      <dgm:prSet/>
      <dgm:spPr>
        <a:ln w="28575">
          <a:solidFill>
            <a:srgbClr val="294A80"/>
          </a:solidFill>
        </a:ln>
      </dgm:spPr>
      <dgm:t>
        <a:bodyPr/>
        <a:lstStyle/>
        <a:p>
          <a:endParaRPr lang="en-US" sz="2000" b="1"/>
        </a:p>
      </dgm:t>
    </dgm:pt>
    <dgm:pt modelId="{5E88DAAD-6CBD-4A2C-9F52-15ECEBBD22C4}" type="sibTrans" cxnId="{8E26C131-660B-408C-9190-587971B83234}">
      <dgm:prSet/>
      <dgm:spPr/>
      <dgm:t>
        <a:bodyPr/>
        <a:lstStyle/>
        <a:p>
          <a:endParaRPr lang="en-US" sz="2000" b="1"/>
        </a:p>
      </dgm:t>
    </dgm:pt>
    <dgm:pt modelId="{D8350281-DAF2-4F33-9141-B2CC61603833}">
      <dgm:prSet phldrT="[Text]" custT="1"/>
      <dgm:spPr>
        <a:solidFill>
          <a:srgbClr val="294A80"/>
        </a:solidFill>
        <a:ln>
          <a:noFill/>
        </a:ln>
      </dgm:spPr>
      <dgm:t>
        <a:bodyPr/>
        <a:lstStyle/>
        <a:p>
          <a:r>
            <a:rPr lang="en-US" sz="1600" b="1" dirty="0"/>
            <a:t>Secondary Loss Magnitude</a:t>
          </a:r>
        </a:p>
      </dgm:t>
    </dgm:pt>
    <dgm:pt modelId="{9FCA798D-2486-4A95-8977-D205FCF99CBF}" type="parTrans" cxnId="{D3C09314-99E0-4649-A919-046611465506}">
      <dgm:prSet/>
      <dgm:spPr>
        <a:ln w="28575">
          <a:solidFill>
            <a:srgbClr val="294A80"/>
          </a:solidFill>
        </a:ln>
      </dgm:spPr>
      <dgm:t>
        <a:bodyPr/>
        <a:lstStyle/>
        <a:p>
          <a:endParaRPr lang="en-US" sz="2000" b="1"/>
        </a:p>
      </dgm:t>
    </dgm:pt>
    <dgm:pt modelId="{75A7800B-E82F-47C4-A159-79D1668488AB}" type="sibTrans" cxnId="{D3C09314-99E0-4649-A919-046611465506}">
      <dgm:prSet/>
      <dgm:spPr/>
      <dgm:t>
        <a:bodyPr/>
        <a:lstStyle/>
        <a:p>
          <a:endParaRPr lang="en-US" sz="2000" b="1"/>
        </a:p>
      </dgm:t>
    </dgm:pt>
    <dgm:pt modelId="{B425A7EE-0C86-4388-A614-D3D1E9A7780E}">
      <dgm:prSet phldrT="[Text]" custT="1"/>
      <dgm:spPr>
        <a:solidFill>
          <a:srgbClr val="294A80"/>
        </a:solidFill>
        <a:ln>
          <a:noFill/>
        </a:ln>
      </dgm:spPr>
      <dgm:t>
        <a:bodyPr/>
        <a:lstStyle/>
        <a:p>
          <a:r>
            <a:rPr lang="en-US" sz="1600" b="1" dirty="0"/>
            <a:t>Contact Frequency</a:t>
          </a:r>
        </a:p>
      </dgm:t>
    </dgm:pt>
    <dgm:pt modelId="{8BA342BA-94F0-4677-944B-0A6C9750C516}" type="parTrans" cxnId="{5CD4862A-9582-409A-9C2A-1DE565B8F53F}">
      <dgm:prSet/>
      <dgm:spPr>
        <a:ln w="28575">
          <a:solidFill>
            <a:srgbClr val="294A80"/>
          </a:solidFill>
        </a:ln>
      </dgm:spPr>
      <dgm:t>
        <a:bodyPr/>
        <a:lstStyle/>
        <a:p>
          <a:endParaRPr lang="en-US" sz="2000" b="1"/>
        </a:p>
      </dgm:t>
    </dgm:pt>
    <dgm:pt modelId="{2EA0EBE1-0E89-402F-8E26-FE9E492741C9}" type="sibTrans" cxnId="{5CD4862A-9582-409A-9C2A-1DE565B8F53F}">
      <dgm:prSet/>
      <dgm:spPr/>
      <dgm:t>
        <a:bodyPr/>
        <a:lstStyle/>
        <a:p>
          <a:endParaRPr lang="en-US" sz="2000" b="1"/>
        </a:p>
      </dgm:t>
    </dgm:pt>
    <dgm:pt modelId="{75B8905B-C2C6-488A-999B-459042E8FB43}">
      <dgm:prSet phldrT="[Text]" custT="1"/>
      <dgm:spPr>
        <a:solidFill>
          <a:srgbClr val="294A80"/>
        </a:solidFill>
        <a:ln>
          <a:noFill/>
        </a:ln>
      </dgm:spPr>
      <dgm:t>
        <a:bodyPr/>
        <a:lstStyle/>
        <a:p>
          <a:r>
            <a:rPr lang="en-US" sz="1600" b="1" dirty="0"/>
            <a:t>Probability of Action</a:t>
          </a:r>
        </a:p>
      </dgm:t>
    </dgm:pt>
    <dgm:pt modelId="{FC9049D8-A0F5-429A-AB77-4D0E884BAB52}" type="parTrans" cxnId="{8E0AA58C-8491-4368-8971-08690835F155}">
      <dgm:prSet/>
      <dgm:spPr>
        <a:ln w="28575">
          <a:solidFill>
            <a:srgbClr val="294A80"/>
          </a:solidFill>
        </a:ln>
      </dgm:spPr>
      <dgm:t>
        <a:bodyPr/>
        <a:lstStyle/>
        <a:p>
          <a:endParaRPr lang="en-US" sz="2000" b="1"/>
        </a:p>
      </dgm:t>
    </dgm:pt>
    <dgm:pt modelId="{82DCF83F-3001-4CD2-AF34-67B95C44EFC0}" type="sibTrans" cxnId="{8E0AA58C-8491-4368-8971-08690835F155}">
      <dgm:prSet/>
      <dgm:spPr/>
      <dgm:t>
        <a:bodyPr/>
        <a:lstStyle/>
        <a:p>
          <a:endParaRPr lang="en-US" sz="2000" b="1"/>
        </a:p>
      </dgm:t>
    </dgm:pt>
    <dgm:pt modelId="{3DB43582-72D4-4C0D-BD99-EE9E71EF3B91}">
      <dgm:prSet phldrT="[Text]" custT="1"/>
      <dgm:spPr>
        <a:solidFill>
          <a:srgbClr val="294A80"/>
        </a:solidFill>
        <a:ln>
          <a:noFill/>
        </a:ln>
      </dgm:spPr>
      <dgm:t>
        <a:bodyPr/>
        <a:lstStyle/>
        <a:p>
          <a:r>
            <a:rPr lang="en-US" sz="1600" b="1" dirty="0"/>
            <a:t>Threat Capability</a:t>
          </a:r>
        </a:p>
      </dgm:t>
    </dgm:pt>
    <dgm:pt modelId="{B8A6490F-4A65-4428-A464-3FFC9708ED65}" type="parTrans" cxnId="{14B151DC-38CE-4570-96AD-627034630303}">
      <dgm:prSet/>
      <dgm:spPr>
        <a:ln w="28575">
          <a:solidFill>
            <a:srgbClr val="294A80"/>
          </a:solidFill>
        </a:ln>
      </dgm:spPr>
      <dgm:t>
        <a:bodyPr/>
        <a:lstStyle/>
        <a:p>
          <a:endParaRPr lang="en-US" sz="2000" b="1"/>
        </a:p>
      </dgm:t>
    </dgm:pt>
    <dgm:pt modelId="{E05FC543-B269-45B9-ADF3-1962A01AEED6}" type="sibTrans" cxnId="{14B151DC-38CE-4570-96AD-627034630303}">
      <dgm:prSet/>
      <dgm:spPr/>
      <dgm:t>
        <a:bodyPr/>
        <a:lstStyle/>
        <a:p>
          <a:endParaRPr lang="en-US" sz="2000" b="1"/>
        </a:p>
      </dgm:t>
    </dgm:pt>
    <dgm:pt modelId="{FB4ECD5C-CDAA-4A3D-BAB7-6412471AA042}">
      <dgm:prSet phldrT="[Text]" custT="1"/>
      <dgm:spPr>
        <a:solidFill>
          <a:srgbClr val="294A80"/>
        </a:solidFill>
        <a:ln>
          <a:noFill/>
        </a:ln>
      </dgm:spPr>
      <dgm:t>
        <a:bodyPr/>
        <a:lstStyle/>
        <a:p>
          <a:r>
            <a:rPr lang="en-US" sz="1600" b="1" dirty="0"/>
            <a:t>Difficulty</a:t>
          </a:r>
        </a:p>
      </dgm:t>
    </dgm:pt>
    <dgm:pt modelId="{38AB64A2-AD70-4F3D-8436-C8BB206E21B9}" type="parTrans" cxnId="{9A93543A-2169-4612-90DF-D47A71A20E5B}">
      <dgm:prSet/>
      <dgm:spPr>
        <a:ln w="28575">
          <a:solidFill>
            <a:srgbClr val="294A80"/>
          </a:solidFill>
        </a:ln>
      </dgm:spPr>
      <dgm:t>
        <a:bodyPr/>
        <a:lstStyle/>
        <a:p>
          <a:endParaRPr lang="en-US" sz="2000" b="1"/>
        </a:p>
      </dgm:t>
    </dgm:pt>
    <dgm:pt modelId="{4FAAEB5C-2216-49CB-A017-0CBB09CEDD3A}" type="sibTrans" cxnId="{9A93543A-2169-4612-90DF-D47A71A20E5B}">
      <dgm:prSet/>
      <dgm:spPr/>
      <dgm:t>
        <a:bodyPr/>
        <a:lstStyle/>
        <a:p>
          <a:endParaRPr lang="en-US" sz="2000" b="1"/>
        </a:p>
      </dgm:t>
    </dgm:pt>
    <dgm:pt modelId="{A157183D-9369-4D04-8C4D-1283243BD4CB}" type="pres">
      <dgm:prSet presAssocID="{FE3BE2CA-3598-47C2-8BDD-1BFCE014D082}" presName="mainComposite" presStyleCnt="0">
        <dgm:presLayoutVars>
          <dgm:chPref val="1"/>
          <dgm:dir/>
          <dgm:animOne val="branch"/>
          <dgm:animLvl val="lvl"/>
          <dgm:resizeHandles val="exact"/>
        </dgm:presLayoutVars>
      </dgm:prSet>
      <dgm:spPr/>
    </dgm:pt>
    <dgm:pt modelId="{22AEB7F4-1EBA-433C-BD4A-A14E7A42461D}" type="pres">
      <dgm:prSet presAssocID="{FE3BE2CA-3598-47C2-8BDD-1BFCE014D082}" presName="hierFlow" presStyleCnt="0"/>
      <dgm:spPr/>
    </dgm:pt>
    <dgm:pt modelId="{BB6EC8EB-F0AF-4831-8DCC-164780DE5E6A}" type="pres">
      <dgm:prSet presAssocID="{FE3BE2CA-3598-47C2-8BDD-1BFCE014D082}" presName="hierChild1" presStyleCnt="0">
        <dgm:presLayoutVars>
          <dgm:chPref val="1"/>
          <dgm:animOne val="branch"/>
          <dgm:animLvl val="lvl"/>
        </dgm:presLayoutVars>
      </dgm:prSet>
      <dgm:spPr/>
    </dgm:pt>
    <dgm:pt modelId="{87B6D2A8-8777-4A58-A934-C6799DE068E8}" type="pres">
      <dgm:prSet presAssocID="{F0BDE4A0-26EC-4431-8C3D-7432BB001C60}" presName="Name14" presStyleCnt="0"/>
      <dgm:spPr/>
    </dgm:pt>
    <dgm:pt modelId="{D3165DA1-D859-46D4-8130-6DC11111D4A2}" type="pres">
      <dgm:prSet presAssocID="{F0BDE4A0-26EC-4431-8C3D-7432BB001C60}" presName="level1Shape" presStyleLbl="node0" presStyleIdx="0" presStyleCnt="1">
        <dgm:presLayoutVars>
          <dgm:chPref val="3"/>
        </dgm:presLayoutVars>
      </dgm:prSet>
      <dgm:spPr/>
    </dgm:pt>
    <dgm:pt modelId="{FE9A41D7-D255-47C6-ADAC-57A39504EDE7}" type="pres">
      <dgm:prSet presAssocID="{F0BDE4A0-26EC-4431-8C3D-7432BB001C60}" presName="hierChild2" presStyleCnt="0"/>
      <dgm:spPr/>
    </dgm:pt>
    <dgm:pt modelId="{9A392CE1-D2C7-4CA7-88B2-D451ED4A30EE}" type="pres">
      <dgm:prSet presAssocID="{1A9B8DF4-9F69-496F-B2FB-12E9456E53E1}" presName="Name19" presStyleLbl="parChTrans1D2" presStyleIdx="0" presStyleCnt="2"/>
      <dgm:spPr/>
    </dgm:pt>
    <dgm:pt modelId="{F36AA58D-B408-4502-B6FE-1112C4DD96DB}" type="pres">
      <dgm:prSet presAssocID="{65AD1340-D5EA-498A-85DF-6AC4729FDC2A}" presName="Name21" presStyleCnt="0"/>
      <dgm:spPr/>
    </dgm:pt>
    <dgm:pt modelId="{45E47A55-0F59-4FF1-97AD-FB467CBEBF68}" type="pres">
      <dgm:prSet presAssocID="{65AD1340-D5EA-498A-85DF-6AC4729FDC2A}" presName="level2Shape" presStyleLbl="node2" presStyleIdx="0" presStyleCnt="2"/>
      <dgm:spPr/>
    </dgm:pt>
    <dgm:pt modelId="{6554C349-2BBE-4888-BB86-8DCE9073EE27}" type="pres">
      <dgm:prSet presAssocID="{65AD1340-D5EA-498A-85DF-6AC4729FDC2A}" presName="hierChild3" presStyleCnt="0"/>
      <dgm:spPr/>
    </dgm:pt>
    <dgm:pt modelId="{45305714-C94E-4F12-B2EB-3A071E7ED17E}" type="pres">
      <dgm:prSet presAssocID="{7D61188F-1A7D-4409-862E-55CD5CFAD634}" presName="Name19" presStyleLbl="parChTrans1D3" presStyleIdx="0" presStyleCnt="4"/>
      <dgm:spPr/>
    </dgm:pt>
    <dgm:pt modelId="{E5EA3C8D-EE94-4DD8-9ACC-757E7286F1E1}" type="pres">
      <dgm:prSet presAssocID="{F3046682-85DC-4880-8691-C44D8F2FCF1D}" presName="Name21" presStyleCnt="0"/>
      <dgm:spPr/>
    </dgm:pt>
    <dgm:pt modelId="{56909645-EEA1-4468-8D6A-E6039080F8B9}" type="pres">
      <dgm:prSet presAssocID="{F3046682-85DC-4880-8691-C44D8F2FCF1D}" presName="level2Shape" presStyleLbl="node3" presStyleIdx="0" presStyleCnt="4"/>
      <dgm:spPr/>
    </dgm:pt>
    <dgm:pt modelId="{34B77CDA-1596-42B0-81D8-978763900E16}" type="pres">
      <dgm:prSet presAssocID="{F3046682-85DC-4880-8691-C44D8F2FCF1D}" presName="hierChild3" presStyleCnt="0"/>
      <dgm:spPr/>
    </dgm:pt>
    <dgm:pt modelId="{4C134293-500C-4739-956D-E4224E3163A4}" type="pres">
      <dgm:prSet presAssocID="{8BA342BA-94F0-4677-944B-0A6C9750C516}" presName="Name19" presStyleLbl="parChTrans1D4" presStyleIdx="0" presStyleCnt="6"/>
      <dgm:spPr/>
    </dgm:pt>
    <dgm:pt modelId="{B870DB6F-ADB0-4B1F-AF7C-706561D1C70C}" type="pres">
      <dgm:prSet presAssocID="{B425A7EE-0C86-4388-A614-D3D1E9A7780E}" presName="Name21" presStyleCnt="0"/>
      <dgm:spPr/>
    </dgm:pt>
    <dgm:pt modelId="{EF13F57B-B642-4760-8A0C-B4919C043B66}" type="pres">
      <dgm:prSet presAssocID="{B425A7EE-0C86-4388-A614-D3D1E9A7780E}" presName="level2Shape" presStyleLbl="node4" presStyleIdx="0" presStyleCnt="6"/>
      <dgm:spPr/>
    </dgm:pt>
    <dgm:pt modelId="{D93B022E-08AB-4A0F-BD94-EC649CF2306D}" type="pres">
      <dgm:prSet presAssocID="{B425A7EE-0C86-4388-A614-D3D1E9A7780E}" presName="hierChild3" presStyleCnt="0"/>
      <dgm:spPr/>
    </dgm:pt>
    <dgm:pt modelId="{97E9D4FE-AF04-436C-A8EB-2D223DA294CD}" type="pres">
      <dgm:prSet presAssocID="{FC9049D8-A0F5-429A-AB77-4D0E884BAB52}" presName="Name19" presStyleLbl="parChTrans1D4" presStyleIdx="1" presStyleCnt="6"/>
      <dgm:spPr/>
    </dgm:pt>
    <dgm:pt modelId="{DA4D56D9-1AE8-40FC-AC46-92B12096F97F}" type="pres">
      <dgm:prSet presAssocID="{75B8905B-C2C6-488A-999B-459042E8FB43}" presName="Name21" presStyleCnt="0"/>
      <dgm:spPr/>
    </dgm:pt>
    <dgm:pt modelId="{591D42F6-E181-4ED9-9362-E75AB1F1F0FC}" type="pres">
      <dgm:prSet presAssocID="{75B8905B-C2C6-488A-999B-459042E8FB43}" presName="level2Shape" presStyleLbl="node4" presStyleIdx="1" presStyleCnt="6"/>
      <dgm:spPr/>
    </dgm:pt>
    <dgm:pt modelId="{3043C10F-003D-4EB4-9929-06F1EE6DE2CA}" type="pres">
      <dgm:prSet presAssocID="{75B8905B-C2C6-488A-999B-459042E8FB43}" presName="hierChild3" presStyleCnt="0"/>
      <dgm:spPr/>
    </dgm:pt>
    <dgm:pt modelId="{3C397A87-3D47-409C-B324-4109B47539FC}" type="pres">
      <dgm:prSet presAssocID="{E4C4D93B-BE74-417D-B0F0-7531139E5948}" presName="Name19" presStyleLbl="parChTrans1D3" presStyleIdx="1" presStyleCnt="4"/>
      <dgm:spPr/>
    </dgm:pt>
    <dgm:pt modelId="{1451E370-0DAA-4A7D-8157-13BA4B501006}" type="pres">
      <dgm:prSet presAssocID="{7FA12B3F-3705-44ED-9BCF-F3C03622F627}" presName="Name21" presStyleCnt="0"/>
      <dgm:spPr/>
    </dgm:pt>
    <dgm:pt modelId="{A49386D3-1408-462A-A621-4796AD9107DA}" type="pres">
      <dgm:prSet presAssocID="{7FA12B3F-3705-44ED-9BCF-F3C03622F627}" presName="level2Shape" presStyleLbl="node3" presStyleIdx="1" presStyleCnt="4" custScaleX="126953"/>
      <dgm:spPr/>
    </dgm:pt>
    <dgm:pt modelId="{A94AC2C4-C824-43E9-A910-F542A00137E6}" type="pres">
      <dgm:prSet presAssocID="{7FA12B3F-3705-44ED-9BCF-F3C03622F627}" presName="hierChild3" presStyleCnt="0"/>
      <dgm:spPr/>
    </dgm:pt>
    <dgm:pt modelId="{0BD1840F-F530-43C4-BD21-0CC068181130}" type="pres">
      <dgm:prSet presAssocID="{B8A6490F-4A65-4428-A464-3FFC9708ED65}" presName="Name19" presStyleLbl="parChTrans1D4" presStyleIdx="2" presStyleCnt="6"/>
      <dgm:spPr/>
    </dgm:pt>
    <dgm:pt modelId="{F012F13F-8AA9-4006-A763-912C3D0B0B31}" type="pres">
      <dgm:prSet presAssocID="{3DB43582-72D4-4C0D-BD99-EE9E71EF3B91}" presName="Name21" presStyleCnt="0"/>
      <dgm:spPr/>
    </dgm:pt>
    <dgm:pt modelId="{5C001821-C4C6-44DE-AE62-466BDA406221}" type="pres">
      <dgm:prSet presAssocID="{3DB43582-72D4-4C0D-BD99-EE9E71EF3B91}" presName="level2Shape" presStyleLbl="node4" presStyleIdx="2" presStyleCnt="6"/>
      <dgm:spPr/>
    </dgm:pt>
    <dgm:pt modelId="{120F9FEA-03D8-4893-A7C7-6E46DB30A9C7}" type="pres">
      <dgm:prSet presAssocID="{3DB43582-72D4-4C0D-BD99-EE9E71EF3B91}" presName="hierChild3" presStyleCnt="0"/>
      <dgm:spPr/>
    </dgm:pt>
    <dgm:pt modelId="{E0208217-5066-4E0A-897D-088FA5B6A528}" type="pres">
      <dgm:prSet presAssocID="{38AB64A2-AD70-4F3D-8436-C8BB206E21B9}" presName="Name19" presStyleLbl="parChTrans1D4" presStyleIdx="3" presStyleCnt="6"/>
      <dgm:spPr/>
    </dgm:pt>
    <dgm:pt modelId="{1212687D-6DD2-48CA-9D83-97373D198403}" type="pres">
      <dgm:prSet presAssocID="{FB4ECD5C-CDAA-4A3D-BAB7-6412471AA042}" presName="Name21" presStyleCnt="0"/>
      <dgm:spPr/>
    </dgm:pt>
    <dgm:pt modelId="{26F37BE1-0D4B-48A3-9873-0B8971F53DED}" type="pres">
      <dgm:prSet presAssocID="{FB4ECD5C-CDAA-4A3D-BAB7-6412471AA042}" presName="level2Shape" presStyleLbl="node4" presStyleIdx="3" presStyleCnt="6"/>
      <dgm:spPr/>
    </dgm:pt>
    <dgm:pt modelId="{161579CF-E80A-4F25-84CE-B55FD8E783B7}" type="pres">
      <dgm:prSet presAssocID="{FB4ECD5C-CDAA-4A3D-BAB7-6412471AA042}" presName="hierChild3" presStyleCnt="0"/>
      <dgm:spPr/>
    </dgm:pt>
    <dgm:pt modelId="{FBEF2299-22F7-4066-B72C-819354196D59}" type="pres">
      <dgm:prSet presAssocID="{C482D07A-E689-44D9-A95A-415AB7DF4308}" presName="Name19" presStyleLbl="parChTrans1D2" presStyleIdx="1" presStyleCnt="2"/>
      <dgm:spPr/>
    </dgm:pt>
    <dgm:pt modelId="{C52D5823-04BE-4247-8D88-C0C8C4C6CE98}" type="pres">
      <dgm:prSet presAssocID="{2CB02466-2F2D-4969-9244-B6A01052CF1D}" presName="Name21" presStyleCnt="0"/>
      <dgm:spPr/>
    </dgm:pt>
    <dgm:pt modelId="{05305ACC-AC49-41E7-B5EC-60B996FCF2E6}" type="pres">
      <dgm:prSet presAssocID="{2CB02466-2F2D-4969-9244-B6A01052CF1D}" presName="level2Shape" presStyleLbl="node2" presStyleIdx="1" presStyleCnt="2"/>
      <dgm:spPr/>
    </dgm:pt>
    <dgm:pt modelId="{B30296A2-42F0-4A00-BDF1-49033427BE8F}" type="pres">
      <dgm:prSet presAssocID="{2CB02466-2F2D-4969-9244-B6A01052CF1D}" presName="hierChild3" presStyleCnt="0"/>
      <dgm:spPr/>
    </dgm:pt>
    <dgm:pt modelId="{19DAACC1-23C3-4277-B3C4-64669EF945BD}" type="pres">
      <dgm:prSet presAssocID="{0B0AEDD0-4FA1-4796-B978-DCA370BCA5D5}" presName="Name19" presStyleLbl="parChTrans1D3" presStyleIdx="2" presStyleCnt="4"/>
      <dgm:spPr/>
    </dgm:pt>
    <dgm:pt modelId="{19AA8147-F073-4A63-A878-0444D390213E}" type="pres">
      <dgm:prSet presAssocID="{08BE8C8E-98EE-474B-8C70-A92B7835C7EC}" presName="Name21" presStyleCnt="0"/>
      <dgm:spPr/>
    </dgm:pt>
    <dgm:pt modelId="{B9F5B92D-A2C0-4E54-981E-0B98336E1EDE}" type="pres">
      <dgm:prSet presAssocID="{08BE8C8E-98EE-474B-8C70-A92B7835C7EC}" presName="level2Shape" presStyleLbl="node3" presStyleIdx="2" presStyleCnt="4"/>
      <dgm:spPr/>
    </dgm:pt>
    <dgm:pt modelId="{35A6FCDB-5E04-4432-96DA-EB033EE12B04}" type="pres">
      <dgm:prSet presAssocID="{08BE8C8E-98EE-474B-8C70-A92B7835C7EC}" presName="hierChild3" presStyleCnt="0"/>
      <dgm:spPr/>
    </dgm:pt>
    <dgm:pt modelId="{8078363E-A27E-48B5-8673-EFD45B83E7EC}" type="pres">
      <dgm:prSet presAssocID="{4FAA2015-A26C-4A77-87B1-03509F42C2C2}" presName="Name19" presStyleLbl="parChTrans1D3" presStyleIdx="3" presStyleCnt="4"/>
      <dgm:spPr/>
    </dgm:pt>
    <dgm:pt modelId="{9DBA1C94-DBDE-46B7-9903-A6A834FB299D}" type="pres">
      <dgm:prSet presAssocID="{A7AC340B-F1B4-440C-BED6-55C508C44A0F}" presName="Name21" presStyleCnt="0"/>
      <dgm:spPr/>
    </dgm:pt>
    <dgm:pt modelId="{525A8AF7-ADBF-47C1-A732-355E1240C767}" type="pres">
      <dgm:prSet presAssocID="{A7AC340B-F1B4-440C-BED6-55C508C44A0F}" presName="level2Shape" presStyleLbl="node3" presStyleIdx="3" presStyleCnt="4"/>
      <dgm:spPr/>
    </dgm:pt>
    <dgm:pt modelId="{0246F920-5A89-4EA9-9B46-133C01662701}" type="pres">
      <dgm:prSet presAssocID="{A7AC340B-F1B4-440C-BED6-55C508C44A0F}" presName="hierChild3" presStyleCnt="0"/>
      <dgm:spPr/>
    </dgm:pt>
    <dgm:pt modelId="{4779242B-0BAC-4238-BD3D-E332B14A6793}" type="pres">
      <dgm:prSet presAssocID="{D88B9833-D809-49CB-A90E-A9B59A1CCF3F}" presName="Name19" presStyleLbl="parChTrans1D4" presStyleIdx="4" presStyleCnt="6"/>
      <dgm:spPr/>
    </dgm:pt>
    <dgm:pt modelId="{60BB96B0-AB41-436B-832B-BBE99C4807ED}" type="pres">
      <dgm:prSet presAssocID="{C89810DC-D82C-43FD-9EA2-EE03C98AD88C}" presName="Name21" presStyleCnt="0"/>
      <dgm:spPr/>
    </dgm:pt>
    <dgm:pt modelId="{4DB955B0-2AB8-43A6-B6FA-1E381D12FC4A}" type="pres">
      <dgm:prSet presAssocID="{C89810DC-D82C-43FD-9EA2-EE03C98AD88C}" presName="level2Shape" presStyleLbl="node4" presStyleIdx="4" presStyleCnt="6"/>
      <dgm:spPr/>
    </dgm:pt>
    <dgm:pt modelId="{A4E544AA-1441-42AA-AB3D-19C83401D4D2}" type="pres">
      <dgm:prSet presAssocID="{C89810DC-D82C-43FD-9EA2-EE03C98AD88C}" presName="hierChild3" presStyleCnt="0"/>
      <dgm:spPr/>
    </dgm:pt>
    <dgm:pt modelId="{6E52C6DA-2D59-4AEC-87BC-785D6A4215E4}" type="pres">
      <dgm:prSet presAssocID="{9FCA798D-2486-4A95-8977-D205FCF99CBF}" presName="Name19" presStyleLbl="parChTrans1D4" presStyleIdx="5" presStyleCnt="6"/>
      <dgm:spPr/>
    </dgm:pt>
    <dgm:pt modelId="{79BDB5B3-F1AE-4C26-958B-2A4E097F4355}" type="pres">
      <dgm:prSet presAssocID="{D8350281-DAF2-4F33-9141-B2CC61603833}" presName="Name21" presStyleCnt="0"/>
      <dgm:spPr/>
    </dgm:pt>
    <dgm:pt modelId="{0E8B85CA-8546-4154-AFF3-7DA3ED95DF04}" type="pres">
      <dgm:prSet presAssocID="{D8350281-DAF2-4F33-9141-B2CC61603833}" presName="level2Shape" presStyleLbl="node4" presStyleIdx="5" presStyleCnt="6"/>
      <dgm:spPr/>
    </dgm:pt>
    <dgm:pt modelId="{442C38BA-8384-47B0-B5D8-BB3E1546BFAF}" type="pres">
      <dgm:prSet presAssocID="{D8350281-DAF2-4F33-9141-B2CC61603833}" presName="hierChild3" presStyleCnt="0"/>
      <dgm:spPr/>
    </dgm:pt>
    <dgm:pt modelId="{A7649178-ADC2-4CD7-A363-03D9F39ABF41}" type="pres">
      <dgm:prSet presAssocID="{FE3BE2CA-3598-47C2-8BDD-1BFCE014D082}" presName="bgShapesFlow" presStyleCnt="0"/>
      <dgm:spPr/>
    </dgm:pt>
  </dgm:ptLst>
  <dgm:cxnLst>
    <dgm:cxn modelId="{D3C09314-99E0-4649-A919-046611465506}" srcId="{A7AC340B-F1B4-440C-BED6-55C508C44A0F}" destId="{D8350281-DAF2-4F33-9141-B2CC61603833}" srcOrd="1" destOrd="0" parTransId="{9FCA798D-2486-4A95-8977-D205FCF99CBF}" sibTransId="{75A7800B-E82F-47C4-A159-79D1668488AB}"/>
    <dgm:cxn modelId="{14C6431C-E584-4213-9C10-B2C4F24D7557}" srcId="{65AD1340-D5EA-498A-85DF-6AC4729FDC2A}" destId="{7FA12B3F-3705-44ED-9BCF-F3C03622F627}" srcOrd="1" destOrd="0" parTransId="{E4C4D93B-BE74-417D-B0F0-7531139E5948}" sibTransId="{923E9F8E-D8E7-4C05-A96D-A4B94FA0EA2D}"/>
    <dgm:cxn modelId="{3600C31D-5EAF-461C-8E1A-169FF4004CF5}" type="presOf" srcId="{B8A6490F-4A65-4428-A464-3FFC9708ED65}" destId="{0BD1840F-F530-43C4-BD21-0CC068181130}" srcOrd="0" destOrd="0" presId="urn:microsoft.com/office/officeart/2005/8/layout/hierarchy6"/>
    <dgm:cxn modelId="{81F22E20-4CDC-41AF-8C2A-34C98E462C7E}" type="presOf" srcId="{38AB64A2-AD70-4F3D-8436-C8BB206E21B9}" destId="{E0208217-5066-4E0A-897D-088FA5B6A528}" srcOrd="0" destOrd="0" presId="urn:microsoft.com/office/officeart/2005/8/layout/hierarchy6"/>
    <dgm:cxn modelId="{90E1C325-7D03-4018-9BCF-59F889D0AB30}" type="presOf" srcId="{75B8905B-C2C6-488A-999B-459042E8FB43}" destId="{591D42F6-E181-4ED9-9362-E75AB1F1F0FC}" srcOrd="0" destOrd="0" presId="urn:microsoft.com/office/officeart/2005/8/layout/hierarchy6"/>
    <dgm:cxn modelId="{8CEE412A-66D2-45CF-AADB-6D7F0B36BA3C}" type="presOf" srcId="{FC9049D8-A0F5-429A-AB77-4D0E884BAB52}" destId="{97E9D4FE-AF04-436C-A8EB-2D223DA294CD}" srcOrd="0" destOrd="0" presId="urn:microsoft.com/office/officeart/2005/8/layout/hierarchy6"/>
    <dgm:cxn modelId="{5CD4862A-9582-409A-9C2A-1DE565B8F53F}" srcId="{F3046682-85DC-4880-8691-C44D8F2FCF1D}" destId="{B425A7EE-0C86-4388-A614-D3D1E9A7780E}" srcOrd="0" destOrd="0" parTransId="{8BA342BA-94F0-4677-944B-0A6C9750C516}" sibTransId="{2EA0EBE1-0E89-402F-8E26-FE9E492741C9}"/>
    <dgm:cxn modelId="{D63A7730-A3A8-41A0-AF5B-D4AC8335C53A}" type="presOf" srcId="{4FAA2015-A26C-4A77-87B1-03509F42C2C2}" destId="{8078363E-A27E-48B5-8673-EFD45B83E7EC}" srcOrd="0" destOrd="0" presId="urn:microsoft.com/office/officeart/2005/8/layout/hierarchy6"/>
    <dgm:cxn modelId="{8E26C131-660B-408C-9190-587971B83234}" srcId="{A7AC340B-F1B4-440C-BED6-55C508C44A0F}" destId="{C89810DC-D82C-43FD-9EA2-EE03C98AD88C}" srcOrd="0" destOrd="0" parTransId="{D88B9833-D809-49CB-A90E-A9B59A1CCF3F}" sibTransId="{5E88DAAD-6CBD-4A2C-9F52-15ECEBBD22C4}"/>
    <dgm:cxn modelId="{9A93543A-2169-4612-90DF-D47A71A20E5B}" srcId="{7FA12B3F-3705-44ED-9BCF-F3C03622F627}" destId="{FB4ECD5C-CDAA-4A3D-BAB7-6412471AA042}" srcOrd="1" destOrd="0" parTransId="{38AB64A2-AD70-4F3D-8436-C8BB206E21B9}" sibTransId="{4FAAEB5C-2216-49CB-A017-0CBB09CEDD3A}"/>
    <dgm:cxn modelId="{0D5B703A-78B2-404B-AD52-A8FBB30170B7}" type="presOf" srcId="{8BA342BA-94F0-4677-944B-0A6C9750C516}" destId="{4C134293-500C-4739-956D-E4224E3163A4}" srcOrd="0" destOrd="0" presId="urn:microsoft.com/office/officeart/2005/8/layout/hierarchy6"/>
    <dgm:cxn modelId="{7C366048-6390-40C0-A8C9-C0700E13C0F2}" type="presOf" srcId="{D8350281-DAF2-4F33-9141-B2CC61603833}" destId="{0E8B85CA-8546-4154-AFF3-7DA3ED95DF04}" srcOrd="0" destOrd="0" presId="urn:microsoft.com/office/officeart/2005/8/layout/hierarchy6"/>
    <dgm:cxn modelId="{5B63514A-D0BF-4F84-83DA-25FE43A80C25}" srcId="{F0BDE4A0-26EC-4431-8C3D-7432BB001C60}" destId="{2CB02466-2F2D-4969-9244-B6A01052CF1D}" srcOrd="1" destOrd="0" parTransId="{C482D07A-E689-44D9-A95A-415AB7DF4308}" sibTransId="{ECB9055D-4A37-404C-9D22-9A4962455B8F}"/>
    <dgm:cxn modelId="{3999E04C-4AAC-48E0-8409-9F560663F52A}" type="presOf" srcId="{C482D07A-E689-44D9-A95A-415AB7DF4308}" destId="{FBEF2299-22F7-4066-B72C-819354196D59}" srcOrd="0" destOrd="0" presId="urn:microsoft.com/office/officeart/2005/8/layout/hierarchy6"/>
    <dgm:cxn modelId="{D1D69B59-BEE7-4C58-9662-93A0BB36E5C3}" srcId="{2CB02466-2F2D-4969-9244-B6A01052CF1D}" destId="{A7AC340B-F1B4-440C-BED6-55C508C44A0F}" srcOrd="1" destOrd="0" parTransId="{4FAA2015-A26C-4A77-87B1-03509F42C2C2}" sibTransId="{0D0DBDE4-7407-478B-AD2D-37F968C7C27C}"/>
    <dgm:cxn modelId="{BD9DC56A-DD20-4254-98A0-D22C8C3A29C3}" type="presOf" srcId="{F0BDE4A0-26EC-4431-8C3D-7432BB001C60}" destId="{D3165DA1-D859-46D4-8130-6DC11111D4A2}" srcOrd="0" destOrd="0" presId="urn:microsoft.com/office/officeart/2005/8/layout/hierarchy6"/>
    <dgm:cxn modelId="{C9F51B6E-F930-42E1-A674-89ED47675A2A}" type="presOf" srcId="{0B0AEDD0-4FA1-4796-B978-DCA370BCA5D5}" destId="{19DAACC1-23C3-4277-B3C4-64669EF945BD}" srcOrd="0" destOrd="0" presId="urn:microsoft.com/office/officeart/2005/8/layout/hierarchy6"/>
    <dgm:cxn modelId="{C345CF71-5B66-4577-B2F1-3F7DF3EC67DD}" type="presOf" srcId="{08BE8C8E-98EE-474B-8C70-A92B7835C7EC}" destId="{B9F5B92D-A2C0-4E54-981E-0B98336E1EDE}" srcOrd="0" destOrd="0" presId="urn:microsoft.com/office/officeart/2005/8/layout/hierarchy6"/>
    <dgm:cxn modelId="{59EDE17C-3828-44DD-A5CB-4FC6F503D594}" type="presOf" srcId="{65AD1340-D5EA-498A-85DF-6AC4729FDC2A}" destId="{45E47A55-0F59-4FF1-97AD-FB467CBEBF68}" srcOrd="0" destOrd="0" presId="urn:microsoft.com/office/officeart/2005/8/layout/hierarchy6"/>
    <dgm:cxn modelId="{68C69D81-A753-42E4-8CD4-B35CC8AEA037}" srcId="{65AD1340-D5EA-498A-85DF-6AC4729FDC2A}" destId="{F3046682-85DC-4880-8691-C44D8F2FCF1D}" srcOrd="0" destOrd="0" parTransId="{7D61188F-1A7D-4409-862E-55CD5CFAD634}" sibTransId="{130C73E2-9088-452B-843A-F5B628271869}"/>
    <dgm:cxn modelId="{DFFE3D84-772D-490C-8744-9F9105D5B190}" type="presOf" srcId="{9FCA798D-2486-4A95-8977-D205FCF99CBF}" destId="{6E52C6DA-2D59-4AEC-87BC-785D6A4215E4}" srcOrd="0" destOrd="0" presId="urn:microsoft.com/office/officeart/2005/8/layout/hierarchy6"/>
    <dgm:cxn modelId="{300E5984-4B73-457F-9DAF-40378AFAEA2C}" type="presOf" srcId="{C89810DC-D82C-43FD-9EA2-EE03C98AD88C}" destId="{4DB955B0-2AB8-43A6-B6FA-1E381D12FC4A}" srcOrd="0" destOrd="0" presId="urn:microsoft.com/office/officeart/2005/8/layout/hierarchy6"/>
    <dgm:cxn modelId="{7AEDD086-F2CC-4BF0-A196-BCDE56EDC3BF}" type="presOf" srcId="{B425A7EE-0C86-4388-A614-D3D1E9A7780E}" destId="{EF13F57B-B642-4760-8A0C-B4919C043B66}" srcOrd="0" destOrd="0" presId="urn:microsoft.com/office/officeart/2005/8/layout/hierarchy6"/>
    <dgm:cxn modelId="{FA417488-EAB5-42E3-9075-D1DEFD4C4A0E}" type="presOf" srcId="{2CB02466-2F2D-4969-9244-B6A01052CF1D}" destId="{05305ACC-AC49-41E7-B5EC-60B996FCF2E6}" srcOrd="0" destOrd="0" presId="urn:microsoft.com/office/officeart/2005/8/layout/hierarchy6"/>
    <dgm:cxn modelId="{8E0AA58C-8491-4368-8971-08690835F155}" srcId="{F3046682-85DC-4880-8691-C44D8F2FCF1D}" destId="{75B8905B-C2C6-488A-999B-459042E8FB43}" srcOrd="1" destOrd="0" parTransId="{FC9049D8-A0F5-429A-AB77-4D0E884BAB52}" sibTransId="{82DCF83F-3001-4CD2-AF34-67B95C44EFC0}"/>
    <dgm:cxn modelId="{D2650991-B685-4B3B-BFC0-08478086DAEF}" type="presOf" srcId="{7FA12B3F-3705-44ED-9BCF-F3C03622F627}" destId="{A49386D3-1408-462A-A621-4796AD9107DA}" srcOrd="0" destOrd="0" presId="urn:microsoft.com/office/officeart/2005/8/layout/hierarchy6"/>
    <dgm:cxn modelId="{FACCDD91-0731-4175-8E85-61E6788ADE6A}" type="presOf" srcId="{1A9B8DF4-9F69-496F-B2FB-12E9456E53E1}" destId="{9A392CE1-D2C7-4CA7-88B2-D451ED4A30EE}" srcOrd="0" destOrd="0" presId="urn:microsoft.com/office/officeart/2005/8/layout/hierarchy6"/>
    <dgm:cxn modelId="{39245397-C1BC-4AF3-9EA7-BF813636BCC4}" type="presOf" srcId="{A7AC340B-F1B4-440C-BED6-55C508C44A0F}" destId="{525A8AF7-ADBF-47C1-A732-355E1240C767}" srcOrd="0" destOrd="0" presId="urn:microsoft.com/office/officeart/2005/8/layout/hierarchy6"/>
    <dgm:cxn modelId="{49EBBB97-D111-4DD5-BD03-3CFA508D436F}" type="presOf" srcId="{FE3BE2CA-3598-47C2-8BDD-1BFCE014D082}" destId="{A157183D-9369-4D04-8C4D-1283243BD4CB}" srcOrd="0" destOrd="0" presId="urn:microsoft.com/office/officeart/2005/8/layout/hierarchy6"/>
    <dgm:cxn modelId="{AF92A1B0-EF74-479B-9DA8-4199ECCF8143}" type="presOf" srcId="{F3046682-85DC-4880-8691-C44D8F2FCF1D}" destId="{56909645-EEA1-4468-8D6A-E6039080F8B9}" srcOrd="0" destOrd="0" presId="urn:microsoft.com/office/officeart/2005/8/layout/hierarchy6"/>
    <dgm:cxn modelId="{A87019C0-CE88-4E3E-BEE8-5609358273B9}" srcId="{FE3BE2CA-3598-47C2-8BDD-1BFCE014D082}" destId="{F0BDE4A0-26EC-4431-8C3D-7432BB001C60}" srcOrd="0" destOrd="0" parTransId="{71694C7D-DA81-4596-B0C1-828461C056F4}" sibTransId="{8233E83F-D774-4691-AA59-F7727B4DAB11}"/>
    <dgm:cxn modelId="{6C41EFC8-5A2A-4EE2-8F5D-39C826D9D1AB}" type="presOf" srcId="{D88B9833-D809-49CB-A90E-A9B59A1CCF3F}" destId="{4779242B-0BAC-4238-BD3D-E332B14A6793}" srcOrd="0" destOrd="0" presId="urn:microsoft.com/office/officeart/2005/8/layout/hierarchy6"/>
    <dgm:cxn modelId="{4C217AD7-5B11-4573-9483-1AABD31BBBB7}" srcId="{F0BDE4A0-26EC-4431-8C3D-7432BB001C60}" destId="{65AD1340-D5EA-498A-85DF-6AC4729FDC2A}" srcOrd="0" destOrd="0" parTransId="{1A9B8DF4-9F69-496F-B2FB-12E9456E53E1}" sibTransId="{223F38AE-0D78-4291-A4CB-570D26823AA6}"/>
    <dgm:cxn modelId="{14B151DC-38CE-4570-96AD-627034630303}" srcId="{7FA12B3F-3705-44ED-9BCF-F3C03622F627}" destId="{3DB43582-72D4-4C0D-BD99-EE9E71EF3B91}" srcOrd="0" destOrd="0" parTransId="{B8A6490F-4A65-4428-A464-3FFC9708ED65}" sibTransId="{E05FC543-B269-45B9-ADF3-1962A01AEED6}"/>
    <dgm:cxn modelId="{4D85BBDC-7307-4754-8DD7-0C81CB093073}" type="presOf" srcId="{3DB43582-72D4-4C0D-BD99-EE9E71EF3B91}" destId="{5C001821-C4C6-44DE-AE62-466BDA406221}" srcOrd="0" destOrd="0" presId="urn:microsoft.com/office/officeart/2005/8/layout/hierarchy6"/>
    <dgm:cxn modelId="{BA62F9E8-1056-4630-85DB-8A0920251300}" srcId="{2CB02466-2F2D-4969-9244-B6A01052CF1D}" destId="{08BE8C8E-98EE-474B-8C70-A92B7835C7EC}" srcOrd="0" destOrd="0" parTransId="{0B0AEDD0-4FA1-4796-B978-DCA370BCA5D5}" sibTransId="{19AED7A8-4C48-4EAF-8149-86B57D0183A6}"/>
    <dgm:cxn modelId="{1731EBE9-E5D3-465F-BD4C-AE2786814347}" type="presOf" srcId="{E4C4D93B-BE74-417D-B0F0-7531139E5948}" destId="{3C397A87-3D47-409C-B324-4109B47539FC}" srcOrd="0" destOrd="0" presId="urn:microsoft.com/office/officeart/2005/8/layout/hierarchy6"/>
    <dgm:cxn modelId="{DF946AF5-1B5E-4048-BFED-49255DABA000}" type="presOf" srcId="{7D61188F-1A7D-4409-862E-55CD5CFAD634}" destId="{45305714-C94E-4F12-B2EB-3A071E7ED17E}" srcOrd="0" destOrd="0" presId="urn:microsoft.com/office/officeart/2005/8/layout/hierarchy6"/>
    <dgm:cxn modelId="{F2C998FE-FB6C-4536-8FFB-138014F9E1F9}" type="presOf" srcId="{FB4ECD5C-CDAA-4A3D-BAB7-6412471AA042}" destId="{26F37BE1-0D4B-48A3-9873-0B8971F53DED}" srcOrd="0" destOrd="0" presId="urn:microsoft.com/office/officeart/2005/8/layout/hierarchy6"/>
    <dgm:cxn modelId="{5A04EFEC-B0D3-4368-BC4B-03205D423DBF}" type="presParOf" srcId="{A157183D-9369-4D04-8C4D-1283243BD4CB}" destId="{22AEB7F4-1EBA-433C-BD4A-A14E7A42461D}" srcOrd="0" destOrd="0" presId="urn:microsoft.com/office/officeart/2005/8/layout/hierarchy6"/>
    <dgm:cxn modelId="{3A983BF2-4862-4B5E-B8A3-06B4E168C2A9}" type="presParOf" srcId="{22AEB7F4-1EBA-433C-BD4A-A14E7A42461D}" destId="{BB6EC8EB-F0AF-4831-8DCC-164780DE5E6A}" srcOrd="0" destOrd="0" presId="urn:microsoft.com/office/officeart/2005/8/layout/hierarchy6"/>
    <dgm:cxn modelId="{FCBBE632-1689-4597-B89A-190670014120}" type="presParOf" srcId="{BB6EC8EB-F0AF-4831-8DCC-164780DE5E6A}" destId="{87B6D2A8-8777-4A58-A934-C6799DE068E8}" srcOrd="0" destOrd="0" presId="urn:microsoft.com/office/officeart/2005/8/layout/hierarchy6"/>
    <dgm:cxn modelId="{6BD4B23B-B01C-4A0A-86DC-320B6C4FF207}" type="presParOf" srcId="{87B6D2A8-8777-4A58-A934-C6799DE068E8}" destId="{D3165DA1-D859-46D4-8130-6DC11111D4A2}" srcOrd="0" destOrd="0" presId="urn:microsoft.com/office/officeart/2005/8/layout/hierarchy6"/>
    <dgm:cxn modelId="{912A8864-3732-4542-98EB-A7B31C22343F}" type="presParOf" srcId="{87B6D2A8-8777-4A58-A934-C6799DE068E8}" destId="{FE9A41D7-D255-47C6-ADAC-57A39504EDE7}" srcOrd="1" destOrd="0" presId="urn:microsoft.com/office/officeart/2005/8/layout/hierarchy6"/>
    <dgm:cxn modelId="{8FE86E00-DBCC-4CF0-BFC6-8D9A0E8A4A0C}" type="presParOf" srcId="{FE9A41D7-D255-47C6-ADAC-57A39504EDE7}" destId="{9A392CE1-D2C7-4CA7-88B2-D451ED4A30EE}" srcOrd="0" destOrd="0" presId="urn:microsoft.com/office/officeart/2005/8/layout/hierarchy6"/>
    <dgm:cxn modelId="{AC93C7D9-FC4F-488C-BE82-5C7489F1E8E1}" type="presParOf" srcId="{FE9A41D7-D255-47C6-ADAC-57A39504EDE7}" destId="{F36AA58D-B408-4502-B6FE-1112C4DD96DB}" srcOrd="1" destOrd="0" presId="urn:microsoft.com/office/officeart/2005/8/layout/hierarchy6"/>
    <dgm:cxn modelId="{8E47706E-9D6D-4BE1-9C46-1C59E50C693C}" type="presParOf" srcId="{F36AA58D-B408-4502-B6FE-1112C4DD96DB}" destId="{45E47A55-0F59-4FF1-97AD-FB467CBEBF68}" srcOrd="0" destOrd="0" presId="urn:microsoft.com/office/officeart/2005/8/layout/hierarchy6"/>
    <dgm:cxn modelId="{F9F78ABD-206C-4F65-AB76-C33090589927}" type="presParOf" srcId="{F36AA58D-B408-4502-B6FE-1112C4DD96DB}" destId="{6554C349-2BBE-4888-BB86-8DCE9073EE27}" srcOrd="1" destOrd="0" presId="urn:microsoft.com/office/officeart/2005/8/layout/hierarchy6"/>
    <dgm:cxn modelId="{2700C22F-999C-4ECF-A172-28C672819140}" type="presParOf" srcId="{6554C349-2BBE-4888-BB86-8DCE9073EE27}" destId="{45305714-C94E-4F12-B2EB-3A071E7ED17E}" srcOrd="0" destOrd="0" presId="urn:microsoft.com/office/officeart/2005/8/layout/hierarchy6"/>
    <dgm:cxn modelId="{B2CE9C50-7543-48A0-B13B-9B95B644317D}" type="presParOf" srcId="{6554C349-2BBE-4888-BB86-8DCE9073EE27}" destId="{E5EA3C8D-EE94-4DD8-9ACC-757E7286F1E1}" srcOrd="1" destOrd="0" presId="urn:microsoft.com/office/officeart/2005/8/layout/hierarchy6"/>
    <dgm:cxn modelId="{A6E80E1B-242B-4E55-94C4-07F81663E567}" type="presParOf" srcId="{E5EA3C8D-EE94-4DD8-9ACC-757E7286F1E1}" destId="{56909645-EEA1-4468-8D6A-E6039080F8B9}" srcOrd="0" destOrd="0" presId="urn:microsoft.com/office/officeart/2005/8/layout/hierarchy6"/>
    <dgm:cxn modelId="{F5BFB847-ADD6-41B2-94E4-CFCF766203B9}" type="presParOf" srcId="{E5EA3C8D-EE94-4DD8-9ACC-757E7286F1E1}" destId="{34B77CDA-1596-42B0-81D8-978763900E16}" srcOrd="1" destOrd="0" presId="urn:microsoft.com/office/officeart/2005/8/layout/hierarchy6"/>
    <dgm:cxn modelId="{53B79FF9-EDB2-4258-A33A-B38627D19467}" type="presParOf" srcId="{34B77CDA-1596-42B0-81D8-978763900E16}" destId="{4C134293-500C-4739-956D-E4224E3163A4}" srcOrd="0" destOrd="0" presId="urn:microsoft.com/office/officeart/2005/8/layout/hierarchy6"/>
    <dgm:cxn modelId="{F6C0A106-9D1F-4066-A0FE-0A99F76BC456}" type="presParOf" srcId="{34B77CDA-1596-42B0-81D8-978763900E16}" destId="{B870DB6F-ADB0-4B1F-AF7C-706561D1C70C}" srcOrd="1" destOrd="0" presId="urn:microsoft.com/office/officeart/2005/8/layout/hierarchy6"/>
    <dgm:cxn modelId="{5657F918-18A0-48D7-AF64-064B2D7BB158}" type="presParOf" srcId="{B870DB6F-ADB0-4B1F-AF7C-706561D1C70C}" destId="{EF13F57B-B642-4760-8A0C-B4919C043B66}" srcOrd="0" destOrd="0" presId="urn:microsoft.com/office/officeart/2005/8/layout/hierarchy6"/>
    <dgm:cxn modelId="{54B2C90A-CA4C-4135-96C6-EEAE23B0CE6E}" type="presParOf" srcId="{B870DB6F-ADB0-4B1F-AF7C-706561D1C70C}" destId="{D93B022E-08AB-4A0F-BD94-EC649CF2306D}" srcOrd="1" destOrd="0" presId="urn:microsoft.com/office/officeart/2005/8/layout/hierarchy6"/>
    <dgm:cxn modelId="{AD6D66EF-2541-42EF-9D0C-0BDD429BC1DC}" type="presParOf" srcId="{34B77CDA-1596-42B0-81D8-978763900E16}" destId="{97E9D4FE-AF04-436C-A8EB-2D223DA294CD}" srcOrd="2" destOrd="0" presId="urn:microsoft.com/office/officeart/2005/8/layout/hierarchy6"/>
    <dgm:cxn modelId="{E7AD2B14-FF78-43FB-8D47-A8BA61764158}" type="presParOf" srcId="{34B77CDA-1596-42B0-81D8-978763900E16}" destId="{DA4D56D9-1AE8-40FC-AC46-92B12096F97F}" srcOrd="3" destOrd="0" presId="urn:microsoft.com/office/officeart/2005/8/layout/hierarchy6"/>
    <dgm:cxn modelId="{53BA1C73-78F7-44D7-8C52-B311BC913C56}" type="presParOf" srcId="{DA4D56D9-1AE8-40FC-AC46-92B12096F97F}" destId="{591D42F6-E181-4ED9-9362-E75AB1F1F0FC}" srcOrd="0" destOrd="0" presId="urn:microsoft.com/office/officeart/2005/8/layout/hierarchy6"/>
    <dgm:cxn modelId="{8B4DE0BE-DC85-492A-9933-5EE5E9E1E449}" type="presParOf" srcId="{DA4D56D9-1AE8-40FC-AC46-92B12096F97F}" destId="{3043C10F-003D-4EB4-9929-06F1EE6DE2CA}" srcOrd="1" destOrd="0" presId="urn:microsoft.com/office/officeart/2005/8/layout/hierarchy6"/>
    <dgm:cxn modelId="{690F954F-E63A-4A55-847B-C3BA1910D812}" type="presParOf" srcId="{6554C349-2BBE-4888-BB86-8DCE9073EE27}" destId="{3C397A87-3D47-409C-B324-4109B47539FC}" srcOrd="2" destOrd="0" presId="urn:microsoft.com/office/officeart/2005/8/layout/hierarchy6"/>
    <dgm:cxn modelId="{9F938CC8-AC7F-4E9C-8F59-FC98AB3E6C6D}" type="presParOf" srcId="{6554C349-2BBE-4888-BB86-8DCE9073EE27}" destId="{1451E370-0DAA-4A7D-8157-13BA4B501006}" srcOrd="3" destOrd="0" presId="urn:microsoft.com/office/officeart/2005/8/layout/hierarchy6"/>
    <dgm:cxn modelId="{0697A63D-BE98-45EA-AB69-E996FDDF59FC}" type="presParOf" srcId="{1451E370-0DAA-4A7D-8157-13BA4B501006}" destId="{A49386D3-1408-462A-A621-4796AD9107DA}" srcOrd="0" destOrd="0" presId="urn:microsoft.com/office/officeart/2005/8/layout/hierarchy6"/>
    <dgm:cxn modelId="{4F8E1A64-3CA4-4AE3-9013-B2B5F9A3F3B4}" type="presParOf" srcId="{1451E370-0DAA-4A7D-8157-13BA4B501006}" destId="{A94AC2C4-C824-43E9-A910-F542A00137E6}" srcOrd="1" destOrd="0" presId="urn:microsoft.com/office/officeart/2005/8/layout/hierarchy6"/>
    <dgm:cxn modelId="{CE9C7C5B-98DA-41EC-91D1-8ECA08E02E7A}" type="presParOf" srcId="{A94AC2C4-C824-43E9-A910-F542A00137E6}" destId="{0BD1840F-F530-43C4-BD21-0CC068181130}" srcOrd="0" destOrd="0" presId="urn:microsoft.com/office/officeart/2005/8/layout/hierarchy6"/>
    <dgm:cxn modelId="{00F4F480-CD29-4B7C-8846-9FB6D237FCC9}" type="presParOf" srcId="{A94AC2C4-C824-43E9-A910-F542A00137E6}" destId="{F012F13F-8AA9-4006-A763-912C3D0B0B31}" srcOrd="1" destOrd="0" presId="urn:microsoft.com/office/officeart/2005/8/layout/hierarchy6"/>
    <dgm:cxn modelId="{152DEC5B-119B-4DB0-B5EC-62E853A79FB8}" type="presParOf" srcId="{F012F13F-8AA9-4006-A763-912C3D0B0B31}" destId="{5C001821-C4C6-44DE-AE62-466BDA406221}" srcOrd="0" destOrd="0" presId="urn:microsoft.com/office/officeart/2005/8/layout/hierarchy6"/>
    <dgm:cxn modelId="{A5075981-2CDD-4174-B9A4-5032799BE10F}" type="presParOf" srcId="{F012F13F-8AA9-4006-A763-912C3D0B0B31}" destId="{120F9FEA-03D8-4893-A7C7-6E46DB30A9C7}" srcOrd="1" destOrd="0" presId="urn:microsoft.com/office/officeart/2005/8/layout/hierarchy6"/>
    <dgm:cxn modelId="{697F8FC2-B51C-4B5F-96A7-1A951EE99D75}" type="presParOf" srcId="{A94AC2C4-C824-43E9-A910-F542A00137E6}" destId="{E0208217-5066-4E0A-897D-088FA5B6A528}" srcOrd="2" destOrd="0" presId="urn:microsoft.com/office/officeart/2005/8/layout/hierarchy6"/>
    <dgm:cxn modelId="{01836EEB-51A6-4DCF-B50D-497D49EA186D}" type="presParOf" srcId="{A94AC2C4-C824-43E9-A910-F542A00137E6}" destId="{1212687D-6DD2-48CA-9D83-97373D198403}" srcOrd="3" destOrd="0" presId="urn:microsoft.com/office/officeart/2005/8/layout/hierarchy6"/>
    <dgm:cxn modelId="{CAD62684-349A-4205-852D-F64DC100F89F}" type="presParOf" srcId="{1212687D-6DD2-48CA-9D83-97373D198403}" destId="{26F37BE1-0D4B-48A3-9873-0B8971F53DED}" srcOrd="0" destOrd="0" presId="urn:microsoft.com/office/officeart/2005/8/layout/hierarchy6"/>
    <dgm:cxn modelId="{E86E12B0-1EB1-4644-8236-471306A728BC}" type="presParOf" srcId="{1212687D-6DD2-48CA-9D83-97373D198403}" destId="{161579CF-E80A-4F25-84CE-B55FD8E783B7}" srcOrd="1" destOrd="0" presId="urn:microsoft.com/office/officeart/2005/8/layout/hierarchy6"/>
    <dgm:cxn modelId="{6B97CBF1-0CA3-40D6-8CB9-8393C7D0ACBD}" type="presParOf" srcId="{FE9A41D7-D255-47C6-ADAC-57A39504EDE7}" destId="{FBEF2299-22F7-4066-B72C-819354196D59}" srcOrd="2" destOrd="0" presId="urn:microsoft.com/office/officeart/2005/8/layout/hierarchy6"/>
    <dgm:cxn modelId="{1B823627-12F9-475A-804C-A0575B2059CA}" type="presParOf" srcId="{FE9A41D7-D255-47C6-ADAC-57A39504EDE7}" destId="{C52D5823-04BE-4247-8D88-C0C8C4C6CE98}" srcOrd="3" destOrd="0" presId="urn:microsoft.com/office/officeart/2005/8/layout/hierarchy6"/>
    <dgm:cxn modelId="{CD39B416-562F-47E8-BE27-0AAFFDFA5A7B}" type="presParOf" srcId="{C52D5823-04BE-4247-8D88-C0C8C4C6CE98}" destId="{05305ACC-AC49-41E7-B5EC-60B996FCF2E6}" srcOrd="0" destOrd="0" presId="urn:microsoft.com/office/officeart/2005/8/layout/hierarchy6"/>
    <dgm:cxn modelId="{9666777E-EC5D-4EAC-A7CC-5D8754BF05F1}" type="presParOf" srcId="{C52D5823-04BE-4247-8D88-C0C8C4C6CE98}" destId="{B30296A2-42F0-4A00-BDF1-49033427BE8F}" srcOrd="1" destOrd="0" presId="urn:microsoft.com/office/officeart/2005/8/layout/hierarchy6"/>
    <dgm:cxn modelId="{246D8944-D0E3-4F02-BF03-478351B37B0D}" type="presParOf" srcId="{B30296A2-42F0-4A00-BDF1-49033427BE8F}" destId="{19DAACC1-23C3-4277-B3C4-64669EF945BD}" srcOrd="0" destOrd="0" presId="urn:microsoft.com/office/officeart/2005/8/layout/hierarchy6"/>
    <dgm:cxn modelId="{64A0C539-93CA-4254-9F4B-B529DE534077}" type="presParOf" srcId="{B30296A2-42F0-4A00-BDF1-49033427BE8F}" destId="{19AA8147-F073-4A63-A878-0444D390213E}" srcOrd="1" destOrd="0" presId="urn:microsoft.com/office/officeart/2005/8/layout/hierarchy6"/>
    <dgm:cxn modelId="{BC37B9FF-0D5E-407A-B0F1-A3446C2CABE4}" type="presParOf" srcId="{19AA8147-F073-4A63-A878-0444D390213E}" destId="{B9F5B92D-A2C0-4E54-981E-0B98336E1EDE}" srcOrd="0" destOrd="0" presId="urn:microsoft.com/office/officeart/2005/8/layout/hierarchy6"/>
    <dgm:cxn modelId="{DCF5BDDB-C6AD-487A-9E5C-1F0AE4C48A17}" type="presParOf" srcId="{19AA8147-F073-4A63-A878-0444D390213E}" destId="{35A6FCDB-5E04-4432-96DA-EB033EE12B04}" srcOrd="1" destOrd="0" presId="urn:microsoft.com/office/officeart/2005/8/layout/hierarchy6"/>
    <dgm:cxn modelId="{3DFAEBB4-24F7-4FA1-BF7A-1233B5D5B49F}" type="presParOf" srcId="{B30296A2-42F0-4A00-BDF1-49033427BE8F}" destId="{8078363E-A27E-48B5-8673-EFD45B83E7EC}" srcOrd="2" destOrd="0" presId="urn:microsoft.com/office/officeart/2005/8/layout/hierarchy6"/>
    <dgm:cxn modelId="{C47101FE-9219-4604-AF13-4E2CE48C8D37}" type="presParOf" srcId="{B30296A2-42F0-4A00-BDF1-49033427BE8F}" destId="{9DBA1C94-DBDE-46B7-9903-A6A834FB299D}" srcOrd="3" destOrd="0" presId="urn:microsoft.com/office/officeart/2005/8/layout/hierarchy6"/>
    <dgm:cxn modelId="{4BCD1E2A-745A-4B00-8AEC-17C3D1E3322C}" type="presParOf" srcId="{9DBA1C94-DBDE-46B7-9903-A6A834FB299D}" destId="{525A8AF7-ADBF-47C1-A732-355E1240C767}" srcOrd="0" destOrd="0" presId="urn:microsoft.com/office/officeart/2005/8/layout/hierarchy6"/>
    <dgm:cxn modelId="{47E0AA06-326A-4634-A4F3-E56E31D5C944}" type="presParOf" srcId="{9DBA1C94-DBDE-46B7-9903-A6A834FB299D}" destId="{0246F920-5A89-4EA9-9B46-133C01662701}" srcOrd="1" destOrd="0" presId="urn:microsoft.com/office/officeart/2005/8/layout/hierarchy6"/>
    <dgm:cxn modelId="{834073A8-F136-43F9-8646-7464B92DB678}" type="presParOf" srcId="{0246F920-5A89-4EA9-9B46-133C01662701}" destId="{4779242B-0BAC-4238-BD3D-E332B14A6793}" srcOrd="0" destOrd="0" presId="urn:microsoft.com/office/officeart/2005/8/layout/hierarchy6"/>
    <dgm:cxn modelId="{D6073783-F701-4ACC-9BF3-3C8B4227D445}" type="presParOf" srcId="{0246F920-5A89-4EA9-9B46-133C01662701}" destId="{60BB96B0-AB41-436B-832B-BBE99C4807ED}" srcOrd="1" destOrd="0" presId="urn:microsoft.com/office/officeart/2005/8/layout/hierarchy6"/>
    <dgm:cxn modelId="{10312E57-6079-4603-B79D-B323ED8C6A9F}" type="presParOf" srcId="{60BB96B0-AB41-436B-832B-BBE99C4807ED}" destId="{4DB955B0-2AB8-43A6-B6FA-1E381D12FC4A}" srcOrd="0" destOrd="0" presId="urn:microsoft.com/office/officeart/2005/8/layout/hierarchy6"/>
    <dgm:cxn modelId="{4EBD1DD0-68B4-4EDD-8ECF-F3ED187821D7}" type="presParOf" srcId="{60BB96B0-AB41-436B-832B-BBE99C4807ED}" destId="{A4E544AA-1441-42AA-AB3D-19C83401D4D2}" srcOrd="1" destOrd="0" presId="urn:microsoft.com/office/officeart/2005/8/layout/hierarchy6"/>
    <dgm:cxn modelId="{E40A990D-1F05-4E2D-B908-0054959059B4}" type="presParOf" srcId="{0246F920-5A89-4EA9-9B46-133C01662701}" destId="{6E52C6DA-2D59-4AEC-87BC-785D6A4215E4}" srcOrd="2" destOrd="0" presId="urn:microsoft.com/office/officeart/2005/8/layout/hierarchy6"/>
    <dgm:cxn modelId="{C897A8C0-798D-4187-99C1-8BFA56B16F63}" type="presParOf" srcId="{0246F920-5A89-4EA9-9B46-133C01662701}" destId="{79BDB5B3-F1AE-4C26-958B-2A4E097F4355}" srcOrd="3" destOrd="0" presId="urn:microsoft.com/office/officeart/2005/8/layout/hierarchy6"/>
    <dgm:cxn modelId="{12E1AE78-3902-4FE6-9BD3-88962A0405FF}" type="presParOf" srcId="{79BDB5B3-F1AE-4C26-958B-2A4E097F4355}" destId="{0E8B85CA-8546-4154-AFF3-7DA3ED95DF04}" srcOrd="0" destOrd="0" presId="urn:microsoft.com/office/officeart/2005/8/layout/hierarchy6"/>
    <dgm:cxn modelId="{9237B716-6E89-4EED-A34A-CDC7EDCA35D9}" type="presParOf" srcId="{79BDB5B3-F1AE-4C26-958B-2A4E097F4355}" destId="{442C38BA-8384-47B0-B5D8-BB3E1546BFAF}" srcOrd="1" destOrd="0" presId="urn:microsoft.com/office/officeart/2005/8/layout/hierarchy6"/>
    <dgm:cxn modelId="{4CEB0286-894D-421D-AB27-973C4F93D29C}" type="presParOf" srcId="{A157183D-9369-4D04-8C4D-1283243BD4CB}" destId="{A7649178-ADC2-4CD7-A363-03D9F39ABF41}" srcOrd="1" destOrd="0" presId="urn:microsoft.com/office/officeart/2005/8/layout/hierarchy6"/>
  </dgm:cxnLst>
  <dgm:bg/>
  <dgm:whole>
    <a:ln>
      <a:noFill/>
    </a:ln>
  </dgm:whole>
  <dgm:extLst>
    <a:ext uri="http://schemas.microsoft.com/office/drawing/2008/diagram">
      <dsp:dataModelExt xmlns:dsp="http://schemas.microsoft.com/office/drawing/2008/diagram" relId="rId8"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FE3BE2CA-3598-47C2-8BDD-1BFCE014D082}" type="doc">
      <dgm:prSet loTypeId="urn:microsoft.com/office/officeart/2005/8/layout/hierarchy6" loCatId="hierarchy" qsTypeId="urn:microsoft.com/office/officeart/2005/8/quickstyle/simple1" qsCatId="simple" csTypeId="urn:microsoft.com/office/officeart/2005/8/colors/accent6_2" csCatId="accent6" phldr="1"/>
      <dgm:spPr/>
      <dgm:t>
        <a:bodyPr/>
        <a:lstStyle/>
        <a:p>
          <a:endParaRPr lang="en-US"/>
        </a:p>
      </dgm:t>
    </dgm:pt>
    <dgm:pt modelId="{F0BDE4A0-26EC-4431-8C3D-7432BB001C60}">
      <dgm:prSet phldrT="[Text]" custT="1"/>
      <dgm:spPr>
        <a:solidFill>
          <a:srgbClr val="294A80"/>
        </a:solidFill>
        <a:ln>
          <a:noFill/>
        </a:ln>
      </dgm:spPr>
      <dgm:t>
        <a:bodyPr/>
        <a:lstStyle/>
        <a:p>
          <a:r>
            <a:rPr lang="en-US" sz="2000" b="1" dirty="0"/>
            <a:t>Risk</a:t>
          </a:r>
          <a:endParaRPr lang="en-US" sz="1600" b="1" dirty="0"/>
        </a:p>
      </dgm:t>
    </dgm:pt>
    <dgm:pt modelId="{71694C7D-DA81-4596-B0C1-828461C056F4}" type="parTrans" cxnId="{A87019C0-CE88-4E3E-BEE8-5609358273B9}">
      <dgm:prSet/>
      <dgm:spPr/>
      <dgm:t>
        <a:bodyPr/>
        <a:lstStyle/>
        <a:p>
          <a:endParaRPr lang="en-US" sz="2000" b="1"/>
        </a:p>
      </dgm:t>
    </dgm:pt>
    <dgm:pt modelId="{8233E83F-D774-4691-AA59-F7727B4DAB11}" type="sibTrans" cxnId="{A87019C0-CE88-4E3E-BEE8-5609358273B9}">
      <dgm:prSet/>
      <dgm:spPr/>
      <dgm:t>
        <a:bodyPr/>
        <a:lstStyle/>
        <a:p>
          <a:endParaRPr lang="en-US" sz="2000" b="1"/>
        </a:p>
      </dgm:t>
    </dgm:pt>
    <dgm:pt modelId="{65AD1340-D5EA-498A-85DF-6AC4729FDC2A}">
      <dgm:prSet phldrT="[Text]" custT="1"/>
      <dgm:spPr>
        <a:solidFill>
          <a:srgbClr val="294A80"/>
        </a:solidFill>
        <a:ln>
          <a:noFill/>
        </a:ln>
      </dgm:spPr>
      <dgm:t>
        <a:bodyPr/>
        <a:lstStyle/>
        <a:p>
          <a:r>
            <a:rPr lang="en-US" sz="1600" b="1" dirty="0"/>
            <a:t>Loss Event Frequency</a:t>
          </a:r>
        </a:p>
      </dgm:t>
    </dgm:pt>
    <dgm:pt modelId="{1A9B8DF4-9F69-496F-B2FB-12E9456E53E1}" type="parTrans" cxnId="{4C217AD7-5B11-4573-9483-1AABD31BBBB7}">
      <dgm:prSet/>
      <dgm:spPr>
        <a:solidFill>
          <a:srgbClr val="294A80"/>
        </a:solidFill>
        <a:ln w="28575">
          <a:solidFill>
            <a:srgbClr val="294A80"/>
          </a:solidFill>
        </a:ln>
      </dgm:spPr>
      <dgm:t>
        <a:bodyPr/>
        <a:lstStyle/>
        <a:p>
          <a:endParaRPr lang="en-US" sz="2000" b="1"/>
        </a:p>
      </dgm:t>
    </dgm:pt>
    <dgm:pt modelId="{223F38AE-0D78-4291-A4CB-570D26823AA6}" type="sibTrans" cxnId="{4C217AD7-5B11-4573-9483-1AABD31BBBB7}">
      <dgm:prSet/>
      <dgm:spPr/>
      <dgm:t>
        <a:bodyPr/>
        <a:lstStyle/>
        <a:p>
          <a:endParaRPr lang="en-US" sz="2000" b="1"/>
        </a:p>
      </dgm:t>
    </dgm:pt>
    <dgm:pt modelId="{F3046682-85DC-4880-8691-C44D8F2FCF1D}">
      <dgm:prSet phldrT="[Text]" custT="1"/>
      <dgm:spPr>
        <a:solidFill>
          <a:srgbClr val="294A80"/>
        </a:solidFill>
        <a:ln>
          <a:noFill/>
        </a:ln>
      </dgm:spPr>
      <dgm:t>
        <a:bodyPr/>
        <a:lstStyle/>
        <a:p>
          <a:r>
            <a:rPr lang="en-US" sz="1600" b="1" dirty="0"/>
            <a:t>Threat Event Frequency</a:t>
          </a:r>
        </a:p>
      </dgm:t>
    </dgm:pt>
    <dgm:pt modelId="{7D61188F-1A7D-4409-862E-55CD5CFAD634}" type="parTrans" cxnId="{68C69D81-A753-42E4-8CD4-B35CC8AEA037}">
      <dgm:prSet/>
      <dgm:spPr>
        <a:solidFill>
          <a:srgbClr val="0266D4"/>
        </a:solidFill>
        <a:ln w="28575">
          <a:solidFill>
            <a:srgbClr val="294A80"/>
          </a:solidFill>
        </a:ln>
      </dgm:spPr>
      <dgm:t>
        <a:bodyPr/>
        <a:lstStyle/>
        <a:p>
          <a:endParaRPr lang="en-US" sz="2000" b="1"/>
        </a:p>
      </dgm:t>
    </dgm:pt>
    <dgm:pt modelId="{130C73E2-9088-452B-843A-F5B628271869}" type="sibTrans" cxnId="{68C69D81-A753-42E4-8CD4-B35CC8AEA037}">
      <dgm:prSet/>
      <dgm:spPr/>
      <dgm:t>
        <a:bodyPr/>
        <a:lstStyle/>
        <a:p>
          <a:endParaRPr lang="en-US" sz="2000" b="1"/>
        </a:p>
      </dgm:t>
    </dgm:pt>
    <dgm:pt modelId="{7FA12B3F-3705-44ED-9BCF-F3C03622F627}">
      <dgm:prSet phldrT="[Text]" custT="1"/>
      <dgm:spPr>
        <a:solidFill>
          <a:srgbClr val="294A80"/>
        </a:solidFill>
        <a:ln>
          <a:noFill/>
        </a:ln>
      </dgm:spPr>
      <dgm:t>
        <a:bodyPr/>
        <a:lstStyle/>
        <a:p>
          <a:r>
            <a:rPr lang="en-US" sz="1600" b="1" dirty="0"/>
            <a:t>Vulnerability</a:t>
          </a:r>
        </a:p>
      </dgm:t>
    </dgm:pt>
    <dgm:pt modelId="{E4C4D93B-BE74-417D-B0F0-7531139E5948}" type="parTrans" cxnId="{14C6431C-E584-4213-9C10-B2C4F24D7557}">
      <dgm:prSet/>
      <dgm:spPr>
        <a:solidFill>
          <a:srgbClr val="0266D4"/>
        </a:solidFill>
        <a:ln w="28575">
          <a:solidFill>
            <a:srgbClr val="294A80"/>
          </a:solidFill>
        </a:ln>
      </dgm:spPr>
      <dgm:t>
        <a:bodyPr/>
        <a:lstStyle/>
        <a:p>
          <a:endParaRPr lang="en-US" sz="2000" b="1"/>
        </a:p>
      </dgm:t>
    </dgm:pt>
    <dgm:pt modelId="{923E9F8E-D8E7-4C05-A96D-A4B94FA0EA2D}" type="sibTrans" cxnId="{14C6431C-E584-4213-9C10-B2C4F24D7557}">
      <dgm:prSet/>
      <dgm:spPr/>
      <dgm:t>
        <a:bodyPr/>
        <a:lstStyle/>
        <a:p>
          <a:endParaRPr lang="en-US" sz="2000" b="1"/>
        </a:p>
      </dgm:t>
    </dgm:pt>
    <dgm:pt modelId="{2CB02466-2F2D-4969-9244-B6A01052CF1D}">
      <dgm:prSet phldrT="[Text]" custT="1"/>
      <dgm:spPr>
        <a:solidFill>
          <a:srgbClr val="294A80"/>
        </a:solidFill>
        <a:ln>
          <a:noFill/>
        </a:ln>
      </dgm:spPr>
      <dgm:t>
        <a:bodyPr/>
        <a:lstStyle/>
        <a:p>
          <a:r>
            <a:rPr lang="en-US" sz="1600" b="1" dirty="0"/>
            <a:t>Loss Magnitude</a:t>
          </a:r>
        </a:p>
      </dgm:t>
    </dgm:pt>
    <dgm:pt modelId="{C482D07A-E689-44D9-A95A-415AB7DF4308}" type="parTrans" cxnId="{5B63514A-D0BF-4F84-83DA-25FE43A80C25}">
      <dgm:prSet/>
      <dgm:spPr>
        <a:solidFill>
          <a:srgbClr val="294A80"/>
        </a:solidFill>
        <a:ln w="28575">
          <a:solidFill>
            <a:srgbClr val="294A80"/>
          </a:solidFill>
        </a:ln>
      </dgm:spPr>
      <dgm:t>
        <a:bodyPr/>
        <a:lstStyle/>
        <a:p>
          <a:endParaRPr lang="en-US" sz="2000" b="1"/>
        </a:p>
      </dgm:t>
    </dgm:pt>
    <dgm:pt modelId="{ECB9055D-4A37-404C-9D22-9A4962455B8F}" type="sibTrans" cxnId="{5B63514A-D0BF-4F84-83DA-25FE43A80C25}">
      <dgm:prSet/>
      <dgm:spPr/>
      <dgm:t>
        <a:bodyPr/>
        <a:lstStyle/>
        <a:p>
          <a:endParaRPr lang="en-US" sz="2000" b="1"/>
        </a:p>
      </dgm:t>
    </dgm:pt>
    <dgm:pt modelId="{08BE8C8E-98EE-474B-8C70-A92B7835C7EC}">
      <dgm:prSet phldrT="[Text]" custT="1"/>
      <dgm:spPr>
        <a:solidFill>
          <a:srgbClr val="294A80"/>
        </a:solidFill>
      </dgm:spPr>
      <dgm:t>
        <a:bodyPr/>
        <a:lstStyle/>
        <a:p>
          <a:r>
            <a:rPr lang="en-US" sz="1600" b="1" dirty="0"/>
            <a:t>Primary Loss</a:t>
          </a:r>
        </a:p>
      </dgm:t>
    </dgm:pt>
    <dgm:pt modelId="{0B0AEDD0-4FA1-4796-B978-DCA370BCA5D5}" type="parTrans" cxnId="{BA62F9E8-1056-4630-85DB-8A0920251300}">
      <dgm:prSet/>
      <dgm:spPr>
        <a:ln w="28575">
          <a:solidFill>
            <a:srgbClr val="294A80"/>
          </a:solidFill>
        </a:ln>
      </dgm:spPr>
      <dgm:t>
        <a:bodyPr/>
        <a:lstStyle/>
        <a:p>
          <a:endParaRPr lang="en-US" sz="2000" b="1"/>
        </a:p>
      </dgm:t>
    </dgm:pt>
    <dgm:pt modelId="{19AED7A8-4C48-4EAF-8149-86B57D0183A6}" type="sibTrans" cxnId="{BA62F9E8-1056-4630-85DB-8A0920251300}">
      <dgm:prSet/>
      <dgm:spPr/>
      <dgm:t>
        <a:bodyPr/>
        <a:lstStyle/>
        <a:p>
          <a:endParaRPr lang="en-US" sz="2000" b="1"/>
        </a:p>
      </dgm:t>
    </dgm:pt>
    <dgm:pt modelId="{A7AC340B-F1B4-440C-BED6-55C508C44A0F}">
      <dgm:prSet phldrT="[Text]" custT="1"/>
      <dgm:spPr>
        <a:solidFill>
          <a:srgbClr val="294A80"/>
        </a:solidFill>
      </dgm:spPr>
      <dgm:t>
        <a:bodyPr/>
        <a:lstStyle/>
        <a:p>
          <a:r>
            <a:rPr lang="en-US" sz="1600" b="1" dirty="0"/>
            <a:t>Secondary Risk</a:t>
          </a:r>
        </a:p>
      </dgm:t>
    </dgm:pt>
    <dgm:pt modelId="{4FAA2015-A26C-4A77-87B1-03509F42C2C2}" type="parTrans" cxnId="{D1D69B59-BEE7-4C58-9662-93A0BB36E5C3}">
      <dgm:prSet/>
      <dgm:spPr>
        <a:ln w="28575">
          <a:solidFill>
            <a:srgbClr val="294A80"/>
          </a:solidFill>
        </a:ln>
      </dgm:spPr>
      <dgm:t>
        <a:bodyPr/>
        <a:lstStyle/>
        <a:p>
          <a:endParaRPr lang="en-US" sz="2000" b="1"/>
        </a:p>
      </dgm:t>
    </dgm:pt>
    <dgm:pt modelId="{0D0DBDE4-7407-478B-AD2D-37F968C7C27C}" type="sibTrans" cxnId="{D1D69B59-BEE7-4C58-9662-93A0BB36E5C3}">
      <dgm:prSet/>
      <dgm:spPr/>
      <dgm:t>
        <a:bodyPr/>
        <a:lstStyle/>
        <a:p>
          <a:endParaRPr lang="en-US" sz="2000" b="1"/>
        </a:p>
      </dgm:t>
    </dgm:pt>
    <dgm:pt modelId="{C89810DC-D82C-43FD-9EA2-EE03C98AD88C}">
      <dgm:prSet phldrT="[Text]" custT="1"/>
      <dgm:spPr>
        <a:solidFill>
          <a:srgbClr val="294A80"/>
        </a:solidFill>
        <a:ln>
          <a:noFill/>
        </a:ln>
      </dgm:spPr>
      <dgm:t>
        <a:bodyPr/>
        <a:lstStyle/>
        <a:p>
          <a:r>
            <a:rPr lang="en-US" sz="1600" b="1" dirty="0"/>
            <a:t>Secondary Loss Event Frequency</a:t>
          </a:r>
        </a:p>
      </dgm:t>
    </dgm:pt>
    <dgm:pt modelId="{D88B9833-D809-49CB-A90E-A9B59A1CCF3F}" type="parTrans" cxnId="{8E26C131-660B-408C-9190-587971B83234}">
      <dgm:prSet/>
      <dgm:spPr>
        <a:ln w="28575">
          <a:solidFill>
            <a:srgbClr val="294A80"/>
          </a:solidFill>
        </a:ln>
      </dgm:spPr>
      <dgm:t>
        <a:bodyPr/>
        <a:lstStyle/>
        <a:p>
          <a:endParaRPr lang="en-US" sz="2000" b="1"/>
        </a:p>
      </dgm:t>
    </dgm:pt>
    <dgm:pt modelId="{5E88DAAD-6CBD-4A2C-9F52-15ECEBBD22C4}" type="sibTrans" cxnId="{8E26C131-660B-408C-9190-587971B83234}">
      <dgm:prSet/>
      <dgm:spPr/>
      <dgm:t>
        <a:bodyPr/>
        <a:lstStyle/>
        <a:p>
          <a:endParaRPr lang="en-US" sz="2000" b="1"/>
        </a:p>
      </dgm:t>
    </dgm:pt>
    <dgm:pt modelId="{D8350281-DAF2-4F33-9141-B2CC61603833}">
      <dgm:prSet phldrT="[Text]" custT="1"/>
      <dgm:spPr>
        <a:solidFill>
          <a:srgbClr val="294A80"/>
        </a:solidFill>
        <a:ln>
          <a:noFill/>
        </a:ln>
      </dgm:spPr>
      <dgm:t>
        <a:bodyPr/>
        <a:lstStyle/>
        <a:p>
          <a:r>
            <a:rPr lang="en-US" sz="1600" b="1" dirty="0"/>
            <a:t>Secondary Loss Magnitude</a:t>
          </a:r>
        </a:p>
      </dgm:t>
    </dgm:pt>
    <dgm:pt modelId="{9FCA798D-2486-4A95-8977-D205FCF99CBF}" type="parTrans" cxnId="{D3C09314-99E0-4649-A919-046611465506}">
      <dgm:prSet/>
      <dgm:spPr>
        <a:ln w="28575">
          <a:solidFill>
            <a:srgbClr val="294A80"/>
          </a:solidFill>
        </a:ln>
      </dgm:spPr>
      <dgm:t>
        <a:bodyPr/>
        <a:lstStyle/>
        <a:p>
          <a:endParaRPr lang="en-US" sz="2000" b="1"/>
        </a:p>
      </dgm:t>
    </dgm:pt>
    <dgm:pt modelId="{75A7800B-E82F-47C4-A159-79D1668488AB}" type="sibTrans" cxnId="{D3C09314-99E0-4649-A919-046611465506}">
      <dgm:prSet/>
      <dgm:spPr/>
      <dgm:t>
        <a:bodyPr/>
        <a:lstStyle/>
        <a:p>
          <a:endParaRPr lang="en-US" sz="2000" b="1"/>
        </a:p>
      </dgm:t>
    </dgm:pt>
    <dgm:pt modelId="{B425A7EE-0C86-4388-A614-D3D1E9A7780E}">
      <dgm:prSet phldrT="[Text]" custT="1"/>
      <dgm:spPr>
        <a:solidFill>
          <a:srgbClr val="294A80"/>
        </a:solidFill>
        <a:ln>
          <a:noFill/>
        </a:ln>
      </dgm:spPr>
      <dgm:t>
        <a:bodyPr/>
        <a:lstStyle/>
        <a:p>
          <a:r>
            <a:rPr lang="en-US" sz="1600" b="1" dirty="0"/>
            <a:t>Contact Frequency</a:t>
          </a:r>
        </a:p>
      </dgm:t>
    </dgm:pt>
    <dgm:pt modelId="{8BA342BA-94F0-4677-944B-0A6C9750C516}" type="parTrans" cxnId="{5CD4862A-9582-409A-9C2A-1DE565B8F53F}">
      <dgm:prSet/>
      <dgm:spPr>
        <a:ln w="28575">
          <a:solidFill>
            <a:srgbClr val="294A80"/>
          </a:solidFill>
        </a:ln>
      </dgm:spPr>
      <dgm:t>
        <a:bodyPr/>
        <a:lstStyle/>
        <a:p>
          <a:endParaRPr lang="en-US" sz="2000" b="1"/>
        </a:p>
      </dgm:t>
    </dgm:pt>
    <dgm:pt modelId="{2EA0EBE1-0E89-402F-8E26-FE9E492741C9}" type="sibTrans" cxnId="{5CD4862A-9582-409A-9C2A-1DE565B8F53F}">
      <dgm:prSet/>
      <dgm:spPr/>
      <dgm:t>
        <a:bodyPr/>
        <a:lstStyle/>
        <a:p>
          <a:endParaRPr lang="en-US" sz="2000" b="1"/>
        </a:p>
      </dgm:t>
    </dgm:pt>
    <dgm:pt modelId="{75B8905B-C2C6-488A-999B-459042E8FB43}">
      <dgm:prSet phldrT="[Text]" custT="1"/>
      <dgm:spPr>
        <a:solidFill>
          <a:srgbClr val="294A80"/>
        </a:solidFill>
        <a:ln>
          <a:noFill/>
        </a:ln>
      </dgm:spPr>
      <dgm:t>
        <a:bodyPr/>
        <a:lstStyle/>
        <a:p>
          <a:r>
            <a:rPr lang="en-US" sz="1600" b="1" dirty="0"/>
            <a:t>Probability of Action</a:t>
          </a:r>
        </a:p>
      </dgm:t>
    </dgm:pt>
    <dgm:pt modelId="{FC9049D8-A0F5-429A-AB77-4D0E884BAB52}" type="parTrans" cxnId="{8E0AA58C-8491-4368-8971-08690835F155}">
      <dgm:prSet/>
      <dgm:spPr>
        <a:ln w="28575">
          <a:solidFill>
            <a:srgbClr val="294A80"/>
          </a:solidFill>
        </a:ln>
      </dgm:spPr>
      <dgm:t>
        <a:bodyPr/>
        <a:lstStyle/>
        <a:p>
          <a:endParaRPr lang="en-US" sz="2000" b="1"/>
        </a:p>
      </dgm:t>
    </dgm:pt>
    <dgm:pt modelId="{82DCF83F-3001-4CD2-AF34-67B95C44EFC0}" type="sibTrans" cxnId="{8E0AA58C-8491-4368-8971-08690835F155}">
      <dgm:prSet/>
      <dgm:spPr/>
      <dgm:t>
        <a:bodyPr/>
        <a:lstStyle/>
        <a:p>
          <a:endParaRPr lang="en-US" sz="2000" b="1"/>
        </a:p>
      </dgm:t>
    </dgm:pt>
    <dgm:pt modelId="{3DB43582-72D4-4C0D-BD99-EE9E71EF3B91}">
      <dgm:prSet phldrT="[Text]" custT="1"/>
      <dgm:spPr>
        <a:solidFill>
          <a:srgbClr val="294A80"/>
        </a:solidFill>
        <a:ln>
          <a:noFill/>
        </a:ln>
      </dgm:spPr>
      <dgm:t>
        <a:bodyPr/>
        <a:lstStyle/>
        <a:p>
          <a:r>
            <a:rPr lang="en-US" sz="1600" b="1" dirty="0"/>
            <a:t>Threat Capability</a:t>
          </a:r>
        </a:p>
      </dgm:t>
    </dgm:pt>
    <dgm:pt modelId="{B8A6490F-4A65-4428-A464-3FFC9708ED65}" type="parTrans" cxnId="{14B151DC-38CE-4570-96AD-627034630303}">
      <dgm:prSet/>
      <dgm:spPr>
        <a:ln w="28575">
          <a:solidFill>
            <a:srgbClr val="294A80"/>
          </a:solidFill>
        </a:ln>
      </dgm:spPr>
      <dgm:t>
        <a:bodyPr/>
        <a:lstStyle/>
        <a:p>
          <a:endParaRPr lang="en-US" sz="2000" b="1"/>
        </a:p>
      </dgm:t>
    </dgm:pt>
    <dgm:pt modelId="{E05FC543-B269-45B9-ADF3-1962A01AEED6}" type="sibTrans" cxnId="{14B151DC-38CE-4570-96AD-627034630303}">
      <dgm:prSet/>
      <dgm:spPr/>
      <dgm:t>
        <a:bodyPr/>
        <a:lstStyle/>
        <a:p>
          <a:endParaRPr lang="en-US" sz="2000" b="1"/>
        </a:p>
      </dgm:t>
    </dgm:pt>
    <dgm:pt modelId="{FB4ECD5C-CDAA-4A3D-BAB7-6412471AA042}">
      <dgm:prSet phldrT="[Text]" custT="1"/>
      <dgm:spPr>
        <a:solidFill>
          <a:srgbClr val="294A80"/>
        </a:solidFill>
        <a:ln>
          <a:noFill/>
        </a:ln>
      </dgm:spPr>
      <dgm:t>
        <a:bodyPr/>
        <a:lstStyle/>
        <a:p>
          <a:r>
            <a:rPr lang="en-US" sz="1600" b="1" dirty="0"/>
            <a:t>Difficulty</a:t>
          </a:r>
        </a:p>
      </dgm:t>
    </dgm:pt>
    <dgm:pt modelId="{38AB64A2-AD70-4F3D-8436-C8BB206E21B9}" type="parTrans" cxnId="{9A93543A-2169-4612-90DF-D47A71A20E5B}">
      <dgm:prSet/>
      <dgm:spPr>
        <a:ln w="28575">
          <a:solidFill>
            <a:srgbClr val="294A80"/>
          </a:solidFill>
        </a:ln>
      </dgm:spPr>
      <dgm:t>
        <a:bodyPr/>
        <a:lstStyle/>
        <a:p>
          <a:endParaRPr lang="en-US" sz="2000" b="1"/>
        </a:p>
      </dgm:t>
    </dgm:pt>
    <dgm:pt modelId="{4FAAEB5C-2216-49CB-A017-0CBB09CEDD3A}" type="sibTrans" cxnId="{9A93543A-2169-4612-90DF-D47A71A20E5B}">
      <dgm:prSet/>
      <dgm:spPr/>
      <dgm:t>
        <a:bodyPr/>
        <a:lstStyle/>
        <a:p>
          <a:endParaRPr lang="en-US" sz="2000" b="1"/>
        </a:p>
      </dgm:t>
    </dgm:pt>
    <dgm:pt modelId="{A157183D-9369-4D04-8C4D-1283243BD4CB}" type="pres">
      <dgm:prSet presAssocID="{FE3BE2CA-3598-47C2-8BDD-1BFCE014D082}" presName="mainComposite" presStyleCnt="0">
        <dgm:presLayoutVars>
          <dgm:chPref val="1"/>
          <dgm:dir/>
          <dgm:animOne val="branch"/>
          <dgm:animLvl val="lvl"/>
          <dgm:resizeHandles val="exact"/>
        </dgm:presLayoutVars>
      </dgm:prSet>
      <dgm:spPr/>
    </dgm:pt>
    <dgm:pt modelId="{22AEB7F4-1EBA-433C-BD4A-A14E7A42461D}" type="pres">
      <dgm:prSet presAssocID="{FE3BE2CA-3598-47C2-8BDD-1BFCE014D082}" presName="hierFlow" presStyleCnt="0"/>
      <dgm:spPr/>
    </dgm:pt>
    <dgm:pt modelId="{BB6EC8EB-F0AF-4831-8DCC-164780DE5E6A}" type="pres">
      <dgm:prSet presAssocID="{FE3BE2CA-3598-47C2-8BDD-1BFCE014D082}" presName="hierChild1" presStyleCnt="0">
        <dgm:presLayoutVars>
          <dgm:chPref val="1"/>
          <dgm:animOne val="branch"/>
          <dgm:animLvl val="lvl"/>
        </dgm:presLayoutVars>
      </dgm:prSet>
      <dgm:spPr/>
    </dgm:pt>
    <dgm:pt modelId="{87B6D2A8-8777-4A58-A934-C6799DE068E8}" type="pres">
      <dgm:prSet presAssocID="{F0BDE4A0-26EC-4431-8C3D-7432BB001C60}" presName="Name14" presStyleCnt="0"/>
      <dgm:spPr/>
    </dgm:pt>
    <dgm:pt modelId="{D3165DA1-D859-46D4-8130-6DC11111D4A2}" type="pres">
      <dgm:prSet presAssocID="{F0BDE4A0-26EC-4431-8C3D-7432BB001C60}" presName="level1Shape" presStyleLbl="node0" presStyleIdx="0" presStyleCnt="1">
        <dgm:presLayoutVars>
          <dgm:chPref val="3"/>
        </dgm:presLayoutVars>
      </dgm:prSet>
      <dgm:spPr/>
    </dgm:pt>
    <dgm:pt modelId="{FE9A41D7-D255-47C6-ADAC-57A39504EDE7}" type="pres">
      <dgm:prSet presAssocID="{F0BDE4A0-26EC-4431-8C3D-7432BB001C60}" presName="hierChild2" presStyleCnt="0"/>
      <dgm:spPr/>
    </dgm:pt>
    <dgm:pt modelId="{9A392CE1-D2C7-4CA7-88B2-D451ED4A30EE}" type="pres">
      <dgm:prSet presAssocID="{1A9B8DF4-9F69-496F-B2FB-12E9456E53E1}" presName="Name19" presStyleLbl="parChTrans1D2" presStyleIdx="0" presStyleCnt="2"/>
      <dgm:spPr/>
    </dgm:pt>
    <dgm:pt modelId="{F36AA58D-B408-4502-B6FE-1112C4DD96DB}" type="pres">
      <dgm:prSet presAssocID="{65AD1340-D5EA-498A-85DF-6AC4729FDC2A}" presName="Name21" presStyleCnt="0"/>
      <dgm:spPr/>
    </dgm:pt>
    <dgm:pt modelId="{45E47A55-0F59-4FF1-97AD-FB467CBEBF68}" type="pres">
      <dgm:prSet presAssocID="{65AD1340-D5EA-498A-85DF-6AC4729FDC2A}" presName="level2Shape" presStyleLbl="node2" presStyleIdx="0" presStyleCnt="2"/>
      <dgm:spPr/>
    </dgm:pt>
    <dgm:pt modelId="{6554C349-2BBE-4888-BB86-8DCE9073EE27}" type="pres">
      <dgm:prSet presAssocID="{65AD1340-D5EA-498A-85DF-6AC4729FDC2A}" presName="hierChild3" presStyleCnt="0"/>
      <dgm:spPr/>
    </dgm:pt>
    <dgm:pt modelId="{45305714-C94E-4F12-B2EB-3A071E7ED17E}" type="pres">
      <dgm:prSet presAssocID="{7D61188F-1A7D-4409-862E-55CD5CFAD634}" presName="Name19" presStyleLbl="parChTrans1D3" presStyleIdx="0" presStyleCnt="4"/>
      <dgm:spPr/>
    </dgm:pt>
    <dgm:pt modelId="{E5EA3C8D-EE94-4DD8-9ACC-757E7286F1E1}" type="pres">
      <dgm:prSet presAssocID="{F3046682-85DC-4880-8691-C44D8F2FCF1D}" presName="Name21" presStyleCnt="0"/>
      <dgm:spPr/>
    </dgm:pt>
    <dgm:pt modelId="{56909645-EEA1-4468-8D6A-E6039080F8B9}" type="pres">
      <dgm:prSet presAssocID="{F3046682-85DC-4880-8691-C44D8F2FCF1D}" presName="level2Shape" presStyleLbl="node3" presStyleIdx="0" presStyleCnt="4"/>
      <dgm:spPr/>
    </dgm:pt>
    <dgm:pt modelId="{34B77CDA-1596-42B0-81D8-978763900E16}" type="pres">
      <dgm:prSet presAssocID="{F3046682-85DC-4880-8691-C44D8F2FCF1D}" presName="hierChild3" presStyleCnt="0"/>
      <dgm:spPr/>
    </dgm:pt>
    <dgm:pt modelId="{4C134293-500C-4739-956D-E4224E3163A4}" type="pres">
      <dgm:prSet presAssocID="{8BA342BA-94F0-4677-944B-0A6C9750C516}" presName="Name19" presStyleLbl="parChTrans1D4" presStyleIdx="0" presStyleCnt="6"/>
      <dgm:spPr/>
    </dgm:pt>
    <dgm:pt modelId="{B870DB6F-ADB0-4B1F-AF7C-706561D1C70C}" type="pres">
      <dgm:prSet presAssocID="{B425A7EE-0C86-4388-A614-D3D1E9A7780E}" presName="Name21" presStyleCnt="0"/>
      <dgm:spPr/>
    </dgm:pt>
    <dgm:pt modelId="{EF13F57B-B642-4760-8A0C-B4919C043B66}" type="pres">
      <dgm:prSet presAssocID="{B425A7EE-0C86-4388-A614-D3D1E9A7780E}" presName="level2Shape" presStyleLbl="node4" presStyleIdx="0" presStyleCnt="6"/>
      <dgm:spPr/>
    </dgm:pt>
    <dgm:pt modelId="{D93B022E-08AB-4A0F-BD94-EC649CF2306D}" type="pres">
      <dgm:prSet presAssocID="{B425A7EE-0C86-4388-A614-D3D1E9A7780E}" presName="hierChild3" presStyleCnt="0"/>
      <dgm:spPr/>
    </dgm:pt>
    <dgm:pt modelId="{97E9D4FE-AF04-436C-A8EB-2D223DA294CD}" type="pres">
      <dgm:prSet presAssocID="{FC9049D8-A0F5-429A-AB77-4D0E884BAB52}" presName="Name19" presStyleLbl="parChTrans1D4" presStyleIdx="1" presStyleCnt="6"/>
      <dgm:spPr/>
    </dgm:pt>
    <dgm:pt modelId="{DA4D56D9-1AE8-40FC-AC46-92B12096F97F}" type="pres">
      <dgm:prSet presAssocID="{75B8905B-C2C6-488A-999B-459042E8FB43}" presName="Name21" presStyleCnt="0"/>
      <dgm:spPr/>
    </dgm:pt>
    <dgm:pt modelId="{591D42F6-E181-4ED9-9362-E75AB1F1F0FC}" type="pres">
      <dgm:prSet presAssocID="{75B8905B-C2C6-488A-999B-459042E8FB43}" presName="level2Shape" presStyleLbl="node4" presStyleIdx="1" presStyleCnt="6"/>
      <dgm:spPr/>
    </dgm:pt>
    <dgm:pt modelId="{3043C10F-003D-4EB4-9929-06F1EE6DE2CA}" type="pres">
      <dgm:prSet presAssocID="{75B8905B-C2C6-488A-999B-459042E8FB43}" presName="hierChild3" presStyleCnt="0"/>
      <dgm:spPr/>
    </dgm:pt>
    <dgm:pt modelId="{3C397A87-3D47-409C-B324-4109B47539FC}" type="pres">
      <dgm:prSet presAssocID="{E4C4D93B-BE74-417D-B0F0-7531139E5948}" presName="Name19" presStyleLbl="parChTrans1D3" presStyleIdx="1" presStyleCnt="4"/>
      <dgm:spPr/>
    </dgm:pt>
    <dgm:pt modelId="{1451E370-0DAA-4A7D-8157-13BA4B501006}" type="pres">
      <dgm:prSet presAssocID="{7FA12B3F-3705-44ED-9BCF-F3C03622F627}" presName="Name21" presStyleCnt="0"/>
      <dgm:spPr/>
    </dgm:pt>
    <dgm:pt modelId="{A49386D3-1408-462A-A621-4796AD9107DA}" type="pres">
      <dgm:prSet presAssocID="{7FA12B3F-3705-44ED-9BCF-F3C03622F627}" presName="level2Shape" presStyleLbl="node3" presStyleIdx="1" presStyleCnt="4" custScaleX="126953"/>
      <dgm:spPr/>
    </dgm:pt>
    <dgm:pt modelId="{A94AC2C4-C824-43E9-A910-F542A00137E6}" type="pres">
      <dgm:prSet presAssocID="{7FA12B3F-3705-44ED-9BCF-F3C03622F627}" presName="hierChild3" presStyleCnt="0"/>
      <dgm:spPr/>
    </dgm:pt>
    <dgm:pt modelId="{0BD1840F-F530-43C4-BD21-0CC068181130}" type="pres">
      <dgm:prSet presAssocID="{B8A6490F-4A65-4428-A464-3FFC9708ED65}" presName="Name19" presStyleLbl="parChTrans1D4" presStyleIdx="2" presStyleCnt="6"/>
      <dgm:spPr/>
    </dgm:pt>
    <dgm:pt modelId="{F012F13F-8AA9-4006-A763-912C3D0B0B31}" type="pres">
      <dgm:prSet presAssocID="{3DB43582-72D4-4C0D-BD99-EE9E71EF3B91}" presName="Name21" presStyleCnt="0"/>
      <dgm:spPr/>
    </dgm:pt>
    <dgm:pt modelId="{5C001821-C4C6-44DE-AE62-466BDA406221}" type="pres">
      <dgm:prSet presAssocID="{3DB43582-72D4-4C0D-BD99-EE9E71EF3B91}" presName="level2Shape" presStyleLbl="node4" presStyleIdx="2" presStyleCnt="6"/>
      <dgm:spPr/>
    </dgm:pt>
    <dgm:pt modelId="{120F9FEA-03D8-4893-A7C7-6E46DB30A9C7}" type="pres">
      <dgm:prSet presAssocID="{3DB43582-72D4-4C0D-BD99-EE9E71EF3B91}" presName="hierChild3" presStyleCnt="0"/>
      <dgm:spPr/>
    </dgm:pt>
    <dgm:pt modelId="{E0208217-5066-4E0A-897D-088FA5B6A528}" type="pres">
      <dgm:prSet presAssocID="{38AB64A2-AD70-4F3D-8436-C8BB206E21B9}" presName="Name19" presStyleLbl="parChTrans1D4" presStyleIdx="3" presStyleCnt="6"/>
      <dgm:spPr/>
    </dgm:pt>
    <dgm:pt modelId="{1212687D-6DD2-48CA-9D83-97373D198403}" type="pres">
      <dgm:prSet presAssocID="{FB4ECD5C-CDAA-4A3D-BAB7-6412471AA042}" presName="Name21" presStyleCnt="0"/>
      <dgm:spPr/>
    </dgm:pt>
    <dgm:pt modelId="{26F37BE1-0D4B-48A3-9873-0B8971F53DED}" type="pres">
      <dgm:prSet presAssocID="{FB4ECD5C-CDAA-4A3D-BAB7-6412471AA042}" presName="level2Shape" presStyleLbl="node4" presStyleIdx="3" presStyleCnt="6"/>
      <dgm:spPr/>
    </dgm:pt>
    <dgm:pt modelId="{161579CF-E80A-4F25-84CE-B55FD8E783B7}" type="pres">
      <dgm:prSet presAssocID="{FB4ECD5C-CDAA-4A3D-BAB7-6412471AA042}" presName="hierChild3" presStyleCnt="0"/>
      <dgm:spPr/>
    </dgm:pt>
    <dgm:pt modelId="{FBEF2299-22F7-4066-B72C-819354196D59}" type="pres">
      <dgm:prSet presAssocID="{C482D07A-E689-44D9-A95A-415AB7DF4308}" presName="Name19" presStyleLbl="parChTrans1D2" presStyleIdx="1" presStyleCnt="2"/>
      <dgm:spPr/>
    </dgm:pt>
    <dgm:pt modelId="{C52D5823-04BE-4247-8D88-C0C8C4C6CE98}" type="pres">
      <dgm:prSet presAssocID="{2CB02466-2F2D-4969-9244-B6A01052CF1D}" presName="Name21" presStyleCnt="0"/>
      <dgm:spPr/>
    </dgm:pt>
    <dgm:pt modelId="{05305ACC-AC49-41E7-B5EC-60B996FCF2E6}" type="pres">
      <dgm:prSet presAssocID="{2CB02466-2F2D-4969-9244-B6A01052CF1D}" presName="level2Shape" presStyleLbl="node2" presStyleIdx="1" presStyleCnt="2"/>
      <dgm:spPr/>
    </dgm:pt>
    <dgm:pt modelId="{B30296A2-42F0-4A00-BDF1-49033427BE8F}" type="pres">
      <dgm:prSet presAssocID="{2CB02466-2F2D-4969-9244-B6A01052CF1D}" presName="hierChild3" presStyleCnt="0"/>
      <dgm:spPr/>
    </dgm:pt>
    <dgm:pt modelId="{19DAACC1-23C3-4277-B3C4-64669EF945BD}" type="pres">
      <dgm:prSet presAssocID="{0B0AEDD0-4FA1-4796-B978-DCA370BCA5D5}" presName="Name19" presStyleLbl="parChTrans1D3" presStyleIdx="2" presStyleCnt="4"/>
      <dgm:spPr/>
    </dgm:pt>
    <dgm:pt modelId="{19AA8147-F073-4A63-A878-0444D390213E}" type="pres">
      <dgm:prSet presAssocID="{08BE8C8E-98EE-474B-8C70-A92B7835C7EC}" presName="Name21" presStyleCnt="0"/>
      <dgm:spPr/>
    </dgm:pt>
    <dgm:pt modelId="{B9F5B92D-A2C0-4E54-981E-0B98336E1EDE}" type="pres">
      <dgm:prSet presAssocID="{08BE8C8E-98EE-474B-8C70-A92B7835C7EC}" presName="level2Shape" presStyleLbl="node3" presStyleIdx="2" presStyleCnt="4"/>
      <dgm:spPr/>
    </dgm:pt>
    <dgm:pt modelId="{35A6FCDB-5E04-4432-96DA-EB033EE12B04}" type="pres">
      <dgm:prSet presAssocID="{08BE8C8E-98EE-474B-8C70-A92B7835C7EC}" presName="hierChild3" presStyleCnt="0"/>
      <dgm:spPr/>
    </dgm:pt>
    <dgm:pt modelId="{8078363E-A27E-48B5-8673-EFD45B83E7EC}" type="pres">
      <dgm:prSet presAssocID="{4FAA2015-A26C-4A77-87B1-03509F42C2C2}" presName="Name19" presStyleLbl="parChTrans1D3" presStyleIdx="3" presStyleCnt="4"/>
      <dgm:spPr/>
    </dgm:pt>
    <dgm:pt modelId="{9DBA1C94-DBDE-46B7-9903-A6A834FB299D}" type="pres">
      <dgm:prSet presAssocID="{A7AC340B-F1B4-440C-BED6-55C508C44A0F}" presName="Name21" presStyleCnt="0"/>
      <dgm:spPr/>
    </dgm:pt>
    <dgm:pt modelId="{525A8AF7-ADBF-47C1-A732-355E1240C767}" type="pres">
      <dgm:prSet presAssocID="{A7AC340B-F1B4-440C-BED6-55C508C44A0F}" presName="level2Shape" presStyleLbl="node3" presStyleIdx="3" presStyleCnt="4"/>
      <dgm:spPr/>
    </dgm:pt>
    <dgm:pt modelId="{0246F920-5A89-4EA9-9B46-133C01662701}" type="pres">
      <dgm:prSet presAssocID="{A7AC340B-F1B4-440C-BED6-55C508C44A0F}" presName="hierChild3" presStyleCnt="0"/>
      <dgm:spPr/>
    </dgm:pt>
    <dgm:pt modelId="{4779242B-0BAC-4238-BD3D-E332B14A6793}" type="pres">
      <dgm:prSet presAssocID="{D88B9833-D809-49CB-A90E-A9B59A1CCF3F}" presName="Name19" presStyleLbl="parChTrans1D4" presStyleIdx="4" presStyleCnt="6"/>
      <dgm:spPr/>
    </dgm:pt>
    <dgm:pt modelId="{60BB96B0-AB41-436B-832B-BBE99C4807ED}" type="pres">
      <dgm:prSet presAssocID="{C89810DC-D82C-43FD-9EA2-EE03C98AD88C}" presName="Name21" presStyleCnt="0"/>
      <dgm:spPr/>
    </dgm:pt>
    <dgm:pt modelId="{4DB955B0-2AB8-43A6-B6FA-1E381D12FC4A}" type="pres">
      <dgm:prSet presAssocID="{C89810DC-D82C-43FD-9EA2-EE03C98AD88C}" presName="level2Shape" presStyleLbl="node4" presStyleIdx="4" presStyleCnt="6"/>
      <dgm:spPr/>
    </dgm:pt>
    <dgm:pt modelId="{A4E544AA-1441-42AA-AB3D-19C83401D4D2}" type="pres">
      <dgm:prSet presAssocID="{C89810DC-D82C-43FD-9EA2-EE03C98AD88C}" presName="hierChild3" presStyleCnt="0"/>
      <dgm:spPr/>
    </dgm:pt>
    <dgm:pt modelId="{6E52C6DA-2D59-4AEC-87BC-785D6A4215E4}" type="pres">
      <dgm:prSet presAssocID="{9FCA798D-2486-4A95-8977-D205FCF99CBF}" presName="Name19" presStyleLbl="parChTrans1D4" presStyleIdx="5" presStyleCnt="6"/>
      <dgm:spPr/>
    </dgm:pt>
    <dgm:pt modelId="{79BDB5B3-F1AE-4C26-958B-2A4E097F4355}" type="pres">
      <dgm:prSet presAssocID="{D8350281-DAF2-4F33-9141-B2CC61603833}" presName="Name21" presStyleCnt="0"/>
      <dgm:spPr/>
    </dgm:pt>
    <dgm:pt modelId="{0E8B85CA-8546-4154-AFF3-7DA3ED95DF04}" type="pres">
      <dgm:prSet presAssocID="{D8350281-DAF2-4F33-9141-B2CC61603833}" presName="level2Shape" presStyleLbl="node4" presStyleIdx="5" presStyleCnt="6"/>
      <dgm:spPr/>
    </dgm:pt>
    <dgm:pt modelId="{442C38BA-8384-47B0-B5D8-BB3E1546BFAF}" type="pres">
      <dgm:prSet presAssocID="{D8350281-DAF2-4F33-9141-B2CC61603833}" presName="hierChild3" presStyleCnt="0"/>
      <dgm:spPr/>
    </dgm:pt>
    <dgm:pt modelId="{A7649178-ADC2-4CD7-A363-03D9F39ABF41}" type="pres">
      <dgm:prSet presAssocID="{FE3BE2CA-3598-47C2-8BDD-1BFCE014D082}" presName="bgShapesFlow" presStyleCnt="0"/>
      <dgm:spPr/>
    </dgm:pt>
  </dgm:ptLst>
  <dgm:cxnLst>
    <dgm:cxn modelId="{D3C09314-99E0-4649-A919-046611465506}" srcId="{A7AC340B-F1B4-440C-BED6-55C508C44A0F}" destId="{D8350281-DAF2-4F33-9141-B2CC61603833}" srcOrd="1" destOrd="0" parTransId="{9FCA798D-2486-4A95-8977-D205FCF99CBF}" sibTransId="{75A7800B-E82F-47C4-A159-79D1668488AB}"/>
    <dgm:cxn modelId="{14C6431C-E584-4213-9C10-B2C4F24D7557}" srcId="{65AD1340-D5EA-498A-85DF-6AC4729FDC2A}" destId="{7FA12B3F-3705-44ED-9BCF-F3C03622F627}" srcOrd="1" destOrd="0" parTransId="{E4C4D93B-BE74-417D-B0F0-7531139E5948}" sibTransId="{923E9F8E-D8E7-4C05-A96D-A4B94FA0EA2D}"/>
    <dgm:cxn modelId="{3600C31D-5EAF-461C-8E1A-169FF4004CF5}" type="presOf" srcId="{B8A6490F-4A65-4428-A464-3FFC9708ED65}" destId="{0BD1840F-F530-43C4-BD21-0CC068181130}" srcOrd="0" destOrd="0" presId="urn:microsoft.com/office/officeart/2005/8/layout/hierarchy6"/>
    <dgm:cxn modelId="{81F22E20-4CDC-41AF-8C2A-34C98E462C7E}" type="presOf" srcId="{38AB64A2-AD70-4F3D-8436-C8BB206E21B9}" destId="{E0208217-5066-4E0A-897D-088FA5B6A528}" srcOrd="0" destOrd="0" presId="urn:microsoft.com/office/officeart/2005/8/layout/hierarchy6"/>
    <dgm:cxn modelId="{90E1C325-7D03-4018-9BCF-59F889D0AB30}" type="presOf" srcId="{75B8905B-C2C6-488A-999B-459042E8FB43}" destId="{591D42F6-E181-4ED9-9362-E75AB1F1F0FC}" srcOrd="0" destOrd="0" presId="urn:microsoft.com/office/officeart/2005/8/layout/hierarchy6"/>
    <dgm:cxn modelId="{8CEE412A-66D2-45CF-AADB-6D7F0B36BA3C}" type="presOf" srcId="{FC9049D8-A0F5-429A-AB77-4D0E884BAB52}" destId="{97E9D4FE-AF04-436C-A8EB-2D223DA294CD}" srcOrd="0" destOrd="0" presId="urn:microsoft.com/office/officeart/2005/8/layout/hierarchy6"/>
    <dgm:cxn modelId="{5CD4862A-9582-409A-9C2A-1DE565B8F53F}" srcId="{F3046682-85DC-4880-8691-C44D8F2FCF1D}" destId="{B425A7EE-0C86-4388-A614-D3D1E9A7780E}" srcOrd="0" destOrd="0" parTransId="{8BA342BA-94F0-4677-944B-0A6C9750C516}" sibTransId="{2EA0EBE1-0E89-402F-8E26-FE9E492741C9}"/>
    <dgm:cxn modelId="{D63A7730-A3A8-41A0-AF5B-D4AC8335C53A}" type="presOf" srcId="{4FAA2015-A26C-4A77-87B1-03509F42C2C2}" destId="{8078363E-A27E-48B5-8673-EFD45B83E7EC}" srcOrd="0" destOrd="0" presId="urn:microsoft.com/office/officeart/2005/8/layout/hierarchy6"/>
    <dgm:cxn modelId="{8E26C131-660B-408C-9190-587971B83234}" srcId="{A7AC340B-F1B4-440C-BED6-55C508C44A0F}" destId="{C89810DC-D82C-43FD-9EA2-EE03C98AD88C}" srcOrd="0" destOrd="0" parTransId="{D88B9833-D809-49CB-A90E-A9B59A1CCF3F}" sibTransId="{5E88DAAD-6CBD-4A2C-9F52-15ECEBBD22C4}"/>
    <dgm:cxn modelId="{9A93543A-2169-4612-90DF-D47A71A20E5B}" srcId="{7FA12B3F-3705-44ED-9BCF-F3C03622F627}" destId="{FB4ECD5C-CDAA-4A3D-BAB7-6412471AA042}" srcOrd="1" destOrd="0" parTransId="{38AB64A2-AD70-4F3D-8436-C8BB206E21B9}" sibTransId="{4FAAEB5C-2216-49CB-A017-0CBB09CEDD3A}"/>
    <dgm:cxn modelId="{0D5B703A-78B2-404B-AD52-A8FBB30170B7}" type="presOf" srcId="{8BA342BA-94F0-4677-944B-0A6C9750C516}" destId="{4C134293-500C-4739-956D-E4224E3163A4}" srcOrd="0" destOrd="0" presId="urn:microsoft.com/office/officeart/2005/8/layout/hierarchy6"/>
    <dgm:cxn modelId="{7C366048-6390-40C0-A8C9-C0700E13C0F2}" type="presOf" srcId="{D8350281-DAF2-4F33-9141-B2CC61603833}" destId="{0E8B85CA-8546-4154-AFF3-7DA3ED95DF04}" srcOrd="0" destOrd="0" presId="urn:microsoft.com/office/officeart/2005/8/layout/hierarchy6"/>
    <dgm:cxn modelId="{5B63514A-D0BF-4F84-83DA-25FE43A80C25}" srcId="{F0BDE4A0-26EC-4431-8C3D-7432BB001C60}" destId="{2CB02466-2F2D-4969-9244-B6A01052CF1D}" srcOrd="1" destOrd="0" parTransId="{C482D07A-E689-44D9-A95A-415AB7DF4308}" sibTransId="{ECB9055D-4A37-404C-9D22-9A4962455B8F}"/>
    <dgm:cxn modelId="{3999E04C-4AAC-48E0-8409-9F560663F52A}" type="presOf" srcId="{C482D07A-E689-44D9-A95A-415AB7DF4308}" destId="{FBEF2299-22F7-4066-B72C-819354196D59}" srcOrd="0" destOrd="0" presId="urn:microsoft.com/office/officeart/2005/8/layout/hierarchy6"/>
    <dgm:cxn modelId="{D1D69B59-BEE7-4C58-9662-93A0BB36E5C3}" srcId="{2CB02466-2F2D-4969-9244-B6A01052CF1D}" destId="{A7AC340B-F1B4-440C-BED6-55C508C44A0F}" srcOrd="1" destOrd="0" parTransId="{4FAA2015-A26C-4A77-87B1-03509F42C2C2}" sibTransId="{0D0DBDE4-7407-478B-AD2D-37F968C7C27C}"/>
    <dgm:cxn modelId="{BD9DC56A-DD20-4254-98A0-D22C8C3A29C3}" type="presOf" srcId="{F0BDE4A0-26EC-4431-8C3D-7432BB001C60}" destId="{D3165DA1-D859-46D4-8130-6DC11111D4A2}" srcOrd="0" destOrd="0" presId="urn:microsoft.com/office/officeart/2005/8/layout/hierarchy6"/>
    <dgm:cxn modelId="{C9F51B6E-F930-42E1-A674-89ED47675A2A}" type="presOf" srcId="{0B0AEDD0-4FA1-4796-B978-DCA370BCA5D5}" destId="{19DAACC1-23C3-4277-B3C4-64669EF945BD}" srcOrd="0" destOrd="0" presId="urn:microsoft.com/office/officeart/2005/8/layout/hierarchy6"/>
    <dgm:cxn modelId="{C345CF71-5B66-4577-B2F1-3F7DF3EC67DD}" type="presOf" srcId="{08BE8C8E-98EE-474B-8C70-A92B7835C7EC}" destId="{B9F5B92D-A2C0-4E54-981E-0B98336E1EDE}" srcOrd="0" destOrd="0" presId="urn:microsoft.com/office/officeart/2005/8/layout/hierarchy6"/>
    <dgm:cxn modelId="{59EDE17C-3828-44DD-A5CB-4FC6F503D594}" type="presOf" srcId="{65AD1340-D5EA-498A-85DF-6AC4729FDC2A}" destId="{45E47A55-0F59-4FF1-97AD-FB467CBEBF68}" srcOrd="0" destOrd="0" presId="urn:microsoft.com/office/officeart/2005/8/layout/hierarchy6"/>
    <dgm:cxn modelId="{68C69D81-A753-42E4-8CD4-B35CC8AEA037}" srcId="{65AD1340-D5EA-498A-85DF-6AC4729FDC2A}" destId="{F3046682-85DC-4880-8691-C44D8F2FCF1D}" srcOrd="0" destOrd="0" parTransId="{7D61188F-1A7D-4409-862E-55CD5CFAD634}" sibTransId="{130C73E2-9088-452B-843A-F5B628271869}"/>
    <dgm:cxn modelId="{DFFE3D84-772D-490C-8744-9F9105D5B190}" type="presOf" srcId="{9FCA798D-2486-4A95-8977-D205FCF99CBF}" destId="{6E52C6DA-2D59-4AEC-87BC-785D6A4215E4}" srcOrd="0" destOrd="0" presId="urn:microsoft.com/office/officeart/2005/8/layout/hierarchy6"/>
    <dgm:cxn modelId="{300E5984-4B73-457F-9DAF-40378AFAEA2C}" type="presOf" srcId="{C89810DC-D82C-43FD-9EA2-EE03C98AD88C}" destId="{4DB955B0-2AB8-43A6-B6FA-1E381D12FC4A}" srcOrd="0" destOrd="0" presId="urn:microsoft.com/office/officeart/2005/8/layout/hierarchy6"/>
    <dgm:cxn modelId="{7AEDD086-F2CC-4BF0-A196-BCDE56EDC3BF}" type="presOf" srcId="{B425A7EE-0C86-4388-A614-D3D1E9A7780E}" destId="{EF13F57B-B642-4760-8A0C-B4919C043B66}" srcOrd="0" destOrd="0" presId="urn:microsoft.com/office/officeart/2005/8/layout/hierarchy6"/>
    <dgm:cxn modelId="{FA417488-EAB5-42E3-9075-D1DEFD4C4A0E}" type="presOf" srcId="{2CB02466-2F2D-4969-9244-B6A01052CF1D}" destId="{05305ACC-AC49-41E7-B5EC-60B996FCF2E6}" srcOrd="0" destOrd="0" presId="urn:microsoft.com/office/officeart/2005/8/layout/hierarchy6"/>
    <dgm:cxn modelId="{8E0AA58C-8491-4368-8971-08690835F155}" srcId="{F3046682-85DC-4880-8691-C44D8F2FCF1D}" destId="{75B8905B-C2C6-488A-999B-459042E8FB43}" srcOrd="1" destOrd="0" parTransId="{FC9049D8-A0F5-429A-AB77-4D0E884BAB52}" sibTransId="{82DCF83F-3001-4CD2-AF34-67B95C44EFC0}"/>
    <dgm:cxn modelId="{D2650991-B685-4B3B-BFC0-08478086DAEF}" type="presOf" srcId="{7FA12B3F-3705-44ED-9BCF-F3C03622F627}" destId="{A49386D3-1408-462A-A621-4796AD9107DA}" srcOrd="0" destOrd="0" presId="urn:microsoft.com/office/officeart/2005/8/layout/hierarchy6"/>
    <dgm:cxn modelId="{FACCDD91-0731-4175-8E85-61E6788ADE6A}" type="presOf" srcId="{1A9B8DF4-9F69-496F-B2FB-12E9456E53E1}" destId="{9A392CE1-D2C7-4CA7-88B2-D451ED4A30EE}" srcOrd="0" destOrd="0" presId="urn:microsoft.com/office/officeart/2005/8/layout/hierarchy6"/>
    <dgm:cxn modelId="{39245397-C1BC-4AF3-9EA7-BF813636BCC4}" type="presOf" srcId="{A7AC340B-F1B4-440C-BED6-55C508C44A0F}" destId="{525A8AF7-ADBF-47C1-A732-355E1240C767}" srcOrd="0" destOrd="0" presId="urn:microsoft.com/office/officeart/2005/8/layout/hierarchy6"/>
    <dgm:cxn modelId="{49EBBB97-D111-4DD5-BD03-3CFA508D436F}" type="presOf" srcId="{FE3BE2CA-3598-47C2-8BDD-1BFCE014D082}" destId="{A157183D-9369-4D04-8C4D-1283243BD4CB}" srcOrd="0" destOrd="0" presId="urn:microsoft.com/office/officeart/2005/8/layout/hierarchy6"/>
    <dgm:cxn modelId="{AF92A1B0-EF74-479B-9DA8-4199ECCF8143}" type="presOf" srcId="{F3046682-85DC-4880-8691-C44D8F2FCF1D}" destId="{56909645-EEA1-4468-8D6A-E6039080F8B9}" srcOrd="0" destOrd="0" presId="urn:microsoft.com/office/officeart/2005/8/layout/hierarchy6"/>
    <dgm:cxn modelId="{A87019C0-CE88-4E3E-BEE8-5609358273B9}" srcId="{FE3BE2CA-3598-47C2-8BDD-1BFCE014D082}" destId="{F0BDE4A0-26EC-4431-8C3D-7432BB001C60}" srcOrd="0" destOrd="0" parTransId="{71694C7D-DA81-4596-B0C1-828461C056F4}" sibTransId="{8233E83F-D774-4691-AA59-F7727B4DAB11}"/>
    <dgm:cxn modelId="{6C41EFC8-5A2A-4EE2-8F5D-39C826D9D1AB}" type="presOf" srcId="{D88B9833-D809-49CB-A90E-A9B59A1CCF3F}" destId="{4779242B-0BAC-4238-BD3D-E332B14A6793}" srcOrd="0" destOrd="0" presId="urn:microsoft.com/office/officeart/2005/8/layout/hierarchy6"/>
    <dgm:cxn modelId="{4C217AD7-5B11-4573-9483-1AABD31BBBB7}" srcId="{F0BDE4A0-26EC-4431-8C3D-7432BB001C60}" destId="{65AD1340-D5EA-498A-85DF-6AC4729FDC2A}" srcOrd="0" destOrd="0" parTransId="{1A9B8DF4-9F69-496F-B2FB-12E9456E53E1}" sibTransId="{223F38AE-0D78-4291-A4CB-570D26823AA6}"/>
    <dgm:cxn modelId="{14B151DC-38CE-4570-96AD-627034630303}" srcId="{7FA12B3F-3705-44ED-9BCF-F3C03622F627}" destId="{3DB43582-72D4-4C0D-BD99-EE9E71EF3B91}" srcOrd="0" destOrd="0" parTransId="{B8A6490F-4A65-4428-A464-3FFC9708ED65}" sibTransId="{E05FC543-B269-45B9-ADF3-1962A01AEED6}"/>
    <dgm:cxn modelId="{4D85BBDC-7307-4754-8DD7-0C81CB093073}" type="presOf" srcId="{3DB43582-72D4-4C0D-BD99-EE9E71EF3B91}" destId="{5C001821-C4C6-44DE-AE62-466BDA406221}" srcOrd="0" destOrd="0" presId="urn:microsoft.com/office/officeart/2005/8/layout/hierarchy6"/>
    <dgm:cxn modelId="{BA62F9E8-1056-4630-85DB-8A0920251300}" srcId="{2CB02466-2F2D-4969-9244-B6A01052CF1D}" destId="{08BE8C8E-98EE-474B-8C70-A92B7835C7EC}" srcOrd="0" destOrd="0" parTransId="{0B0AEDD0-4FA1-4796-B978-DCA370BCA5D5}" sibTransId="{19AED7A8-4C48-4EAF-8149-86B57D0183A6}"/>
    <dgm:cxn modelId="{1731EBE9-E5D3-465F-BD4C-AE2786814347}" type="presOf" srcId="{E4C4D93B-BE74-417D-B0F0-7531139E5948}" destId="{3C397A87-3D47-409C-B324-4109B47539FC}" srcOrd="0" destOrd="0" presId="urn:microsoft.com/office/officeart/2005/8/layout/hierarchy6"/>
    <dgm:cxn modelId="{DF946AF5-1B5E-4048-BFED-49255DABA000}" type="presOf" srcId="{7D61188F-1A7D-4409-862E-55CD5CFAD634}" destId="{45305714-C94E-4F12-B2EB-3A071E7ED17E}" srcOrd="0" destOrd="0" presId="urn:microsoft.com/office/officeart/2005/8/layout/hierarchy6"/>
    <dgm:cxn modelId="{F2C998FE-FB6C-4536-8FFB-138014F9E1F9}" type="presOf" srcId="{FB4ECD5C-CDAA-4A3D-BAB7-6412471AA042}" destId="{26F37BE1-0D4B-48A3-9873-0B8971F53DED}" srcOrd="0" destOrd="0" presId="urn:microsoft.com/office/officeart/2005/8/layout/hierarchy6"/>
    <dgm:cxn modelId="{5A04EFEC-B0D3-4368-BC4B-03205D423DBF}" type="presParOf" srcId="{A157183D-9369-4D04-8C4D-1283243BD4CB}" destId="{22AEB7F4-1EBA-433C-BD4A-A14E7A42461D}" srcOrd="0" destOrd="0" presId="urn:microsoft.com/office/officeart/2005/8/layout/hierarchy6"/>
    <dgm:cxn modelId="{3A983BF2-4862-4B5E-B8A3-06B4E168C2A9}" type="presParOf" srcId="{22AEB7F4-1EBA-433C-BD4A-A14E7A42461D}" destId="{BB6EC8EB-F0AF-4831-8DCC-164780DE5E6A}" srcOrd="0" destOrd="0" presId="urn:microsoft.com/office/officeart/2005/8/layout/hierarchy6"/>
    <dgm:cxn modelId="{FCBBE632-1689-4597-B89A-190670014120}" type="presParOf" srcId="{BB6EC8EB-F0AF-4831-8DCC-164780DE5E6A}" destId="{87B6D2A8-8777-4A58-A934-C6799DE068E8}" srcOrd="0" destOrd="0" presId="urn:microsoft.com/office/officeart/2005/8/layout/hierarchy6"/>
    <dgm:cxn modelId="{6BD4B23B-B01C-4A0A-86DC-320B6C4FF207}" type="presParOf" srcId="{87B6D2A8-8777-4A58-A934-C6799DE068E8}" destId="{D3165DA1-D859-46D4-8130-6DC11111D4A2}" srcOrd="0" destOrd="0" presId="urn:microsoft.com/office/officeart/2005/8/layout/hierarchy6"/>
    <dgm:cxn modelId="{912A8864-3732-4542-98EB-A7B31C22343F}" type="presParOf" srcId="{87B6D2A8-8777-4A58-A934-C6799DE068E8}" destId="{FE9A41D7-D255-47C6-ADAC-57A39504EDE7}" srcOrd="1" destOrd="0" presId="urn:microsoft.com/office/officeart/2005/8/layout/hierarchy6"/>
    <dgm:cxn modelId="{8FE86E00-DBCC-4CF0-BFC6-8D9A0E8A4A0C}" type="presParOf" srcId="{FE9A41D7-D255-47C6-ADAC-57A39504EDE7}" destId="{9A392CE1-D2C7-4CA7-88B2-D451ED4A30EE}" srcOrd="0" destOrd="0" presId="urn:microsoft.com/office/officeart/2005/8/layout/hierarchy6"/>
    <dgm:cxn modelId="{AC93C7D9-FC4F-488C-BE82-5C7489F1E8E1}" type="presParOf" srcId="{FE9A41D7-D255-47C6-ADAC-57A39504EDE7}" destId="{F36AA58D-B408-4502-B6FE-1112C4DD96DB}" srcOrd="1" destOrd="0" presId="urn:microsoft.com/office/officeart/2005/8/layout/hierarchy6"/>
    <dgm:cxn modelId="{8E47706E-9D6D-4BE1-9C46-1C59E50C693C}" type="presParOf" srcId="{F36AA58D-B408-4502-B6FE-1112C4DD96DB}" destId="{45E47A55-0F59-4FF1-97AD-FB467CBEBF68}" srcOrd="0" destOrd="0" presId="urn:microsoft.com/office/officeart/2005/8/layout/hierarchy6"/>
    <dgm:cxn modelId="{F9F78ABD-206C-4F65-AB76-C33090589927}" type="presParOf" srcId="{F36AA58D-B408-4502-B6FE-1112C4DD96DB}" destId="{6554C349-2BBE-4888-BB86-8DCE9073EE27}" srcOrd="1" destOrd="0" presId="urn:microsoft.com/office/officeart/2005/8/layout/hierarchy6"/>
    <dgm:cxn modelId="{2700C22F-999C-4ECF-A172-28C672819140}" type="presParOf" srcId="{6554C349-2BBE-4888-BB86-8DCE9073EE27}" destId="{45305714-C94E-4F12-B2EB-3A071E7ED17E}" srcOrd="0" destOrd="0" presId="urn:microsoft.com/office/officeart/2005/8/layout/hierarchy6"/>
    <dgm:cxn modelId="{B2CE9C50-7543-48A0-B13B-9B95B644317D}" type="presParOf" srcId="{6554C349-2BBE-4888-BB86-8DCE9073EE27}" destId="{E5EA3C8D-EE94-4DD8-9ACC-757E7286F1E1}" srcOrd="1" destOrd="0" presId="urn:microsoft.com/office/officeart/2005/8/layout/hierarchy6"/>
    <dgm:cxn modelId="{A6E80E1B-242B-4E55-94C4-07F81663E567}" type="presParOf" srcId="{E5EA3C8D-EE94-4DD8-9ACC-757E7286F1E1}" destId="{56909645-EEA1-4468-8D6A-E6039080F8B9}" srcOrd="0" destOrd="0" presId="urn:microsoft.com/office/officeart/2005/8/layout/hierarchy6"/>
    <dgm:cxn modelId="{F5BFB847-ADD6-41B2-94E4-CFCF766203B9}" type="presParOf" srcId="{E5EA3C8D-EE94-4DD8-9ACC-757E7286F1E1}" destId="{34B77CDA-1596-42B0-81D8-978763900E16}" srcOrd="1" destOrd="0" presId="urn:microsoft.com/office/officeart/2005/8/layout/hierarchy6"/>
    <dgm:cxn modelId="{53B79FF9-EDB2-4258-A33A-B38627D19467}" type="presParOf" srcId="{34B77CDA-1596-42B0-81D8-978763900E16}" destId="{4C134293-500C-4739-956D-E4224E3163A4}" srcOrd="0" destOrd="0" presId="urn:microsoft.com/office/officeart/2005/8/layout/hierarchy6"/>
    <dgm:cxn modelId="{F6C0A106-9D1F-4066-A0FE-0A99F76BC456}" type="presParOf" srcId="{34B77CDA-1596-42B0-81D8-978763900E16}" destId="{B870DB6F-ADB0-4B1F-AF7C-706561D1C70C}" srcOrd="1" destOrd="0" presId="urn:microsoft.com/office/officeart/2005/8/layout/hierarchy6"/>
    <dgm:cxn modelId="{5657F918-18A0-48D7-AF64-064B2D7BB158}" type="presParOf" srcId="{B870DB6F-ADB0-4B1F-AF7C-706561D1C70C}" destId="{EF13F57B-B642-4760-8A0C-B4919C043B66}" srcOrd="0" destOrd="0" presId="urn:microsoft.com/office/officeart/2005/8/layout/hierarchy6"/>
    <dgm:cxn modelId="{54B2C90A-CA4C-4135-96C6-EEAE23B0CE6E}" type="presParOf" srcId="{B870DB6F-ADB0-4B1F-AF7C-706561D1C70C}" destId="{D93B022E-08AB-4A0F-BD94-EC649CF2306D}" srcOrd="1" destOrd="0" presId="urn:microsoft.com/office/officeart/2005/8/layout/hierarchy6"/>
    <dgm:cxn modelId="{AD6D66EF-2541-42EF-9D0C-0BDD429BC1DC}" type="presParOf" srcId="{34B77CDA-1596-42B0-81D8-978763900E16}" destId="{97E9D4FE-AF04-436C-A8EB-2D223DA294CD}" srcOrd="2" destOrd="0" presId="urn:microsoft.com/office/officeart/2005/8/layout/hierarchy6"/>
    <dgm:cxn modelId="{E7AD2B14-FF78-43FB-8D47-A8BA61764158}" type="presParOf" srcId="{34B77CDA-1596-42B0-81D8-978763900E16}" destId="{DA4D56D9-1AE8-40FC-AC46-92B12096F97F}" srcOrd="3" destOrd="0" presId="urn:microsoft.com/office/officeart/2005/8/layout/hierarchy6"/>
    <dgm:cxn modelId="{53BA1C73-78F7-44D7-8C52-B311BC913C56}" type="presParOf" srcId="{DA4D56D9-1AE8-40FC-AC46-92B12096F97F}" destId="{591D42F6-E181-4ED9-9362-E75AB1F1F0FC}" srcOrd="0" destOrd="0" presId="urn:microsoft.com/office/officeart/2005/8/layout/hierarchy6"/>
    <dgm:cxn modelId="{8B4DE0BE-DC85-492A-9933-5EE5E9E1E449}" type="presParOf" srcId="{DA4D56D9-1AE8-40FC-AC46-92B12096F97F}" destId="{3043C10F-003D-4EB4-9929-06F1EE6DE2CA}" srcOrd="1" destOrd="0" presId="urn:microsoft.com/office/officeart/2005/8/layout/hierarchy6"/>
    <dgm:cxn modelId="{690F954F-E63A-4A55-847B-C3BA1910D812}" type="presParOf" srcId="{6554C349-2BBE-4888-BB86-8DCE9073EE27}" destId="{3C397A87-3D47-409C-B324-4109B47539FC}" srcOrd="2" destOrd="0" presId="urn:microsoft.com/office/officeart/2005/8/layout/hierarchy6"/>
    <dgm:cxn modelId="{9F938CC8-AC7F-4E9C-8F59-FC98AB3E6C6D}" type="presParOf" srcId="{6554C349-2BBE-4888-BB86-8DCE9073EE27}" destId="{1451E370-0DAA-4A7D-8157-13BA4B501006}" srcOrd="3" destOrd="0" presId="urn:microsoft.com/office/officeart/2005/8/layout/hierarchy6"/>
    <dgm:cxn modelId="{0697A63D-BE98-45EA-AB69-E996FDDF59FC}" type="presParOf" srcId="{1451E370-0DAA-4A7D-8157-13BA4B501006}" destId="{A49386D3-1408-462A-A621-4796AD9107DA}" srcOrd="0" destOrd="0" presId="urn:microsoft.com/office/officeart/2005/8/layout/hierarchy6"/>
    <dgm:cxn modelId="{4F8E1A64-3CA4-4AE3-9013-B2B5F9A3F3B4}" type="presParOf" srcId="{1451E370-0DAA-4A7D-8157-13BA4B501006}" destId="{A94AC2C4-C824-43E9-A910-F542A00137E6}" srcOrd="1" destOrd="0" presId="urn:microsoft.com/office/officeart/2005/8/layout/hierarchy6"/>
    <dgm:cxn modelId="{CE9C7C5B-98DA-41EC-91D1-8ECA08E02E7A}" type="presParOf" srcId="{A94AC2C4-C824-43E9-A910-F542A00137E6}" destId="{0BD1840F-F530-43C4-BD21-0CC068181130}" srcOrd="0" destOrd="0" presId="urn:microsoft.com/office/officeart/2005/8/layout/hierarchy6"/>
    <dgm:cxn modelId="{00F4F480-CD29-4B7C-8846-9FB6D237FCC9}" type="presParOf" srcId="{A94AC2C4-C824-43E9-A910-F542A00137E6}" destId="{F012F13F-8AA9-4006-A763-912C3D0B0B31}" srcOrd="1" destOrd="0" presId="urn:microsoft.com/office/officeart/2005/8/layout/hierarchy6"/>
    <dgm:cxn modelId="{152DEC5B-119B-4DB0-B5EC-62E853A79FB8}" type="presParOf" srcId="{F012F13F-8AA9-4006-A763-912C3D0B0B31}" destId="{5C001821-C4C6-44DE-AE62-466BDA406221}" srcOrd="0" destOrd="0" presId="urn:microsoft.com/office/officeart/2005/8/layout/hierarchy6"/>
    <dgm:cxn modelId="{A5075981-2CDD-4174-B9A4-5032799BE10F}" type="presParOf" srcId="{F012F13F-8AA9-4006-A763-912C3D0B0B31}" destId="{120F9FEA-03D8-4893-A7C7-6E46DB30A9C7}" srcOrd="1" destOrd="0" presId="urn:microsoft.com/office/officeart/2005/8/layout/hierarchy6"/>
    <dgm:cxn modelId="{697F8FC2-B51C-4B5F-96A7-1A951EE99D75}" type="presParOf" srcId="{A94AC2C4-C824-43E9-A910-F542A00137E6}" destId="{E0208217-5066-4E0A-897D-088FA5B6A528}" srcOrd="2" destOrd="0" presId="urn:microsoft.com/office/officeart/2005/8/layout/hierarchy6"/>
    <dgm:cxn modelId="{01836EEB-51A6-4DCF-B50D-497D49EA186D}" type="presParOf" srcId="{A94AC2C4-C824-43E9-A910-F542A00137E6}" destId="{1212687D-6DD2-48CA-9D83-97373D198403}" srcOrd="3" destOrd="0" presId="urn:microsoft.com/office/officeart/2005/8/layout/hierarchy6"/>
    <dgm:cxn modelId="{CAD62684-349A-4205-852D-F64DC100F89F}" type="presParOf" srcId="{1212687D-6DD2-48CA-9D83-97373D198403}" destId="{26F37BE1-0D4B-48A3-9873-0B8971F53DED}" srcOrd="0" destOrd="0" presId="urn:microsoft.com/office/officeart/2005/8/layout/hierarchy6"/>
    <dgm:cxn modelId="{E86E12B0-1EB1-4644-8236-471306A728BC}" type="presParOf" srcId="{1212687D-6DD2-48CA-9D83-97373D198403}" destId="{161579CF-E80A-4F25-84CE-B55FD8E783B7}" srcOrd="1" destOrd="0" presId="urn:microsoft.com/office/officeart/2005/8/layout/hierarchy6"/>
    <dgm:cxn modelId="{6B97CBF1-0CA3-40D6-8CB9-8393C7D0ACBD}" type="presParOf" srcId="{FE9A41D7-D255-47C6-ADAC-57A39504EDE7}" destId="{FBEF2299-22F7-4066-B72C-819354196D59}" srcOrd="2" destOrd="0" presId="urn:microsoft.com/office/officeart/2005/8/layout/hierarchy6"/>
    <dgm:cxn modelId="{1B823627-12F9-475A-804C-A0575B2059CA}" type="presParOf" srcId="{FE9A41D7-D255-47C6-ADAC-57A39504EDE7}" destId="{C52D5823-04BE-4247-8D88-C0C8C4C6CE98}" srcOrd="3" destOrd="0" presId="urn:microsoft.com/office/officeart/2005/8/layout/hierarchy6"/>
    <dgm:cxn modelId="{CD39B416-562F-47E8-BE27-0AAFFDFA5A7B}" type="presParOf" srcId="{C52D5823-04BE-4247-8D88-C0C8C4C6CE98}" destId="{05305ACC-AC49-41E7-B5EC-60B996FCF2E6}" srcOrd="0" destOrd="0" presId="urn:microsoft.com/office/officeart/2005/8/layout/hierarchy6"/>
    <dgm:cxn modelId="{9666777E-EC5D-4EAC-A7CC-5D8754BF05F1}" type="presParOf" srcId="{C52D5823-04BE-4247-8D88-C0C8C4C6CE98}" destId="{B30296A2-42F0-4A00-BDF1-49033427BE8F}" srcOrd="1" destOrd="0" presId="urn:microsoft.com/office/officeart/2005/8/layout/hierarchy6"/>
    <dgm:cxn modelId="{246D8944-D0E3-4F02-BF03-478351B37B0D}" type="presParOf" srcId="{B30296A2-42F0-4A00-BDF1-49033427BE8F}" destId="{19DAACC1-23C3-4277-B3C4-64669EF945BD}" srcOrd="0" destOrd="0" presId="urn:microsoft.com/office/officeart/2005/8/layout/hierarchy6"/>
    <dgm:cxn modelId="{64A0C539-93CA-4254-9F4B-B529DE534077}" type="presParOf" srcId="{B30296A2-42F0-4A00-BDF1-49033427BE8F}" destId="{19AA8147-F073-4A63-A878-0444D390213E}" srcOrd="1" destOrd="0" presId="urn:microsoft.com/office/officeart/2005/8/layout/hierarchy6"/>
    <dgm:cxn modelId="{BC37B9FF-0D5E-407A-B0F1-A3446C2CABE4}" type="presParOf" srcId="{19AA8147-F073-4A63-A878-0444D390213E}" destId="{B9F5B92D-A2C0-4E54-981E-0B98336E1EDE}" srcOrd="0" destOrd="0" presId="urn:microsoft.com/office/officeart/2005/8/layout/hierarchy6"/>
    <dgm:cxn modelId="{DCF5BDDB-C6AD-487A-9E5C-1F0AE4C48A17}" type="presParOf" srcId="{19AA8147-F073-4A63-A878-0444D390213E}" destId="{35A6FCDB-5E04-4432-96DA-EB033EE12B04}" srcOrd="1" destOrd="0" presId="urn:microsoft.com/office/officeart/2005/8/layout/hierarchy6"/>
    <dgm:cxn modelId="{3DFAEBB4-24F7-4FA1-BF7A-1233B5D5B49F}" type="presParOf" srcId="{B30296A2-42F0-4A00-BDF1-49033427BE8F}" destId="{8078363E-A27E-48B5-8673-EFD45B83E7EC}" srcOrd="2" destOrd="0" presId="urn:microsoft.com/office/officeart/2005/8/layout/hierarchy6"/>
    <dgm:cxn modelId="{C47101FE-9219-4604-AF13-4E2CE48C8D37}" type="presParOf" srcId="{B30296A2-42F0-4A00-BDF1-49033427BE8F}" destId="{9DBA1C94-DBDE-46B7-9903-A6A834FB299D}" srcOrd="3" destOrd="0" presId="urn:microsoft.com/office/officeart/2005/8/layout/hierarchy6"/>
    <dgm:cxn modelId="{4BCD1E2A-745A-4B00-8AEC-17C3D1E3322C}" type="presParOf" srcId="{9DBA1C94-DBDE-46B7-9903-A6A834FB299D}" destId="{525A8AF7-ADBF-47C1-A732-355E1240C767}" srcOrd="0" destOrd="0" presId="urn:microsoft.com/office/officeart/2005/8/layout/hierarchy6"/>
    <dgm:cxn modelId="{47E0AA06-326A-4634-A4F3-E56E31D5C944}" type="presParOf" srcId="{9DBA1C94-DBDE-46B7-9903-A6A834FB299D}" destId="{0246F920-5A89-4EA9-9B46-133C01662701}" srcOrd="1" destOrd="0" presId="urn:microsoft.com/office/officeart/2005/8/layout/hierarchy6"/>
    <dgm:cxn modelId="{834073A8-F136-43F9-8646-7464B92DB678}" type="presParOf" srcId="{0246F920-5A89-4EA9-9B46-133C01662701}" destId="{4779242B-0BAC-4238-BD3D-E332B14A6793}" srcOrd="0" destOrd="0" presId="urn:microsoft.com/office/officeart/2005/8/layout/hierarchy6"/>
    <dgm:cxn modelId="{D6073783-F701-4ACC-9BF3-3C8B4227D445}" type="presParOf" srcId="{0246F920-5A89-4EA9-9B46-133C01662701}" destId="{60BB96B0-AB41-436B-832B-BBE99C4807ED}" srcOrd="1" destOrd="0" presId="urn:microsoft.com/office/officeart/2005/8/layout/hierarchy6"/>
    <dgm:cxn modelId="{10312E57-6079-4603-B79D-B323ED8C6A9F}" type="presParOf" srcId="{60BB96B0-AB41-436B-832B-BBE99C4807ED}" destId="{4DB955B0-2AB8-43A6-B6FA-1E381D12FC4A}" srcOrd="0" destOrd="0" presId="urn:microsoft.com/office/officeart/2005/8/layout/hierarchy6"/>
    <dgm:cxn modelId="{4EBD1DD0-68B4-4EDD-8ECF-F3ED187821D7}" type="presParOf" srcId="{60BB96B0-AB41-436B-832B-BBE99C4807ED}" destId="{A4E544AA-1441-42AA-AB3D-19C83401D4D2}" srcOrd="1" destOrd="0" presId="urn:microsoft.com/office/officeart/2005/8/layout/hierarchy6"/>
    <dgm:cxn modelId="{E40A990D-1F05-4E2D-B908-0054959059B4}" type="presParOf" srcId="{0246F920-5A89-4EA9-9B46-133C01662701}" destId="{6E52C6DA-2D59-4AEC-87BC-785D6A4215E4}" srcOrd="2" destOrd="0" presId="urn:microsoft.com/office/officeart/2005/8/layout/hierarchy6"/>
    <dgm:cxn modelId="{C897A8C0-798D-4187-99C1-8BFA56B16F63}" type="presParOf" srcId="{0246F920-5A89-4EA9-9B46-133C01662701}" destId="{79BDB5B3-F1AE-4C26-958B-2A4E097F4355}" srcOrd="3" destOrd="0" presId="urn:microsoft.com/office/officeart/2005/8/layout/hierarchy6"/>
    <dgm:cxn modelId="{12E1AE78-3902-4FE6-9BD3-88962A0405FF}" type="presParOf" srcId="{79BDB5B3-F1AE-4C26-958B-2A4E097F4355}" destId="{0E8B85CA-8546-4154-AFF3-7DA3ED95DF04}" srcOrd="0" destOrd="0" presId="urn:microsoft.com/office/officeart/2005/8/layout/hierarchy6"/>
    <dgm:cxn modelId="{9237B716-6E89-4EED-A34A-CDC7EDCA35D9}" type="presParOf" srcId="{79BDB5B3-F1AE-4C26-958B-2A4E097F4355}" destId="{442C38BA-8384-47B0-B5D8-BB3E1546BFAF}" srcOrd="1" destOrd="0" presId="urn:microsoft.com/office/officeart/2005/8/layout/hierarchy6"/>
    <dgm:cxn modelId="{4CEB0286-894D-421D-AB27-973C4F93D29C}" type="presParOf" srcId="{A157183D-9369-4D04-8C4D-1283243BD4CB}" destId="{A7649178-ADC2-4CD7-A363-03D9F39ABF41}" srcOrd="1" destOrd="0" presId="urn:microsoft.com/office/officeart/2005/8/layout/hierarchy6"/>
  </dgm:cxnLst>
  <dgm:bg/>
  <dgm:whole>
    <a:ln>
      <a:noFill/>
    </a:ln>
  </dgm:whole>
  <dgm:extLst>
    <a:ext uri="http://schemas.microsoft.com/office/drawing/2008/diagram">
      <dsp:dataModelExt xmlns:dsp="http://schemas.microsoft.com/office/drawing/2008/diagram" relId="rId8"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FE3BE2CA-3598-47C2-8BDD-1BFCE014D082}" type="doc">
      <dgm:prSet loTypeId="urn:microsoft.com/office/officeart/2005/8/layout/hierarchy6" loCatId="hierarchy" qsTypeId="urn:microsoft.com/office/officeart/2005/8/quickstyle/simple1" qsCatId="simple" csTypeId="urn:microsoft.com/office/officeart/2005/8/colors/accent6_2" csCatId="accent6" phldr="1"/>
      <dgm:spPr/>
      <dgm:t>
        <a:bodyPr/>
        <a:lstStyle/>
        <a:p>
          <a:endParaRPr lang="en-US"/>
        </a:p>
      </dgm:t>
    </dgm:pt>
    <dgm:pt modelId="{F0BDE4A0-26EC-4431-8C3D-7432BB001C60}">
      <dgm:prSet phldrT="[Text]" custT="1"/>
      <dgm:spPr>
        <a:noFill/>
        <a:ln w="38100">
          <a:solidFill>
            <a:srgbClr val="1A6BB0"/>
          </a:solidFill>
        </a:ln>
      </dgm:spPr>
      <dgm:t>
        <a:bodyPr/>
        <a:lstStyle/>
        <a:p>
          <a:r>
            <a:rPr lang="en-US" sz="2000" b="1" dirty="0">
              <a:solidFill>
                <a:schemeClr val="tx1"/>
              </a:solidFill>
            </a:rPr>
            <a:t>Risk</a:t>
          </a:r>
          <a:endParaRPr lang="en-US" sz="1600" b="1" dirty="0">
            <a:solidFill>
              <a:schemeClr val="tx1"/>
            </a:solidFill>
          </a:endParaRPr>
        </a:p>
      </dgm:t>
    </dgm:pt>
    <dgm:pt modelId="{71694C7D-DA81-4596-B0C1-828461C056F4}" type="parTrans" cxnId="{A87019C0-CE88-4E3E-BEE8-5609358273B9}">
      <dgm:prSet/>
      <dgm:spPr/>
      <dgm:t>
        <a:bodyPr/>
        <a:lstStyle/>
        <a:p>
          <a:endParaRPr lang="en-US" sz="2000" b="1"/>
        </a:p>
      </dgm:t>
    </dgm:pt>
    <dgm:pt modelId="{8233E83F-D774-4691-AA59-F7727B4DAB11}" type="sibTrans" cxnId="{A87019C0-CE88-4E3E-BEE8-5609358273B9}">
      <dgm:prSet/>
      <dgm:spPr/>
      <dgm:t>
        <a:bodyPr/>
        <a:lstStyle/>
        <a:p>
          <a:endParaRPr lang="en-US" sz="2000" b="1"/>
        </a:p>
      </dgm:t>
    </dgm:pt>
    <dgm:pt modelId="{65AD1340-D5EA-498A-85DF-6AC4729FDC2A}">
      <dgm:prSet phldrT="[Text]" custT="1"/>
      <dgm:spPr>
        <a:noFill/>
        <a:ln w="38100">
          <a:solidFill>
            <a:srgbClr val="1A6BB0"/>
          </a:solidFill>
        </a:ln>
      </dgm:spPr>
      <dgm:t>
        <a:bodyPr/>
        <a:lstStyle/>
        <a:p>
          <a:pPr rtl="0"/>
          <a:endParaRPr lang="en-US" sz="1600" b="1" dirty="0"/>
        </a:p>
      </dgm:t>
    </dgm:pt>
    <dgm:pt modelId="{1A9B8DF4-9F69-496F-B2FB-12E9456E53E1}" type="parTrans" cxnId="{4C217AD7-5B11-4573-9483-1AABD31BBBB7}">
      <dgm:prSet/>
      <dgm:spPr>
        <a:solidFill>
          <a:srgbClr val="294A80"/>
        </a:solidFill>
        <a:ln w="28575">
          <a:solidFill>
            <a:srgbClr val="294A80"/>
          </a:solidFill>
        </a:ln>
      </dgm:spPr>
      <dgm:t>
        <a:bodyPr/>
        <a:lstStyle/>
        <a:p>
          <a:endParaRPr lang="en-US" sz="2000" b="1"/>
        </a:p>
      </dgm:t>
    </dgm:pt>
    <dgm:pt modelId="{223F38AE-0D78-4291-A4CB-570D26823AA6}" type="sibTrans" cxnId="{4C217AD7-5B11-4573-9483-1AABD31BBBB7}">
      <dgm:prSet/>
      <dgm:spPr/>
      <dgm:t>
        <a:bodyPr/>
        <a:lstStyle/>
        <a:p>
          <a:endParaRPr lang="en-US" sz="2000" b="1"/>
        </a:p>
      </dgm:t>
    </dgm:pt>
    <dgm:pt modelId="{F3046682-85DC-4880-8691-C44D8F2FCF1D}">
      <dgm:prSet phldrT="[Text]" custT="1"/>
      <dgm:spPr>
        <a:noFill/>
        <a:ln w="38100">
          <a:solidFill>
            <a:srgbClr val="1A6BB0"/>
          </a:solidFill>
        </a:ln>
      </dgm:spPr>
      <dgm:t>
        <a:bodyPr/>
        <a:lstStyle/>
        <a:p>
          <a:pPr rtl="0"/>
          <a:endParaRPr lang="en-US" sz="1600" b="1" dirty="0"/>
        </a:p>
      </dgm:t>
    </dgm:pt>
    <dgm:pt modelId="{7D61188F-1A7D-4409-862E-55CD5CFAD634}" type="parTrans" cxnId="{68C69D81-A753-42E4-8CD4-B35CC8AEA037}">
      <dgm:prSet/>
      <dgm:spPr>
        <a:solidFill>
          <a:srgbClr val="0266D4"/>
        </a:solidFill>
        <a:ln w="28575">
          <a:solidFill>
            <a:srgbClr val="294A80"/>
          </a:solidFill>
        </a:ln>
      </dgm:spPr>
      <dgm:t>
        <a:bodyPr/>
        <a:lstStyle/>
        <a:p>
          <a:endParaRPr lang="en-US" sz="2000" b="1"/>
        </a:p>
      </dgm:t>
    </dgm:pt>
    <dgm:pt modelId="{130C73E2-9088-452B-843A-F5B628271869}" type="sibTrans" cxnId="{68C69D81-A753-42E4-8CD4-B35CC8AEA037}">
      <dgm:prSet/>
      <dgm:spPr/>
      <dgm:t>
        <a:bodyPr/>
        <a:lstStyle/>
        <a:p>
          <a:endParaRPr lang="en-US" sz="2000" b="1"/>
        </a:p>
      </dgm:t>
    </dgm:pt>
    <dgm:pt modelId="{7FA12B3F-3705-44ED-9BCF-F3C03622F627}">
      <dgm:prSet phldrT="[Text]" custT="1"/>
      <dgm:spPr>
        <a:noFill/>
        <a:ln w="38100">
          <a:solidFill>
            <a:srgbClr val="1A6BB0"/>
          </a:solidFill>
        </a:ln>
      </dgm:spPr>
      <dgm:t>
        <a:bodyPr/>
        <a:lstStyle/>
        <a:p>
          <a:pPr rtl="0"/>
          <a:endParaRPr lang="en-US" sz="1600" b="1" dirty="0"/>
        </a:p>
      </dgm:t>
    </dgm:pt>
    <dgm:pt modelId="{E4C4D93B-BE74-417D-B0F0-7531139E5948}" type="parTrans" cxnId="{14C6431C-E584-4213-9C10-B2C4F24D7557}">
      <dgm:prSet/>
      <dgm:spPr>
        <a:solidFill>
          <a:srgbClr val="0266D4"/>
        </a:solidFill>
        <a:ln w="28575">
          <a:solidFill>
            <a:srgbClr val="294A80"/>
          </a:solidFill>
        </a:ln>
      </dgm:spPr>
      <dgm:t>
        <a:bodyPr/>
        <a:lstStyle/>
        <a:p>
          <a:endParaRPr lang="en-US" sz="2000" b="1"/>
        </a:p>
      </dgm:t>
    </dgm:pt>
    <dgm:pt modelId="{923E9F8E-D8E7-4C05-A96D-A4B94FA0EA2D}" type="sibTrans" cxnId="{14C6431C-E584-4213-9C10-B2C4F24D7557}">
      <dgm:prSet/>
      <dgm:spPr/>
      <dgm:t>
        <a:bodyPr/>
        <a:lstStyle/>
        <a:p>
          <a:endParaRPr lang="en-US" sz="2000" b="1"/>
        </a:p>
      </dgm:t>
    </dgm:pt>
    <dgm:pt modelId="{2CB02466-2F2D-4969-9244-B6A01052CF1D}">
      <dgm:prSet phldrT="[Text]" custT="1"/>
      <dgm:spPr>
        <a:noFill/>
        <a:ln w="38100">
          <a:solidFill>
            <a:srgbClr val="1A6BB0"/>
          </a:solidFill>
        </a:ln>
      </dgm:spPr>
      <dgm:t>
        <a:bodyPr/>
        <a:lstStyle/>
        <a:p>
          <a:pPr rtl="0"/>
          <a:endParaRPr lang="en-US" sz="1600" b="1" dirty="0"/>
        </a:p>
      </dgm:t>
    </dgm:pt>
    <dgm:pt modelId="{C482D07A-E689-44D9-A95A-415AB7DF4308}" type="parTrans" cxnId="{5B63514A-D0BF-4F84-83DA-25FE43A80C25}">
      <dgm:prSet/>
      <dgm:spPr>
        <a:solidFill>
          <a:srgbClr val="294A80"/>
        </a:solidFill>
        <a:ln w="28575">
          <a:solidFill>
            <a:srgbClr val="294A80"/>
          </a:solidFill>
        </a:ln>
      </dgm:spPr>
      <dgm:t>
        <a:bodyPr/>
        <a:lstStyle/>
        <a:p>
          <a:endParaRPr lang="en-US" sz="2000" b="1"/>
        </a:p>
      </dgm:t>
    </dgm:pt>
    <dgm:pt modelId="{ECB9055D-4A37-404C-9D22-9A4962455B8F}" type="sibTrans" cxnId="{5B63514A-D0BF-4F84-83DA-25FE43A80C25}">
      <dgm:prSet/>
      <dgm:spPr/>
      <dgm:t>
        <a:bodyPr/>
        <a:lstStyle/>
        <a:p>
          <a:endParaRPr lang="en-US" sz="2000" b="1"/>
        </a:p>
      </dgm:t>
    </dgm:pt>
    <dgm:pt modelId="{08BE8C8E-98EE-474B-8C70-A92B7835C7EC}">
      <dgm:prSet phldrT="[Text]" custT="1"/>
      <dgm:spPr>
        <a:noFill/>
        <a:ln w="38100">
          <a:solidFill>
            <a:srgbClr val="1A6BB0"/>
          </a:solidFill>
        </a:ln>
      </dgm:spPr>
      <dgm:t>
        <a:bodyPr/>
        <a:lstStyle/>
        <a:p>
          <a:pPr rtl="0"/>
          <a:endParaRPr lang="en-US" sz="1600" b="1" dirty="0"/>
        </a:p>
      </dgm:t>
    </dgm:pt>
    <dgm:pt modelId="{0B0AEDD0-4FA1-4796-B978-DCA370BCA5D5}" type="parTrans" cxnId="{BA62F9E8-1056-4630-85DB-8A0920251300}">
      <dgm:prSet/>
      <dgm:spPr>
        <a:ln w="28575">
          <a:solidFill>
            <a:srgbClr val="294A80"/>
          </a:solidFill>
        </a:ln>
      </dgm:spPr>
      <dgm:t>
        <a:bodyPr/>
        <a:lstStyle/>
        <a:p>
          <a:endParaRPr lang="en-US" sz="2000" b="1"/>
        </a:p>
      </dgm:t>
    </dgm:pt>
    <dgm:pt modelId="{19AED7A8-4C48-4EAF-8149-86B57D0183A6}" type="sibTrans" cxnId="{BA62F9E8-1056-4630-85DB-8A0920251300}">
      <dgm:prSet/>
      <dgm:spPr/>
      <dgm:t>
        <a:bodyPr/>
        <a:lstStyle/>
        <a:p>
          <a:endParaRPr lang="en-US" sz="2000" b="1"/>
        </a:p>
      </dgm:t>
    </dgm:pt>
    <dgm:pt modelId="{A7AC340B-F1B4-440C-BED6-55C508C44A0F}">
      <dgm:prSet phldrT="[Text]" custT="1"/>
      <dgm:spPr>
        <a:noFill/>
        <a:ln w="38100">
          <a:solidFill>
            <a:srgbClr val="1A6BB0"/>
          </a:solidFill>
        </a:ln>
      </dgm:spPr>
      <dgm:t>
        <a:bodyPr/>
        <a:lstStyle/>
        <a:p>
          <a:pPr rtl="0"/>
          <a:endParaRPr lang="en-US" sz="1600" b="1" dirty="0"/>
        </a:p>
      </dgm:t>
    </dgm:pt>
    <dgm:pt modelId="{4FAA2015-A26C-4A77-87B1-03509F42C2C2}" type="parTrans" cxnId="{D1D69B59-BEE7-4C58-9662-93A0BB36E5C3}">
      <dgm:prSet/>
      <dgm:spPr>
        <a:ln w="28575">
          <a:solidFill>
            <a:srgbClr val="294A80"/>
          </a:solidFill>
        </a:ln>
      </dgm:spPr>
      <dgm:t>
        <a:bodyPr/>
        <a:lstStyle/>
        <a:p>
          <a:endParaRPr lang="en-US" sz="2000" b="1"/>
        </a:p>
      </dgm:t>
    </dgm:pt>
    <dgm:pt modelId="{0D0DBDE4-7407-478B-AD2D-37F968C7C27C}" type="sibTrans" cxnId="{D1D69B59-BEE7-4C58-9662-93A0BB36E5C3}">
      <dgm:prSet/>
      <dgm:spPr/>
      <dgm:t>
        <a:bodyPr/>
        <a:lstStyle/>
        <a:p>
          <a:endParaRPr lang="en-US" sz="2000" b="1"/>
        </a:p>
      </dgm:t>
    </dgm:pt>
    <dgm:pt modelId="{C89810DC-D82C-43FD-9EA2-EE03C98AD88C}">
      <dgm:prSet phldrT="[Text]" custT="1"/>
      <dgm:spPr>
        <a:noFill/>
        <a:ln w="38100">
          <a:solidFill>
            <a:srgbClr val="1A6BB0"/>
          </a:solidFill>
        </a:ln>
      </dgm:spPr>
      <dgm:t>
        <a:bodyPr/>
        <a:lstStyle/>
        <a:p>
          <a:pPr rtl="0"/>
          <a:endParaRPr lang="en-US" sz="1600" b="1" dirty="0"/>
        </a:p>
      </dgm:t>
    </dgm:pt>
    <dgm:pt modelId="{D88B9833-D809-49CB-A90E-A9B59A1CCF3F}" type="parTrans" cxnId="{8E26C131-660B-408C-9190-587971B83234}">
      <dgm:prSet/>
      <dgm:spPr>
        <a:ln w="28575">
          <a:solidFill>
            <a:srgbClr val="294A80"/>
          </a:solidFill>
        </a:ln>
      </dgm:spPr>
      <dgm:t>
        <a:bodyPr/>
        <a:lstStyle/>
        <a:p>
          <a:endParaRPr lang="en-US" sz="2000" b="1"/>
        </a:p>
      </dgm:t>
    </dgm:pt>
    <dgm:pt modelId="{5E88DAAD-6CBD-4A2C-9F52-15ECEBBD22C4}" type="sibTrans" cxnId="{8E26C131-660B-408C-9190-587971B83234}">
      <dgm:prSet/>
      <dgm:spPr/>
      <dgm:t>
        <a:bodyPr/>
        <a:lstStyle/>
        <a:p>
          <a:endParaRPr lang="en-US" sz="2000" b="1"/>
        </a:p>
      </dgm:t>
    </dgm:pt>
    <dgm:pt modelId="{D8350281-DAF2-4F33-9141-B2CC61603833}">
      <dgm:prSet phldrT="[Text]" custT="1"/>
      <dgm:spPr>
        <a:noFill/>
        <a:ln w="38100">
          <a:solidFill>
            <a:srgbClr val="1A6BB0"/>
          </a:solidFill>
        </a:ln>
      </dgm:spPr>
      <dgm:t>
        <a:bodyPr/>
        <a:lstStyle/>
        <a:p>
          <a:pPr rtl="0"/>
          <a:endParaRPr lang="en-US" sz="1600" b="1" dirty="0"/>
        </a:p>
      </dgm:t>
    </dgm:pt>
    <dgm:pt modelId="{9FCA798D-2486-4A95-8977-D205FCF99CBF}" type="parTrans" cxnId="{D3C09314-99E0-4649-A919-046611465506}">
      <dgm:prSet/>
      <dgm:spPr>
        <a:ln w="28575">
          <a:solidFill>
            <a:srgbClr val="294A80"/>
          </a:solidFill>
        </a:ln>
      </dgm:spPr>
      <dgm:t>
        <a:bodyPr/>
        <a:lstStyle/>
        <a:p>
          <a:endParaRPr lang="en-US" sz="2000" b="1"/>
        </a:p>
      </dgm:t>
    </dgm:pt>
    <dgm:pt modelId="{75A7800B-E82F-47C4-A159-79D1668488AB}" type="sibTrans" cxnId="{D3C09314-99E0-4649-A919-046611465506}">
      <dgm:prSet/>
      <dgm:spPr/>
      <dgm:t>
        <a:bodyPr/>
        <a:lstStyle/>
        <a:p>
          <a:endParaRPr lang="en-US" sz="2000" b="1"/>
        </a:p>
      </dgm:t>
    </dgm:pt>
    <dgm:pt modelId="{B425A7EE-0C86-4388-A614-D3D1E9A7780E}">
      <dgm:prSet phldrT="[Text]" custT="1"/>
      <dgm:spPr>
        <a:noFill/>
        <a:ln w="38100">
          <a:solidFill>
            <a:srgbClr val="1A6BB0"/>
          </a:solidFill>
        </a:ln>
      </dgm:spPr>
      <dgm:t>
        <a:bodyPr/>
        <a:lstStyle/>
        <a:p>
          <a:pPr rtl="0"/>
          <a:endParaRPr lang="en-US" sz="1600" b="1" dirty="0"/>
        </a:p>
      </dgm:t>
    </dgm:pt>
    <dgm:pt modelId="{8BA342BA-94F0-4677-944B-0A6C9750C516}" type="parTrans" cxnId="{5CD4862A-9582-409A-9C2A-1DE565B8F53F}">
      <dgm:prSet/>
      <dgm:spPr>
        <a:ln w="28575">
          <a:solidFill>
            <a:srgbClr val="294A80"/>
          </a:solidFill>
        </a:ln>
      </dgm:spPr>
      <dgm:t>
        <a:bodyPr/>
        <a:lstStyle/>
        <a:p>
          <a:endParaRPr lang="en-US" sz="2000" b="1"/>
        </a:p>
      </dgm:t>
    </dgm:pt>
    <dgm:pt modelId="{2EA0EBE1-0E89-402F-8E26-FE9E492741C9}" type="sibTrans" cxnId="{5CD4862A-9582-409A-9C2A-1DE565B8F53F}">
      <dgm:prSet/>
      <dgm:spPr/>
      <dgm:t>
        <a:bodyPr/>
        <a:lstStyle/>
        <a:p>
          <a:endParaRPr lang="en-US" sz="2000" b="1"/>
        </a:p>
      </dgm:t>
    </dgm:pt>
    <dgm:pt modelId="{75B8905B-C2C6-488A-999B-459042E8FB43}">
      <dgm:prSet phldrT="[Text]" custT="1"/>
      <dgm:spPr>
        <a:noFill/>
        <a:ln w="38100">
          <a:solidFill>
            <a:srgbClr val="1A6BB0"/>
          </a:solidFill>
        </a:ln>
      </dgm:spPr>
      <dgm:t>
        <a:bodyPr/>
        <a:lstStyle/>
        <a:p>
          <a:pPr rtl="0"/>
          <a:endParaRPr lang="en-US" sz="1600" b="1" dirty="0"/>
        </a:p>
      </dgm:t>
    </dgm:pt>
    <dgm:pt modelId="{FC9049D8-A0F5-429A-AB77-4D0E884BAB52}" type="parTrans" cxnId="{8E0AA58C-8491-4368-8971-08690835F155}">
      <dgm:prSet/>
      <dgm:spPr>
        <a:ln w="28575">
          <a:solidFill>
            <a:srgbClr val="294A80"/>
          </a:solidFill>
        </a:ln>
      </dgm:spPr>
      <dgm:t>
        <a:bodyPr/>
        <a:lstStyle/>
        <a:p>
          <a:endParaRPr lang="en-US" sz="2000" b="1"/>
        </a:p>
      </dgm:t>
    </dgm:pt>
    <dgm:pt modelId="{82DCF83F-3001-4CD2-AF34-67B95C44EFC0}" type="sibTrans" cxnId="{8E0AA58C-8491-4368-8971-08690835F155}">
      <dgm:prSet/>
      <dgm:spPr/>
      <dgm:t>
        <a:bodyPr/>
        <a:lstStyle/>
        <a:p>
          <a:endParaRPr lang="en-US" sz="2000" b="1"/>
        </a:p>
      </dgm:t>
    </dgm:pt>
    <dgm:pt modelId="{3DB43582-72D4-4C0D-BD99-EE9E71EF3B91}">
      <dgm:prSet phldrT="[Text]" custT="1"/>
      <dgm:spPr>
        <a:noFill/>
        <a:ln w="38100">
          <a:solidFill>
            <a:srgbClr val="1A6BB0"/>
          </a:solidFill>
        </a:ln>
      </dgm:spPr>
      <dgm:t>
        <a:bodyPr/>
        <a:lstStyle/>
        <a:p>
          <a:pPr rtl="0"/>
          <a:endParaRPr lang="en-US" sz="1600" b="1" dirty="0"/>
        </a:p>
      </dgm:t>
    </dgm:pt>
    <dgm:pt modelId="{B8A6490F-4A65-4428-A464-3FFC9708ED65}" type="parTrans" cxnId="{14B151DC-38CE-4570-96AD-627034630303}">
      <dgm:prSet/>
      <dgm:spPr>
        <a:ln w="28575">
          <a:solidFill>
            <a:srgbClr val="294A80"/>
          </a:solidFill>
        </a:ln>
      </dgm:spPr>
      <dgm:t>
        <a:bodyPr/>
        <a:lstStyle/>
        <a:p>
          <a:endParaRPr lang="en-US" sz="2000" b="1"/>
        </a:p>
      </dgm:t>
    </dgm:pt>
    <dgm:pt modelId="{E05FC543-B269-45B9-ADF3-1962A01AEED6}" type="sibTrans" cxnId="{14B151DC-38CE-4570-96AD-627034630303}">
      <dgm:prSet/>
      <dgm:spPr/>
      <dgm:t>
        <a:bodyPr/>
        <a:lstStyle/>
        <a:p>
          <a:endParaRPr lang="en-US" sz="2000" b="1"/>
        </a:p>
      </dgm:t>
    </dgm:pt>
    <dgm:pt modelId="{FB4ECD5C-CDAA-4A3D-BAB7-6412471AA042}">
      <dgm:prSet phldrT="[Text]" custT="1"/>
      <dgm:spPr>
        <a:noFill/>
        <a:ln w="38100">
          <a:solidFill>
            <a:srgbClr val="1A6BB0"/>
          </a:solidFill>
        </a:ln>
      </dgm:spPr>
      <dgm:t>
        <a:bodyPr/>
        <a:lstStyle/>
        <a:p>
          <a:pPr rtl="0"/>
          <a:endParaRPr lang="en-US" sz="1600" b="1" dirty="0"/>
        </a:p>
      </dgm:t>
    </dgm:pt>
    <dgm:pt modelId="{38AB64A2-AD70-4F3D-8436-C8BB206E21B9}" type="parTrans" cxnId="{9A93543A-2169-4612-90DF-D47A71A20E5B}">
      <dgm:prSet/>
      <dgm:spPr>
        <a:ln w="28575">
          <a:solidFill>
            <a:srgbClr val="294A80"/>
          </a:solidFill>
        </a:ln>
      </dgm:spPr>
      <dgm:t>
        <a:bodyPr/>
        <a:lstStyle/>
        <a:p>
          <a:endParaRPr lang="en-US" sz="2000" b="1"/>
        </a:p>
      </dgm:t>
    </dgm:pt>
    <dgm:pt modelId="{4FAAEB5C-2216-49CB-A017-0CBB09CEDD3A}" type="sibTrans" cxnId="{9A93543A-2169-4612-90DF-D47A71A20E5B}">
      <dgm:prSet/>
      <dgm:spPr/>
      <dgm:t>
        <a:bodyPr/>
        <a:lstStyle/>
        <a:p>
          <a:endParaRPr lang="en-US" sz="2000" b="1"/>
        </a:p>
      </dgm:t>
    </dgm:pt>
    <dgm:pt modelId="{A157183D-9369-4D04-8C4D-1283243BD4CB}" type="pres">
      <dgm:prSet presAssocID="{FE3BE2CA-3598-47C2-8BDD-1BFCE014D082}" presName="mainComposite" presStyleCnt="0">
        <dgm:presLayoutVars>
          <dgm:chPref val="1"/>
          <dgm:dir/>
          <dgm:animOne val="branch"/>
          <dgm:animLvl val="lvl"/>
          <dgm:resizeHandles val="exact"/>
        </dgm:presLayoutVars>
      </dgm:prSet>
      <dgm:spPr/>
    </dgm:pt>
    <dgm:pt modelId="{22AEB7F4-1EBA-433C-BD4A-A14E7A42461D}" type="pres">
      <dgm:prSet presAssocID="{FE3BE2CA-3598-47C2-8BDD-1BFCE014D082}" presName="hierFlow" presStyleCnt="0"/>
      <dgm:spPr/>
    </dgm:pt>
    <dgm:pt modelId="{BB6EC8EB-F0AF-4831-8DCC-164780DE5E6A}" type="pres">
      <dgm:prSet presAssocID="{FE3BE2CA-3598-47C2-8BDD-1BFCE014D082}" presName="hierChild1" presStyleCnt="0">
        <dgm:presLayoutVars>
          <dgm:chPref val="1"/>
          <dgm:animOne val="branch"/>
          <dgm:animLvl val="lvl"/>
        </dgm:presLayoutVars>
      </dgm:prSet>
      <dgm:spPr/>
    </dgm:pt>
    <dgm:pt modelId="{87B6D2A8-8777-4A58-A934-C6799DE068E8}" type="pres">
      <dgm:prSet presAssocID="{F0BDE4A0-26EC-4431-8C3D-7432BB001C60}" presName="Name14" presStyleCnt="0"/>
      <dgm:spPr/>
    </dgm:pt>
    <dgm:pt modelId="{D3165DA1-D859-46D4-8130-6DC11111D4A2}" type="pres">
      <dgm:prSet presAssocID="{F0BDE4A0-26EC-4431-8C3D-7432BB001C60}" presName="level1Shape" presStyleLbl="node0" presStyleIdx="0" presStyleCnt="1">
        <dgm:presLayoutVars>
          <dgm:chPref val="3"/>
        </dgm:presLayoutVars>
      </dgm:prSet>
      <dgm:spPr/>
    </dgm:pt>
    <dgm:pt modelId="{FE9A41D7-D255-47C6-ADAC-57A39504EDE7}" type="pres">
      <dgm:prSet presAssocID="{F0BDE4A0-26EC-4431-8C3D-7432BB001C60}" presName="hierChild2" presStyleCnt="0"/>
      <dgm:spPr/>
    </dgm:pt>
    <dgm:pt modelId="{9A392CE1-D2C7-4CA7-88B2-D451ED4A30EE}" type="pres">
      <dgm:prSet presAssocID="{1A9B8DF4-9F69-496F-B2FB-12E9456E53E1}" presName="Name19" presStyleLbl="parChTrans1D2" presStyleIdx="0" presStyleCnt="2"/>
      <dgm:spPr/>
    </dgm:pt>
    <dgm:pt modelId="{F36AA58D-B408-4502-B6FE-1112C4DD96DB}" type="pres">
      <dgm:prSet presAssocID="{65AD1340-D5EA-498A-85DF-6AC4729FDC2A}" presName="Name21" presStyleCnt="0"/>
      <dgm:spPr/>
    </dgm:pt>
    <dgm:pt modelId="{45E47A55-0F59-4FF1-97AD-FB467CBEBF68}" type="pres">
      <dgm:prSet presAssocID="{65AD1340-D5EA-498A-85DF-6AC4729FDC2A}" presName="level2Shape" presStyleLbl="node2" presStyleIdx="0" presStyleCnt="2"/>
      <dgm:spPr/>
    </dgm:pt>
    <dgm:pt modelId="{6554C349-2BBE-4888-BB86-8DCE9073EE27}" type="pres">
      <dgm:prSet presAssocID="{65AD1340-D5EA-498A-85DF-6AC4729FDC2A}" presName="hierChild3" presStyleCnt="0"/>
      <dgm:spPr/>
    </dgm:pt>
    <dgm:pt modelId="{45305714-C94E-4F12-B2EB-3A071E7ED17E}" type="pres">
      <dgm:prSet presAssocID="{7D61188F-1A7D-4409-862E-55CD5CFAD634}" presName="Name19" presStyleLbl="parChTrans1D3" presStyleIdx="0" presStyleCnt="4"/>
      <dgm:spPr/>
    </dgm:pt>
    <dgm:pt modelId="{E5EA3C8D-EE94-4DD8-9ACC-757E7286F1E1}" type="pres">
      <dgm:prSet presAssocID="{F3046682-85DC-4880-8691-C44D8F2FCF1D}" presName="Name21" presStyleCnt="0"/>
      <dgm:spPr/>
    </dgm:pt>
    <dgm:pt modelId="{56909645-EEA1-4468-8D6A-E6039080F8B9}" type="pres">
      <dgm:prSet presAssocID="{F3046682-85DC-4880-8691-C44D8F2FCF1D}" presName="level2Shape" presStyleLbl="node3" presStyleIdx="0" presStyleCnt="4"/>
      <dgm:spPr/>
    </dgm:pt>
    <dgm:pt modelId="{34B77CDA-1596-42B0-81D8-978763900E16}" type="pres">
      <dgm:prSet presAssocID="{F3046682-85DC-4880-8691-C44D8F2FCF1D}" presName="hierChild3" presStyleCnt="0"/>
      <dgm:spPr/>
    </dgm:pt>
    <dgm:pt modelId="{4C134293-500C-4739-956D-E4224E3163A4}" type="pres">
      <dgm:prSet presAssocID="{8BA342BA-94F0-4677-944B-0A6C9750C516}" presName="Name19" presStyleLbl="parChTrans1D4" presStyleIdx="0" presStyleCnt="6"/>
      <dgm:spPr/>
    </dgm:pt>
    <dgm:pt modelId="{B870DB6F-ADB0-4B1F-AF7C-706561D1C70C}" type="pres">
      <dgm:prSet presAssocID="{B425A7EE-0C86-4388-A614-D3D1E9A7780E}" presName="Name21" presStyleCnt="0"/>
      <dgm:spPr/>
    </dgm:pt>
    <dgm:pt modelId="{EF13F57B-B642-4760-8A0C-B4919C043B66}" type="pres">
      <dgm:prSet presAssocID="{B425A7EE-0C86-4388-A614-D3D1E9A7780E}" presName="level2Shape" presStyleLbl="node4" presStyleIdx="0" presStyleCnt="6"/>
      <dgm:spPr/>
    </dgm:pt>
    <dgm:pt modelId="{D93B022E-08AB-4A0F-BD94-EC649CF2306D}" type="pres">
      <dgm:prSet presAssocID="{B425A7EE-0C86-4388-A614-D3D1E9A7780E}" presName="hierChild3" presStyleCnt="0"/>
      <dgm:spPr/>
    </dgm:pt>
    <dgm:pt modelId="{97E9D4FE-AF04-436C-A8EB-2D223DA294CD}" type="pres">
      <dgm:prSet presAssocID="{FC9049D8-A0F5-429A-AB77-4D0E884BAB52}" presName="Name19" presStyleLbl="parChTrans1D4" presStyleIdx="1" presStyleCnt="6"/>
      <dgm:spPr/>
    </dgm:pt>
    <dgm:pt modelId="{DA4D56D9-1AE8-40FC-AC46-92B12096F97F}" type="pres">
      <dgm:prSet presAssocID="{75B8905B-C2C6-488A-999B-459042E8FB43}" presName="Name21" presStyleCnt="0"/>
      <dgm:spPr/>
    </dgm:pt>
    <dgm:pt modelId="{591D42F6-E181-4ED9-9362-E75AB1F1F0FC}" type="pres">
      <dgm:prSet presAssocID="{75B8905B-C2C6-488A-999B-459042E8FB43}" presName="level2Shape" presStyleLbl="node4" presStyleIdx="1" presStyleCnt="6"/>
      <dgm:spPr/>
    </dgm:pt>
    <dgm:pt modelId="{3043C10F-003D-4EB4-9929-06F1EE6DE2CA}" type="pres">
      <dgm:prSet presAssocID="{75B8905B-C2C6-488A-999B-459042E8FB43}" presName="hierChild3" presStyleCnt="0"/>
      <dgm:spPr/>
    </dgm:pt>
    <dgm:pt modelId="{3C397A87-3D47-409C-B324-4109B47539FC}" type="pres">
      <dgm:prSet presAssocID="{E4C4D93B-BE74-417D-B0F0-7531139E5948}" presName="Name19" presStyleLbl="parChTrans1D3" presStyleIdx="1" presStyleCnt="4"/>
      <dgm:spPr/>
    </dgm:pt>
    <dgm:pt modelId="{1451E370-0DAA-4A7D-8157-13BA4B501006}" type="pres">
      <dgm:prSet presAssocID="{7FA12B3F-3705-44ED-9BCF-F3C03622F627}" presName="Name21" presStyleCnt="0"/>
      <dgm:spPr/>
    </dgm:pt>
    <dgm:pt modelId="{A49386D3-1408-462A-A621-4796AD9107DA}" type="pres">
      <dgm:prSet presAssocID="{7FA12B3F-3705-44ED-9BCF-F3C03622F627}" presName="level2Shape" presStyleLbl="node3" presStyleIdx="1" presStyleCnt="4" custScaleX="126953"/>
      <dgm:spPr/>
    </dgm:pt>
    <dgm:pt modelId="{A94AC2C4-C824-43E9-A910-F542A00137E6}" type="pres">
      <dgm:prSet presAssocID="{7FA12B3F-3705-44ED-9BCF-F3C03622F627}" presName="hierChild3" presStyleCnt="0"/>
      <dgm:spPr/>
    </dgm:pt>
    <dgm:pt modelId="{0BD1840F-F530-43C4-BD21-0CC068181130}" type="pres">
      <dgm:prSet presAssocID="{B8A6490F-4A65-4428-A464-3FFC9708ED65}" presName="Name19" presStyleLbl="parChTrans1D4" presStyleIdx="2" presStyleCnt="6"/>
      <dgm:spPr/>
    </dgm:pt>
    <dgm:pt modelId="{F012F13F-8AA9-4006-A763-912C3D0B0B31}" type="pres">
      <dgm:prSet presAssocID="{3DB43582-72D4-4C0D-BD99-EE9E71EF3B91}" presName="Name21" presStyleCnt="0"/>
      <dgm:spPr/>
    </dgm:pt>
    <dgm:pt modelId="{5C001821-C4C6-44DE-AE62-466BDA406221}" type="pres">
      <dgm:prSet presAssocID="{3DB43582-72D4-4C0D-BD99-EE9E71EF3B91}" presName="level2Shape" presStyleLbl="node4" presStyleIdx="2" presStyleCnt="6"/>
      <dgm:spPr/>
    </dgm:pt>
    <dgm:pt modelId="{120F9FEA-03D8-4893-A7C7-6E46DB30A9C7}" type="pres">
      <dgm:prSet presAssocID="{3DB43582-72D4-4C0D-BD99-EE9E71EF3B91}" presName="hierChild3" presStyleCnt="0"/>
      <dgm:spPr/>
    </dgm:pt>
    <dgm:pt modelId="{E0208217-5066-4E0A-897D-088FA5B6A528}" type="pres">
      <dgm:prSet presAssocID="{38AB64A2-AD70-4F3D-8436-C8BB206E21B9}" presName="Name19" presStyleLbl="parChTrans1D4" presStyleIdx="3" presStyleCnt="6"/>
      <dgm:spPr/>
    </dgm:pt>
    <dgm:pt modelId="{1212687D-6DD2-48CA-9D83-97373D198403}" type="pres">
      <dgm:prSet presAssocID="{FB4ECD5C-CDAA-4A3D-BAB7-6412471AA042}" presName="Name21" presStyleCnt="0"/>
      <dgm:spPr/>
    </dgm:pt>
    <dgm:pt modelId="{26F37BE1-0D4B-48A3-9873-0B8971F53DED}" type="pres">
      <dgm:prSet presAssocID="{FB4ECD5C-CDAA-4A3D-BAB7-6412471AA042}" presName="level2Shape" presStyleLbl="node4" presStyleIdx="3" presStyleCnt="6"/>
      <dgm:spPr/>
    </dgm:pt>
    <dgm:pt modelId="{161579CF-E80A-4F25-84CE-B55FD8E783B7}" type="pres">
      <dgm:prSet presAssocID="{FB4ECD5C-CDAA-4A3D-BAB7-6412471AA042}" presName="hierChild3" presStyleCnt="0"/>
      <dgm:spPr/>
    </dgm:pt>
    <dgm:pt modelId="{FBEF2299-22F7-4066-B72C-819354196D59}" type="pres">
      <dgm:prSet presAssocID="{C482D07A-E689-44D9-A95A-415AB7DF4308}" presName="Name19" presStyleLbl="parChTrans1D2" presStyleIdx="1" presStyleCnt="2"/>
      <dgm:spPr/>
    </dgm:pt>
    <dgm:pt modelId="{C52D5823-04BE-4247-8D88-C0C8C4C6CE98}" type="pres">
      <dgm:prSet presAssocID="{2CB02466-2F2D-4969-9244-B6A01052CF1D}" presName="Name21" presStyleCnt="0"/>
      <dgm:spPr/>
    </dgm:pt>
    <dgm:pt modelId="{05305ACC-AC49-41E7-B5EC-60B996FCF2E6}" type="pres">
      <dgm:prSet presAssocID="{2CB02466-2F2D-4969-9244-B6A01052CF1D}" presName="level2Shape" presStyleLbl="node2" presStyleIdx="1" presStyleCnt="2"/>
      <dgm:spPr/>
    </dgm:pt>
    <dgm:pt modelId="{B30296A2-42F0-4A00-BDF1-49033427BE8F}" type="pres">
      <dgm:prSet presAssocID="{2CB02466-2F2D-4969-9244-B6A01052CF1D}" presName="hierChild3" presStyleCnt="0"/>
      <dgm:spPr/>
    </dgm:pt>
    <dgm:pt modelId="{19DAACC1-23C3-4277-B3C4-64669EF945BD}" type="pres">
      <dgm:prSet presAssocID="{0B0AEDD0-4FA1-4796-B978-DCA370BCA5D5}" presName="Name19" presStyleLbl="parChTrans1D3" presStyleIdx="2" presStyleCnt="4"/>
      <dgm:spPr/>
    </dgm:pt>
    <dgm:pt modelId="{19AA8147-F073-4A63-A878-0444D390213E}" type="pres">
      <dgm:prSet presAssocID="{08BE8C8E-98EE-474B-8C70-A92B7835C7EC}" presName="Name21" presStyleCnt="0"/>
      <dgm:spPr/>
    </dgm:pt>
    <dgm:pt modelId="{B9F5B92D-A2C0-4E54-981E-0B98336E1EDE}" type="pres">
      <dgm:prSet presAssocID="{08BE8C8E-98EE-474B-8C70-A92B7835C7EC}" presName="level2Shape" presStyleLbl="node3" presStyleIdx="2" presStyleCnt="4"/>
      <dgm:spPr/>
    </dgm:pt>
    <dgm:pt modelId="{35A6FCDB-5E04-4432-96DA-EB033EE12B04}" type="pres">
      <dgm:prSet presAssocID="{08BE8C8E-98EE-474B-8C70-A92B7835C7EC}" presName="hierChild3" presStyleCnt="0"/>
      <dgm:spPr/>
    </dgm:pt>
    <dgm:pt modelId="{8078363E-A27E-48B5-8673-EFD45B83E7EC}" type="pres">
      <dgm:prSet presAssocID="{4FAA2015-A26C-4A77-87B1-03509F42C2C2}" presName="Name19" presStyleLbl="parChTrans1D3" presStyleIdx="3" presStyleCnt="4"/>
      <dgm:spPr/>
    </dgm:pt>
    <dgm:pt modelId="{9DBA1C94-DBDE-46B7-9903-A6A834FB299D}" type="pres">
      <dgm:prSet presAssocID="{A7AC340B-F1B4-440C-BED6-55C508C44A0F}" presName="Name21" presStyleCnt="0"/>
      <dgm:spPr/>
    </dgm:pt>
    <dgm:pt modelId="{525A8AF7-ADBF-47C1-A732-355E1240C767}" type="pres">
      <dgm:prSet presAssocID="{A7AC340B-F1B4-440C-BED6-55C508C44A0F}" presName="level2Shape" presStyleLbl="node3" presStyleIdx="3" presStyleCnt="4"/>
      <dgm:spPr/>
    </dgm:pt>
    <dgm:pt modelId="{0246F920-5A89-4EA9-9B46-133C01662701}" type="pres">
      <dgm:prSet presAssocID="{A7AC340B-F1B4-440C-BED6-55C508C44A0F}" presName="hierChild3" presStyleCnt="0"/>
      <dgm:spPr/>
    </dgm:pt>
    <dgm:pt modelId="{4779242B-0BAC-4238-BD3D-E332B14A6793}" type="pres">
      <dgm:prSet presAssocID="{D88B9833-D809-49CB-A90E-A9B59A1CCF3F}" presName="Name19" presStyleLbl="parChTrans1D4" presStyleIdx="4" presStyleCnt="6"/>
      <dgm:spPr/>
    </dgm:pt>
    <dgm:pt modelId="{60BB96B0-AB41-436B-832B-BBE99C4807ED}" type="pres">
      <dgm:prSet presAssocID="{C89810DC-D82C-43FD-9EA2-EE03C98AD88C}" presName="Name21" presStyleCnt="0"/>
      <dgm:spPr/>
    </dgm:pt>
    <dgm:pt modelId="{4DB955B0-2AB8-43A6-B6FA-1E381D12FC4A}" type="pres">
      <dgm:prSet presAssocID="{C89810DC-D82C-43FD-9EA2-EE03C98AD88C}" presName="level2Shape" presStyleLbl="node4" presStyleIdx="4" presStyleCnt="6"/>
      <dgm:spPr/>
    </dgm:pt>
    <dgm:pt modelId="{A4E544AA-1441-42AA-AB3D-19C83401D4D2}" type="pres">
      <dgm:prSet presAssocID="{C89810DC-D82C-43FD-9EA2-EE03C98AD88C}" presName="hierChild3" presStyleCnt="0"/>
      <dgm:spPr/>
    </dgm:pt>
    <dgm:pt modelId="{6E52C6DA-2D59-4AEC-87BC-785D6A4215E4}" type="pres">
      <dgm:prSet presAssocID="{9FCA798D-2486-4A95-8977-D205FCF99CBF}" presName="Name19" presStyleLbl="parChTrans1D4" presStyleIdx="5" presStyleCnt="6"/>
      <dgm:spPr/>
    </dgm:pt>
    <dgm:pt modelId="{79BDB5B3-F1AE-4C26-958B-2A4E097F4355}" type="pres">
      <dgm:prSet presAssocID="{D8350281-DAF2-4F33-9141-B2CC61603833}" presName="Name21" presStyleCnt="0"/>
      <dgm:spPr/>
    </dgm:pt>
    <dgm:pt modelId="{0E8B85CA-8546-4154-AFF3-7DA3ED95DF04}" type="pres">
      <dgm:prSet presAssocID="{D8350281-DAF2-4F33-9141-B2CC61603833}" presName="level2Shape" presStyleLbl="node4" presStyleIdx="5" presStyleCnt="6"/>
      <dgm:spPr/>
    </dgm:pt>
    <dgm:pt modelId="{442C38BA-8384-47B0-B5D8-BB3E1546BFAF}" type="pres">
      <dgm:prSet presAssocID="{D8350281-DAF2-4F33-9141-B2CC61603833}" presName="hierChild3" presStyleCnt="0"/>
      <dgm:spPr/>
    </dgm:pt>
    <dgm:pt modelId="{A7649178-ADC2-4CD7-A363-03D9F39ABF41}" type="pres">
      <dgm:prSet presAssocID="{FE3BE2CA-3598-47C2-8BDD-1BFCE014D082}" presName="bgShapesFlow" presStyleCnt="0"/>
      <dgm:spPr/>
    </dgm:pt>
  </dgm:ptLst>
  <dgm:cxnLst>
    <dgm:cxn modelId="{D3C09314-99E0-4649-A919-046611465506}" srcId="{A7AC340B-F1B4-440C-BED6-55C508C44A0F}" destId="{D8350281-DAF2-4F33-9141-B2CC61603833}" srcOrd="1" destOrd="0" parTransId="{9FCA798D-2486-4A95-8977-D205FCF99CBF}" sibTransId="{75A7800B-E82F-47C4-A159-79D1668488AB}"/>
    <dgm:cxn modelId="{14C6431C-E584-4213-9C10-B2C4F24D7557}" srcId="{65AD1340-D5EA-498A-85DF-6AC4729FDC2A}" destId="{7FA12B3F-3705-44ED-9BCF-F3C03622F627}" srcOrd="1" destOrd="0" parTransId="{E4C4D93B-BE74-417D-B0F0-7531139E5948}" sibTransId="{923E9F8E-D8E7-4C05-A96D-A4B94FA0EA2D}"/>
    <dgm:cxn modelId="{3600C31D-5EAF-461C-8E1A-169FF4004CF5}" type="presOf" srcId="{B8A6490F-4A65-4428-A464-3FFC9708ED65}" destId="{0BD1840F-F530-43C4-BD21-0CC068181130}" srcOrd="0" destOrd="0" presId="urn:microsoft.com/office/officeart/2005/8/layout/hierarchy6"/>
    <dgm:cxn modelId="{81F22E20-4CDC-41AF-8C2A-34C98E462C7E}" type="presOf" srcId="{38AB64A2-AD70-4F3D-8436-C8BB206E21B9}" destId="{E0208217-5066-4E0A-897D-088FA5B6A528}" srcOrd="0" destOrd="0" presId="urn:microsoft.com/office/officeart/2005/8/layout/hierarchy6"/>
    <dgm:cxn modelId="{90E1C325-7D03-4018-9BCF-59F889D0AB30}" type="presOf" srcId="{75B8905B-C2C6-488A-999B-459042E8FB43}" destId="{591D42F6-E181-4ED9-9362-E75AB1F1F0FC}" srcOrd="0" destOrd="0" presId="urn:microsoft.com/office/officeart/2005/8/layout/hierarchy6"/>
    <dgm:cxn modelId="{8CEE412A-66D2-45CF-AADB-6D7F0B36BA3C}" type="presOf" srcId="{FC9049D8-A0F5-429A-AB77-4D0E884BAB52}" destId="{97E9D4FE-AF04-436C-A8EB-2D223DA294CD}" srcOrd="0" destOrd="0" presId="urn:microsoft.com/office/officeart/2005/8/layout/hierarchy6"/>
    <dgm:cxn modelId="{5CD4862A-9582-409A-9C2A-1DE565B8F53F}" srcId="{F3046682-85DC-4880-8691-C44D8F2FCF1D}" destId="{B425A7EE-0C86-4388-A614-D3D1E9A7780E}" srcOrd="0" destOrd="0" parTransId="{8BA342BA-94F0-4677-944B-0A6C9750C516}" sibTransId="{2EA0EBE1-0E89-402F-8E26-FE9E492741C9}"/>
    <dgm:cxn modelId="{D63A7730-A3A8-41A0-AF5B-D4AC8335C53A}" type="presOf" srcId="{4FAA2015-A26C-4A77-87B1-03509F42C2C2}" destId="{8078363E-A27E-48B5-8673-EFD45B83E7EC}" srcOrd="0" destOrd="0" presId="urn:microsoft.com/office/officeart/2005/8/layout/hierarchy6"/>
    <dgm:cxn modelId="{8E26C131-660B-408C-9190-587971B83234}" srcId="{A7AC340B-F1B4-440C-BED6-55C508C44A0F}" destId="{C89810DC-D82C-43FD-9EA2-EE03C98AD88C}" srcOrd="0" destOrd="0" parTransId="{D88B9833-D809-49CB-A90E-A9B59A1CCF3F}" sibTransId="{5E88DAAD-6CBD-4A2C-9F52-15ECEBBD22C4}"/>
    <dgm:cxn modelId="{9A93543A-2169-4612-90DF-D47A71A20E5B}" srcId="{7FA12B3F-3705-44ED-9BCF-F3C03622F627}" destId="{FB4ECD5C-CDAA-4A3D-BAB7-6412471AA042}" srcOrd="1" destOrd="0" parTransId="{38AB64A2-AD70-4F3D-8436-C8BB206E21B9}" sibTransId="{4FAAEB5C-2216-49CB-A017-0CBB09CEDD3A}"/>
    <dgm:cxn modelId="{0D5B703A-78B2-404B-AD52-A8FBB30170B7}" type="presOf" srcId="{8BA342BA-94F0-4677-944B-0A6C9750C516}" destId="{4C134293-500C-4739-956D-E4224E3163A4}" srcOrd="0" destOrd="0" presId="urn:microsoft.com/office/officeart/2005/8/layout/hierarchy6"/>
    <dgm:cxn modelId="{7C366048-6390-40C0-A8C9-C0700E13C0F2}" type="presOf" srcId="{D8350281-DAF2-4F33-9141-B2CC61603833}" destId="{0E8B85CA-8546-4154-AFF3-7DA3ED95DF04}" srcOrd="0" destOrd="0" presId="urn:microsoft.com/office/officeart/2005/8/layout/hierarchy6"/>
    <dgm:cxn modelId="{5B63514A-D0BF-4F84-83DA-25FE43A80C25}" srcId="{F0BDE4A0-26EC-4431-8C3D-7432BB001C60}" destId="{2CB02466-2F2D-4969-9244-B6A01052CF1D}" srcOrd="1" destOrd="0" parTransId="{C482D07A-E689-44D9-A95A-415AB7DF4308}" sibTransId="{ECB9055D-4A37-404C-9D22-9A4962455B8F}"/>
    <dgm:cxn modelId="{3999E04C-4AAC-48E0-8409-9F560663F52A}" type="presOf" srcId="{C482D07A-E689-44D9-A95A-415AB7DF4308}" destId="{FBEF2299-22F7-4066-B72C-819354196D59}" srcOrd="0" destOrd="0" presId="urn:microsoft.com/office/officeart/2005/8/layout/hierarchy6"/>
    <dgm:cxn modelId="{D1D69B59-BEE7-4C58-9662-93A0BB36E5C3}" srcId="{2CB02466-2F2D-4969-9244-B6A01052CF1D}" destId="{A7AC340B-F1B4-440C-BED6-55C508C44A0F}" srcOrd="1" destOrd="0" parTransId="{4FAA2015-A26C-4A77-87B1-03509F42C2C2}" sibTransId="{0D0DBDE4-7407-478B-AD2D-37F968C7C27C}"/>
    <dgm:cxn modelId="{BD9DC56A-DD20-4254-98A0-D22C8C3A29C3}" type="presOf" srcId="{F0BDE4A0-26EC-4431-8C3D-7432BB001C60}" destId="{D3165DA1-D859-46D4-8130-6DC11111D4A2}" srcOrd="0" destOrd="0" presId="urn:microsoft.com/office/officeart/2005/8/layout/hierarchy6"/>
    <dgm:cxn modelId="{C9F51B6E-F930-42E1-A674-89ED47675A2A}" type="presOf" srcId="{0B0AEDD0-4FA1-4796-B978-DCA370BCA5D5}" destId="{19DAACC1-23C3-4277-B3C4-64669EF945BD}" srcOrd="0" destOrd="0" presId="urn:microsoft.com/office/officeart/2005/8/layout/hierarchy6"/>
    <dgm:cxn modelId="{C345CF71-5B66-4577-B2F1-3F7DF3EC67DD}" type="presOf" srcId="{08BE8C8E-98EE-474B-8C70-A92B7835C7EC}" destId="{B9F5B92D-A2C0-4E54-981E-0B98336E1EDE}" srcOrd="0" destOrd="0" presId="urn:microsoft.com/office/officeart/2005/8/layout/hierarchy6"/>
    <dgm:cxn modelId="{59EDE17C-3828-44DD-A5CB-4FC6F503D594}" type="presOf" srcId="{65AD1340-D5EA-498A-85DF-6AC4729FDC2A}" destId="{45E47A55-0F59-4FF1-97AD-FB467CBEBF68}" srcOrd="0" destOrd="0" presId="urn:microsoft.com/office/officeart/2005/8/layout/hierarchy6"/>
    <dgm:cxn modelId="{68C69D81-A753-42E4-8CD4-B35CC8AEA037}" srcId="{65AD1340-D5EA-498A-85DF-6AC4729FDC2A}" destId="{F3046682-85DC-4880-8691-C44D8F2FCF1D}" srcOrd="0" destOrd="0" parTransId="{7D61188F-1A7D-4409-862E-55CD5CFAD634}" sibTransId="{130C73E2-9088-452B-843A-F5B628271869}"/>
    <dgm:cxn modelId="{DFFE3D84-772D-490C-8744-9F9105D5B190}" type="presOf" srcId="{9FCA798D-2486-4A95-8977-D205FCF99CBF}" destId="{6E52C6DA-2D59-4AEC-87BC-785D6A4215E4}" srcOrd="0" destOrd="0" presId="urn:microsoft.com/office/officeart/2005/8/layout/hierarchy6"/>
    <dgm:cxn modelId="{300E5984-4B73-457F-9DAF-40378AFAEA2C}" type="presOf" srcId="{C89810DC-D82C-43FD-9EA2-EE03C98AD88C}" destId="{4DB955B0-2AB8-43A6-B6FA-1E381D12FC4A}" srcOrd="0" destOrd="0" presId="urn:microsoft.com/office/officeart/2005/8/layout/hierarchy6"/>
    <dgm:cxn modelId="{7AEDD086-F2CC-4BF0-A196-BCDE56EDC3BF}" type="presOf" srcId="{B425A7EE-0C86-4388-A614-D3D1E9A7780E}" destId="{EF13F57B-B642-4760-8A0C-B4919C043B66}" srcOrd="0" destOrd="0" presId="urn:microsoft.com/office/officeart/2005/8/layout/hierarchy6"/>
    <dgm:cxn modelId="{FA417488-EAB5-42E3-9075-D1DEFD4C4A0E}" type="presOf" srcId="{2CB02466-2F2D-4969-9244-B6A01052CF1D}" destId="{05305ACC-AC49-41E7-B5EC-60B996FCF2E6}" srcOrd="0" destOrd="0" presId="urn:microsoft.com/office/officeart/2005/8/layout/hierarchy6"/>
    <dgm:cxn modelId="{8E0AA58C-8491-4368-8971-08690835F155}" srcId="{F3046682-85DC-4880-8691-C44D8F2FCF1D}" destId="{75B8905B-C2C6-488A-999B-459042E8FB43}" srcOrd="1" destOrd="0" parTransId="{FC9049D8-A0F5-429A-AB77-4D0E884BAB52}" sibTransId="{82DCF83F-3001-4CD2-AF34-67B95C44EFC0}"/>
    <dgm:cxn modelId="{D2650991-B685-4B3B-BFC0-08478086DAEF}" type="presOf" srcId="{7FA12B3F-3705-44ED-9BCF-F3C03622F627}" destId="{A49386D3-1408-462A-A621-4796AD9107DA}" srcOrd="0" destOrd="0" presId="urn:microsoft.com/office/officeart/2005/8/layout/hierarchy6"/>
    <dgm:cxn modelId="{FACCDD91-0731-4175-8E85-61E6788ADE6A}" type="presOf" srcId="{1A9B8DF4-9F69-496F-B2FB-12E9456E53E1}" destId="{9A392CE1-D2C7-4CA7-88B2-D451ED4A30EE}" srcOrd="0" destOrd="0" presId="urn:microsoft.com/office/officeart/2005/8/layout/hierarchy6"/>
    <dgm:cxn modelId="{39245397-C1BC-4AF3-9EA7-BF813636BCC4}" type="presOf" srcId="{A7AC340B-F1B4-440C-BED6-55C508C44A0F}" destId="{525A8AF7-ADBF-47C1-A732-355E1240C767}" srcOrd="0" destOrd="0" presId="urn:microsoft.com/office/officeart/2005/8/layout/hierarchy6"/>
    <dgm:cxn modelId="{49EBBB97-D111-4DD5-BD03-3CFA508D436F}" type="presOf" srcId="{FE3BE2CA-3598-47C2-8BDD-1BFCE014D082}" destId="{A157183D-9369-4D04-8C4D-1283243BD4CB}" srcOrd="0" destOrd="0" presId="urn:microsoft.com/office/officeart/2005/8/layout/hierarchy6"/>
    <dgm:cxn modelId="{AF92A1B0-EF74-479B-9DA8-4199ECCF8143}" type="presOf" srcId="{F3046682-85DC-4880-8691-C44D8F2FCF1D}" destId="{56909645-EEA1-4468-8D6A-E6039080F8B9}" srcOrd="0" destOrd="0" presId="urn:microsoft.com/office/officeart/2005/8/layout/hierarchy6"/>
    <dgm:cxn modelId="{A87019C0-CE88-4E3E-BEE8-5609358273B9}" srcId="{FE3BE2CA-3598-47C2-8BDD-1BFCE014D082}" destId="{F0BDE4A0-26EC-4431-8C3D-7432BB001C60}" srcOrd="0" destOrd="0" parTransId="{71694C7D-DA81-4596-B0C1-828461C056F4}" sibTransId="{8233E83F-D774-4691-AA59-F7727B4DAB11}"/>
    <dgm:cxn modelId="{6C41EFC8-5A2A-4EE2-8F5D-39C826D9D1AB}" type="presOf" srcId="{D88B9833-D809-49CB-A90E-A9B59A1CCF3F}" destId="{4779242B-0BAC-4238-BD3D-E332B14A6793}" srcOrd="0" destOrd="0" presId="urn:microsoft.com/office/officeart/2005/8/layout/hierarchy6"/>
    <dgm:cxn modelId="{4C217AD7-5B11-4573-9483-1AABD31BBBB7}" srcId="{F0BDE4A0-26EC-4431-8C3D-7432BB001C60}" destId="{65AD1340-D5EA-498A-85DF-6AC4729FDC2A}" srcOrd="0" destOrd="0" parTransId="{1A9B8DF4-9F69-496F-B2FB-12E9456E53E1}" sibTransId="{223F38AE-0D78-4291-A4CB-570D26823AA6}"/>
    <dgm:cxn modelId="{14B151DC-38CE-4570-96AD-627034630303}" srcId="{7FA12B3F-3705-44ED-9BCF-F3C03622F627}" destId="{3DB43582-72D4-4C0D-BD99-EE9E71EF3B91}" srcOrd="0" destOrd="0" parTransId="{B8A6490F-4A65-4428-A464-3FFC9708ED65}" sibTransId="{E05FC543-B269-45B9-ADF3-1962A01AEED6}"/>
    <dgm:cxn modelId="{4D85BBDC-7307-4754-8DD7-0C81CB093073}" type="presOf" srcId="{3DB43582-72D4-4C0D-BD99-EE9E71EF3B91}" destId="{5C001821-C4C6-44DE-AE62-466BDA406221}" srcOrd="0" destOrd="0" presId="urn:microsoft.com/office/officeart/2005/8/layout/hierarchy6"/>
    <dgm:cxn modelId="{BA62F9E8-1056-4630-85DB-8A0920251300}" srcId="{2CB02466-2F2D-4969-9244-B6A01052CF1D}" destId="{08BE8C8E-98EE-474B-8C70-A92B7835C7EC}" srcOrd="0" destOrd="0" parTransId="{0B0AEDD0-4FA1-4796-B978-DCA370BCA5D5}" sibTransId="{19AED7A8-4C48-4EAF-8149-86B57D0183A6}"/>
    <dgm:cxn modelId="{1731EBE9-E5D3-465F-BD4C-AE2786814347}" type="presOf" srcId="{E4C4D93B-BE74-417D-B0F0-7531139E5948}" destId="{3C397A87-3D47-409C-B324-4109B47539FC}" srcOrd="0" destOrd="0" presId="urn:microsoft.com/office/officeart/2005/8/layout/hierarchy6"/>
    <dgm:cxn modelId="{DF946AF5-1B5E-4048-BFED-49255DABA000}" type="presOf" srcId="{7D61188F-1A7D-4409-862E-55CD5CFAD634}" destId="{45305714-C94E-4F12-B2EB-3A071E7ED17E}" srcOrd="0" destOrd="0" presId="urn:microsoft.com/office/officeart/2005/8/layout/hierarchy6"/>
    <dgm:cxn modelId="{F2C998FE-FB6C-4536-8FFB-138014F9E1F9}" type="presOf" srcId="{FB4ECD5C-CDAA-4A3D-BAB7-6412471AA042}" destId="{26F37BE1-0D4B-48A3-9873-0B8971F53DED}" srcOrd="0" destOrd="0" presId="urn:microsoft.com/office/officeart/2005/8/layout/hierarchy6"/>
    <dgm:cxn modelId="{5A04EFEC-B0D3-4368-BC4B-03205D423DBF}" type="presParOf" srcId="{A157183D-9369-4D04-8C4D-1283243BD4CB}" destId="{22AEB7F4-1EBA-433C-BD4A-A14E7A42461D}" srcOrd="0" destOrd="0" presId="urn:microsoft.com/office/officeart/2005/8/layout/hierarchy6"/>
    <dgm:cxn modelId="{3A983BF2-4862-4B5E-B8A3-06B4E168C2A9}" type="presParOf" srcId="{22AEB7F4-1EBA-433C-BD4A-A14E7A42461D}" destId="{BB6EC8EB-F0AF-4831-8DCC-164780DE5E6A}" srcOrd="0" destOrd="0" presId="urn:microsoft.com/office/officeart/2005/8/layout/hierarchy6"/>
    <dgm:cxn modelId="{FCBBE632-1689-4597-B89A-190670014120}" type="presParOf" srcId="{BB6EC8EB-F0AF-4831-8DCC-164780DE5E6A}" destId="{87B6D2A8-8777-4A58-A934-C6799DE068E8}" srcOrd="0" destOrd="0" presId="urn:microsoft.com/office/officeart/2005/8/layout/hierarchy6"/>
    <dgm:cxn modelId="{6BD4B23B-B01C-4A0A-86DC-320B6C4FF207}" type="presParOf" srcId="{87B6D2A8-8777-4A58-A934-C6799DE068E8}" destId="{D3165DA1-D859-46D4-8130-6DC11111D4A2}" srcOrd="0" destOrd="0" presId="urn:microsoft.com/office/officeart/2005/8/layout/hierarchy6"/>
    <dgm:cxn modelId="{912A8864-3732-4542-98EB-A7B31C22343F}" type="presParOf" srcId="{87B6D2A8-8777-4A58-A934-C6799DE068E8}" destId="{FE9A41D7-D255-47C6-ADAC-57A39504EDE7}" srcOrd="1" destOrd="0" presId="urn:microsoft.com/office/officeart/2005/8/layout/hierarchy6"/>
    <dgm:cxn modelId="{8FE86E00-DBCC-4CF0-BFC6-8D9A0E8A4A0C}" type="presParOf" srcId="{FE9A41D7-D255-47C6-ADAC-57A39504EDE7}" destId="{9A392CE1-D2C7-4CA7-88B2-D451ED4A30EE}" srcOrd="0" destOrd="0" presId="urn:microsoft.com/office/officeart/2005/8/layout/hierarchy6"/>
    <dgm:cxn modelId="{AC93C7D9-FC4F-488C-BE82-5C7489F1E8E1}" type="presParOf" srcId="{FE9A41D7-D255-47C6-ADAC-57A39504EDE7}" destId="{F36AA58D-B408-4502-B6FE-1112C4DD96DB}" srcOrd="1" destOrd="0" presId="urn:microsoft.com/office/officeart/2005/8/layout/hierarchy6"/>
    <dgm:cxn modelId="{8E47706E-9D6D-4BE1-9C46-1C59E50C693C}" type="presParOf" srcId="{F36AA58D-B408-4502-B6FE-1112C4DD96DB}" destId="{45E47A55-0F59-4FF1-97AD-FB467CBEBF68}" srcOrd="0" destOrd="0" presId="urn:microsoft.com/office/officeart/2005/8/layout/hierarchy6"/>
    <dgm:cxn modelId="{F9F78ABD-206C-4F65-AB76-C33090589927}" type="presParOf" srcId="{F36AA58D-B408-4502-B6FE-1112C4DD96DB}" destId="{6554C349-2BBE-4888-BB86-8DCE9073EE27}" srcOrd="1" destOrd="0" presId="urn:microsoft.com/office/officeart/2005/8/layout/hierarchy6"/>
    <dgm:cxn modelId="{2700C22F-999C-4ECF-A172-28C672819140}" type="presParOf" srcId="{6554C349-2BBE-4888-BB86-8DCE9073EE27}" destId="{45305714-C94E-4F12-B2EB-3A071E7ED17E}" srcOrd="0" destOrd="0" presId="urn:microsoft.com/office/officeart/2005/8/layout/hierarchy6"/>
    <dgm:cxn modelId="{B2CE9C50-7543-48A0-B13B-9B95B644317D}" type="presParOf" srcId="{6554C349-2BBE-4888-BB86-8DCE9073EE27}" destId="{E5EA3C8D-EE94-4DD8-9ACC-757E7286F1E1}" srcOrd="1" destOrd="0" presId="urn:microsoft.com/office/officeart/2005/8/layout/hierarchy6"/>
    <dgm:cxn modelId="{A6E80E1B-242B-4E55-94C4-07F81663E567}" type="presParOf" srcId="{E5EA3C8D-EE94-4DD8-9ACC-757E7286F1E1}" destId="{56909645-EEA1-4468-8D6A-E6039080F8B9}" srcOrd="0" destOrd="0" presId="urn:microsoft.com/office/officeart/2005/8/layout/hierarchy6"/>
    <dgm:cxn modelId="{F5BFB847-ADD6-41B2-94E4-CFCF766203B9}" type="presParOf" srcId="{E5EA3C8D-EE94-4DD8-9ACC-757E7286F1E1}" destId="{34B77CDA-1596-42B0-81D8-978763900E16}" srcOrd="1" destOrd="0" presId="urn:microsoft.com/office/officeart/2005/8/layout/hierarchy6"/>
    <dgm:cxn modelId="{53B79FF9-EDB2-4258-A33A-B38627D19467}" type="presParOf" srcId="{34B77CDA-1596-42B0-81D8-978763900E16}" destId="{4C134293-500C-4739-956D-E4224E3163A4}" srcOrd="0" destOrd="0" presId="urn:microsoft.com/office/officeart/2005/8/layout/hierarchy6"/>
    <dgm:cxn modelId="{F6C0A106-9D1F-4066-A0FE-0A99F76BC456}" type="presParOf" srcId="{34B77CDA-1596-42B0-81D8-978763900E16}" destId="{B870DB6F-ADB0-4B1F-AF7C-706561D1C70C}" srcOrd="1" destOrd="0" presId="urn:microsoft.com/office/officeart/2005/8/layout/hierarchy6"/>
    <dgm:cxn modelId="{5657F918-18A0-48D7-AF64-064B2D7BB158}" type="presParOf" srcId="{B870DB6F-ADB0-4B1F-AF7C-706561D1C70C}" destId="{EF13F57B-B642-4760-8A0C-B4919C043B66}" srcOrd="0" destOrd="0" presId="urn:microsoft.com/office/officeart/2005/8/layout/hierarchy6"/>
    <dgm:cxn modelId="{54B2C90A-CA4C-4135-96C6-EEAE23B0CE6E}" type="presParOf" srcId="{B870DB6F-ADB0-4B1F-AF7C-706561D1C70C}" destId="{D93B022E-08AB-4A0F-BD94-EC649CF2306D}" srcOrd="1" destOrd="0" presId="urn:microsoft.com/office/officeart/2005/8/layout/hierarchy6"/>
    <dgm:cxn modelId="{AD6D66EF-2541-42EF-9D0C-0BDD429BC1DC}" type="presParOf" srcId="{34B77CDA-1596-42B0-81D8-978763900E16}" destId="{97E9D4FE-AF04-436C-A8EB-2D223DA294CD}" srcOrd="2" destOrd="0" presId="urn:microsoft.com/office/officeart/2005/8/layout/hierarchy6"/>
    <dgm:cxn modelId="{E7AD2B14-FF78-43FB-8D47-A8BA61764158}" type="presParOf" srcId="{34B77CDA-1596-42B0-81D8-978763900E16}" destId="{DA4D56D9-1AE8-40FC-AC46-92B12096F97F}" srcOrd="3" destOrd="0" presId="urn:microsoft.com/office/officeart/2005/8/layout/hierarchy6"/>
    <dgm:cxn modelId="{53BA1C73-78F7-44D7-8C52-B311BC913C56}" type="presParOf" srcId="{DA4D56D9-1AE8-40FC-AC46-92B12096F97F}" destId="{591D42F6-E181-4ED9-9362-E75AB1F1F0FC}" srcOrd="0" destOrd="0" presId="urn:microsoft.com/office/officeart/2005/8/layout/hierarchy6"/>
    <dgm:cxn modelId="{8B4DE0BE-DC85-492A-9933-5EE5E9E1E449}" type="presParOf" srcId="{DA4D56D9-1AE8-40FC-AC46-92B12096F97F}" destId="{3043C10F-003D-4EB4-9929-06F1EE6DE2CA}" srcOrd="1" destOrd="0" presId="urn:microsoft.com/office/officeart/2005/8/layout/hierarchy6"/>
    <dgm:cxn modelId="{690F954F-E63A-4A55-847B-C3BA1910D812}" type="presParOf" srcId="{6554C349-2BBE-4888-BB86-8DCE9073EE27}" destId="{3C397A87-3D47-409C-B324-4109B47539FC}" srcOrd="2" destOrd="0" presId="urn:microsoft.com/office/officeart/2005/8/layout/hierarchy6"/>
    <dgm:cxn modelId="{9F938CC8-AC7F-4E9C-8F59-FC98AB3E6C6D}" type="presParOf" srcId="{6554C349-2BBE-4888-BB86-8DCE9073EE27}" destId="{1451E370-0DAA-4A7D-8157-13BA4B501006}" srcOrd="3" destOrd="0" presId="urn:microsoft.com/office/officeart/2005/8/layout/hierarchy6"/>
    <dgm:cxn modelId="{0697A63D-BE98-45EA-AB69-E996FDDF59FC}" type="presParOf" srcId="{1451E370-0DAA-4A7D-8157-13BA4B501006}" destId="{A49386D3-1408-462A-A621-4796AD9107DA}" srcOrd="0" destOrd="0" presId="urn:microsoft.com/office/officeart/2005/8/layout/hierarchy6"/>
    <dgm:cxn modelId="{4F8E1A64-3CA4-4AE3-9013-B2B5F9A3F3B4}" type="presParOf" srcId="{1451E370-0DAA-4A7D-8157-13BA4B501006}" destId="{A94AC2C4-C824-43E9-A910-F542A00137E6}" srcOrd="1" destOrd="0" presId="urn:microsoft.com/office/officeart/2005/8/layout/hierarchy6"/>
    <dgm:cxn modelId="{CE9C7C5B-98DA-41EC-91D1-8ECA08E02E7A}" type="presParOf" srcId="{A94AC2C4-C824-43E9-A910-F542A00137E6}" destId="{0BD1840F-F530-43C4-BD21-0CC068181130}" srcOrd="0" destOrd="0" presId="urn:microsoft.com/office/officeart/2005/8/layout/hierarchy6"/>
    <dgm:cxn modelId="{00F4F480-CD29-4B7C-8846-9FB6D237FCC9}" type="presParOf" srcId="{A94AC2C4-C824-43E9-A910-F542A00137E6}" destId="{F012F13F-8AA9-4006-A763-912C3D0B0B31}" srcOrd="1" destOrd="0" presId="urn:microsoft.com/office/officeart/2005/8/layout/hierarchy6"/>
    <dgm:cxn modelId="{152DEC5B-119B-4DB0-B5EC-62E853A79FB8}" type="presParOf" srcId="{F012F13F-8AA9-4006-A763-912C3D0B0B31}" destId="{5C001821-C4C6-44DE-AE62-466BDA406221}" srcOrd="0" destOrd="0" presId="urn:microsoft.com/office/officeart/2005/8/layout/hierarchy6"/>
    <dgm:cxn modelId="{A5075981-2CDD-4174-B9A4-5032799BE10F}" type="presParOf" srcId="{F012F13F-8AA9-4006-A763-912C3D0B0B31}" destId="{120F9FEA-03D8-4893-A7C7-6E46DB30A9C7}" srcOrd="1" destOrd="0" presId="urn:microsoft.com/office/officeart/2005/8/layout/hierarchy6"/>
    <dgm:cxn modelId="{697F8FC2-B51C-4B5F-96A7-1A951EE99D75}" type="presParOf" srcId="{A94AC2C4-C824-43E9-A910-F542A00137E6}" destId="{E0208217-5066-4E0A-897D-088FA5B6A528}" srcOrd="2" destOrd="0" presId="urn:microsoft.com/office/officeart/2005/8/layout/hierarchy6"/>
    <dgm:cxn modelId="{01836EEB-51A6-4DCF-B50D-497D49EA186D}" type="presParOf" srcId="{A94AC2C4-C824-43E9-A910-F542A00137E6}" destId="{1212687D-6DD2-48CA-9D83-97373D198403}" srcOrd="3" destOrd="0" presId="urn:microsoft.com/office/officeart/2005/8/layout/hierarchy6"/>
    <dgm:cxn modelId="{CAD62684-349A-4205-852D-F64DC100F89F}" type="presParOf" srcId="{1212687D-6DD2-48CA-9D83-97373D198403}" destId="{26F37BE1-0D4B-48A3-9873-0B8971F53DED}" srcOrd="0" destOrd="0" presId="urn:microsoft.com/office/officeart/2005/8/layout/hierarchy6"/>
    <dgm:cxn modelId="{E86E12B0-1EB1-4644-8236-471306A728BC}" type="presParOf" srcId="{1212687D-6DD2-48CA-9D83-97373D198403}" destId="{161579CF-E80A-4F25-84CE-B55FD8E783B7}" srcOrd="1" destOrd="0" presId="urn:microsoft.com/office/officeart/2005/8/layout/hierarchy6"/>
    <dgm:cxn modelId="{6B97CBF1-0CA3-40D6-8CB9-8393C7D0ACBD}" type="presParOf" srcId="{FE9A41D7-D255-47C6-ADAC-57A39504EDE7}" destId="{FBEF2299-22F7-4066-B72C-819354196D59}" srcOrd="2" destOrd="0" presId="urn:microsoft.com/office/officeart/2005/8/layout/hierarchy6"/>
    <dgm:cxn modelId="{1B823627-12F9-475A-804C-A0575B2059CA}" type="presParOf" srcId="{FE9A41D7-D255-47C6-ADAC-57A39504EDE7}" destId="{C52D5823-04BE-4247-8D88-C0C8C4C6CE98}" srcOrd="3" destOrd="0" presId="urn:microsoft.com/office/officeart/2005/8/layout/hierarchy6"/>
    <dgm:cxn modelId="{CD39B416-562F-47E8-BE27-0AAFFDFA5A7B}" type="presParOf" srcId="{C52D5823-04BE-4247-8D88-C0C8C4C6CE98}" destId="{05305ACC-AC49-41E7-B5EC-60B996FCF2E6}" srcOrd="0" destOrd="0" presId="urn:microsoft.com/office/officeart/2005/8/layout/hierarchy6"/>
    <dgm:cxn modelId="{9666777E-EC5D-4EAC-A7CC-5D8754BF05F1}" type="presParOf" srcId="{C52D5823-04BE-4247-8D88-C0C8C4C6CE98}" destId="{B30296A2-42F0-4A00-BDF1-49033427BE8F}" srcOrd="1" destOrd="0" presId="urn:microsoft.com/office/officeart/2005/8/layout/hierarchy6"/>
    <dgm:cxn modelId="{246D8944-D0E3-4F02-BF03-478351B37B0D}" type="presParOf" srcId="{B30296A2-42F0-4A00-BDF1-49033427BE8F}" destId="{19DAACC1-23C3-4277-B3C4-64669EF945BD}" srcOrd="0" destOrd="0" presId="urn:microsoft.com/office/officeart/2005/8/layout/hierarchy6"/>
    <dgm:cxn modelId="{64A0C539-93CA-4254-9F4B-B529DE534077}" type="presParOf" srcId="{B30296A2-42F0-4A00-BDF1-49033427BE8F}" destId="{19AA8147-F073-4A63-A878-0444D390213E}" srcOrd="1" destOrd="0" presId="urn:microsoft.com/office/officeart/2005/8/layout/hierarchy6"/>
    <dgm:cxn modelId="{BC37B9FF-0D5E-407A-B0F1-A3446C2CABE4}" type="presParOf" srcId="{19AA8147-F073-4A63-A878-0444D390213E}" destId="{B9F5B92D-A2C0-4E54-981E-0B98336E1EDE}" srcOrd="0" destOrd="0" presId="urn:microsoft.com/office/officeart/2005/8/layout/hierarchy6"/>
    <dgm:cxn modelId="{DCF5BDDB-C6AD-487A-9E5C-1F0AE4C48A17}" type="presParOf" srcId="{19AA8147-F073-4A63-A878-0444D390213E}" destId="{35A6FCDB-5E04-4432-96DA-EB033EE12B04}" srcOrd="1" destOrd="0" presId="urn:microsoft.com/office/officeart/2005/8/layout/hierarchy6"/>
    <dgm:cxn modelId="{3DFAEBB4-24F7-4FA1-BF7A-1233B5D5B49F}" type="presParOf" srcId="{B30296A2-42F0-4A00-BDF1-49033427BE8F}" destId="{8078363E-A27E-48B5-8673-EFD45B83E7EC}" srcOrd="2" destOrd="0" presId="urn:microsoft.com/office/officeart/2005/8/layout/hierarchy6"/>
    <dgm:cxn modelId="{C47101FE-9219-4604-AF13-4E2CE48C8D37}" type="presParOf" srcId="{B30296A2-42F0-4A00-BDF1-49033427BE8F}" destId="{9DBA1C94-DBDE-46B7-9903-A6A834FB299D}" srcOrd="3" destOrd="0" presId="urn:microsoft.com/office/officeart/2005/8/layout/hierarchy6"/>
    <dgm:cxn modelId="{4BCD1E2A-745A-4B00-8AEC-17C3D1E3322C}" type="presParOf" srcId="{9DBA1C94-DBDE-46B7-9903-A6A834FB299D}" destId="{525A8AF7-ADBF-47C1-A732-355E1240C767}" srcOrd="0" destOrd="0" presId="urn:microsoft.com/office/officeart/2005/8/layout/hierarchy6"/>
    <dgm:cxn modelId="{47E0AA06-326A-4634-A4F3-E56E31D5C944}" type="presParOf" srcId="{9DBA1C94-DBDE-46B7-9903-A6A834FB299D}" destId="{0246F920-5A89-4EA9-9B46-133C01662701}" srcOrd="1" destOrd="0" presId="urn:microsoft.com/office/officeart/2005/8/layout/hierarchy6"/>
    <dgm:cxn modelId="{834073A8-F136-43F9-8646-7464B92DB678}" type="presParOf" srcId="{0246F920-5A89-4EA9-9B46-133C01662701}" destId="{4779242B-0BAC-4238-BD3D-E332B14A6793}" srcOrd="0" destOrd="0" presId="urn:microsoft.com/office/officeart/2005/8/layout/hierarchy6"/>
    <dgm:cxn modelId="{D6073783-F701-4ACC-9BF3-3C8B4227D445}" type="presParOf" srcId="{0246F920-5A89-4EA9-9B46-133C01662701}" destId="{60BB96B0-AB41-436B-832B-BBE99C4807ED}" srcOrd="1" destOrd="0" presId="urn:microsoft.com/office/officeart/2005/8/layout/hierarchy6"/>
    <dgm:cxn modelId="{10312E57-6079-4603-B79D-B323ED8C6A9F}" type="presParOf" srcId="{60BB96B0-AB41-436B-832B-BBE99C4807ED}" destId="{4DB955B0-2AB8-43A6-B6FA-1E381D12FC4A}" srcOrd="0" destOrd="0" presId="urn:microsoft.com/office/officeart/2005/8/layout/hierarchy6"/>
    <dgm:cxn modelId="{4EBD1DD0-68B4-4EDD-8ECF-F3ED187821D7}" type="presParOf" srcId="{60BB96B0-AB41-436B-832B-BBE99C4807ED}" destId="{A4E544AA-1441-42AA-AB3D-19C83401D4D2}" srcOrd="1" destOrd="0" presId="urn:microsoft.com/office/officeart/2005/8/layout/hierarchy6"/>
    <dgm:cxn modelId="{E40A990D-1F05-4E2D-B908-0054959059B4}" type="presParOf" srcId="{0246F920-5A89-4EA9-9B46-133C01662701}" destId="{6E52C6DA-2D59-4AEC-87BC-785D6A4215E4}" srcOrd="2" destOrd="0" presId="urn:microsoft.com/office/officeart/2005/8/layout/hierarchy6"/>
    <dgm:cxn modelId="{C897A8C0-798D-4187-99C1-8BFA56B16F63}" type="presParOf" srcId="{0246F920-5A89-4EA9-9B46-133C01662701}" destId="{79BDB5B3-F1AE-4C26-958B-2A4E097F4355}" srcOrd="3" destOrd="0" presId="urn:microsoft.com/office/officeart/2005/8/layout/hierarchy6"/>
    <dgm:cxn modelId="{12E1AE78-3902-4FE6-9BD3-88962A0405FF}" type="presParOf" srcId="{79BDB5B3-F1AE-4C26-958B-2A4E097F4355}" destId="{0E8B85CA-8546-4154-AFF3-7DA3ED95DF04}" srcOrd="0" destOrd="0" presId="urn:microsoft.com/office/officeart/2005/8/layout/hierarchy6"/>
    <dgm:cxn modelId="{9237B716-6E89-4EED-A34A-CDC7EDCA35D9}" type="presParOf" srcId="{79BDB5B3-F1AE-4C26-958B-2A4E097F4355}" destId="{442C38BA-8384-47B0-B5D8-BB3E1546BFAF}" srcOrd="1" destOrd="0" presId="urn:microsoft.com/office/officeart/2005/8/layout/hierarchy6"/>
    <dgm:cxn modelId="{4CEB0286-894D-421D-AB27-973C4F93D29C}" type="presParOf" srcId="{A157183D-9369-4D04-8C4D-1283243BD4CB}" destId="{A7649178-ADC2-4CD7-A363-03D9F39ABF41}" srcOrd="1" destOrd="0" presId="urn:microsoft.com/office/officeart/2005/8/layout/hierarchy6"/>
  </dgm:cxnLst>
  <dgm:bg>
    <a:noFill/>
  </dgm:bg>
  <dgm:whole>
    <a:ln>
      <a:noFill/>
    </a:ln>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E3BE2CA-3598-47C2-8BDD-1BFCE014D082}" type="doc">
      <dgm:prSet loTypeId="urn:microsoft.com/office/officeart/2005/8/layout/hierarchy6" loCatId="hierarchy" qsTypeId="urn:microsoft.com/office/officeart/2005/8/quickstyle/simple1" qsCatId="simple" csTypeId="urn:microsoft.com/office/officeart/2005/8/colors/accent6_2" csCatId="accent6" phldr="1"/>
      <dgm:spPr/>
      <dgm:t>
        <a:bodyPr/>
        <a:lstStyle/>
        <a:p>
          <a:endParaRPr lang="en-US"/>
        </a:p>
      </dgm:t>
    </dgm:pt>
    <dgm:pt modelId="{F0BDE4A0-26EC-4431-8C3D-7432BB001C60}">
      <dgm:prSet phldrT="[Text]" custT="1"/>
      <dgm:spPr>
        <a:solidFill>
          <a:srgbClr val="294A80"/>
        </a:solidFill>
        <a:ln>
          <a:noFill/>
        </a:ln>
      </dgm:spPr>
      <dgm:t>
        <a:bodyPr/>
        <a:lstStyle/>
        <a:p>
          <a:r>
            <a:rPr lang="en-US" sz="2000" b="1" dirty="0"/>
            <a:t>Risk</a:t>
          </a:r>
          <a:endParaRPr lang="en-US" sz="1600" b="1" dirty="0"/>
        </a:p>
      </dgm:t>
    </dgm:pt>
    <dgm:pt modelId="{71694C7D-DA81-4596-B0C1-828461C056F4}" type="parTrans" cxnId="{A87019C0-CE88-4E3E-BEE8-5609358273B9}">
      <dgm:prSet/>
      <dgm:spPr/>
      <dgm:t>
        <a:bodyPr/>
        <a:lstStyle/>
        <a:p>
          <a:endParaRPr lang="en-US" sz="2000" b="1"/>
        </a:p>
      </dgm:t>
    </dgm:pt>
    <dgm:pt modelId="{8233E83F-D774-4691-AA59-F7727B4DAB11}" type="sibTrans" cxnId="{A87019C0-CE88-4E3E-BEE8-5609358273B9}">
      <dgm:prSet/>
      <dgm:spPr/>
      <dgm:t>
        <a:bodyPr/>
        <a:lstStyle/>
        <a:p>
          <a:endParaRPr lang="en-US" sz="2000" b="1"/>
        </a:p>
      </dgm:t>
    </dgm:pt>
    <dgm:pt modelId="{65AD1340-D5EA-498A-85DF-6AC4729FDC2A}">
      <dgm:prSet phldrT="[Text]" custT="1"/>
      <dgm:spPr>
        <a:solidFill>
          <a:srgbClr val="294A80"/>
        </a:solidFill>
        <a:ln>
          <a:noFill/>
        </a:ln>
      </dgm:spPr>
      <dgm:t>
        <a:bodyPr/>
        <a:lstStyle/>
        <a:p>
          <a:r>
            <a:rPr lang="en-US" sz="1600" b="1" dirty="0"/>
            <a:t>Loss Event Frequency</a:t>
          </a:r>
        </a:p>
      </dgm:t>
    </dgm:pt>
    <dgm:pt modelId="{1A9B8DF4-9F69-496F-B2FB-12E9456E53E1}" type="parTrans" cxnId="{4C217AD7-5B11-4573-9483-1AABD31BBBB7}">
      <dgm:prSet/>
      <dgm:spPr>
        <a:solidFill>
          <a:srgbClr val="294A80"/>
        </a:solidFill>
        <a:ln w="28575">
          <a:solidFill>
            <a:srgbClr val="294A80"/>
          </a:solidFill>
        </a:ln>
      </dgm:spPr>
      <dgm:t>
        <a:bodyPr/>
        <a:lstStyle/>
        <a:p>
          <a:endParaRPr lang="en-US" sz="2000" b="1"/>
        </a:p>
      </dgm:t>
    </dgm:pt>
    <dgm:pt modelId="{223F38AE-0D78-4291-A4CB-570D26823AA6}" type="sibTrans" cxnId="{4C217AD7-5B11-4573-9483-1AABD31BBBB7}">
      <dgm:prSet/>
      <dgm:spPr/>
      <dgm:t>
        <a:bodyPr/>
        <a:lstStyle/>
        <a:p>
          <a:endParaRPr lang="en-US" sz="2000" b="1"/>
        </a:p>
      </dgm:t>
    </dgm:pt>
    <dgm:pt modelId="{F3046682-85DC-4880-8691-C44D8F2FCF1D}">
      <dgm:prSet phldrT="[Text]" custT="1"/>
      <dgm:spPr>
        <a:solidFill>
          <a:srgbClr val="294A80"/>
        </a:solidFill>
        <a:ln>
          <a:noFill/>
        </a:ln>
      </dgm:spPr>
      <dgm:t>
        <a:bodyPr/>
        <a:lstStyle/>
        <a:p>
          <a:r>
            <a:rPr lang="en-US" sz="1600" b="1" dirty="0"/>
            <a:t>Threat Event Frequency</a:t>
          </a:r>
        </a:p>
      </dgm:t>
    </dgm:pt>
    <dgm:pt modelId="{7D61188F-1A7D-4409-862E-55CD5CFAD634}" type="parTrans" cxnId="{68C69D81-A753-42E4-8CD4-B35CC8AEA037}">
      <dgm:prSet/>
      <dgm:spPr>
        <a:solidFill>
          <a:srgbClr val="0266D4"/>
        </a:solidFill>
        <a:ln w="28575">
          <a:solidFill>
            <a:srgbClr val="294A80"/>
          </a:solidFill>
        </a:ln>
      </dgm:spPr>
      <dgm:t>
        <a:bodyPr/>
        <a:lstStyle/>
        <a:p>
          <a:endParaRPr lang="en-US" sz="2000" b="1"/>
        </a:p>
      </dgm:t>
    </dgm:pt>
    <dgm:pt modelId="{130C73E2-9088-452B-843A-F5B628271869}" type="sibTrans" cxnId="{68C69D81-A753-42E4-8CD4-B35CC8AEA037}">
      <dgm:prSet/>
      <dgm:spPr/>
      <dgm:t>
        <a:bodyPr/>
        <a:lstStyle/>
        <a:p>
          <a:endParaRPr lang="en-US" sz="2000" b="1"/>
        </a:p>
      </dgm:t>
    </dgm:pt>
    <dgm:pt modelId="{7FA12B3F-3705-44ED-9BCF-F3C03622F627}">
      <dgm:prSet phldrT="[Text]" custT="1"/>
      <dgm:spPr>
        <a:solidFill>
          <a:srgbClr val="294A80"/>
        </a:solidFill>
        <a:ln>
          <a:noFill/>
        </a:ln>
      </dgm:spPr>
      <dgm:t>
        <a:bodyPr/>
        <a:lstStyle/>
        <a:p>
          <a:r>
            <a:rPr lang="en-US" sz="1600" b="1" dirty="0"/>
            <a:t>Vulnerability</a:t>
          </a:r>
        </a:p>
      </dgm:t>
    </dgm:pt>
    <dgm:pt modelId="{E4C4D93B-BE74-417D-B0F0-7531139E5948}" type="parTrans" cxnId="{14C6431C-E584-4213-9C10-B2C4F24D7557}">
      <dgm:prSet/>
      <dgm:spPr>
        <a:solidFill>
          <a:srgbClr val="0266D4"/>
        </a:solidFill>
        <a:ln w="28575">
          <a:solidFill>
            <a:srgbClr val="294A80"/>
          </a:solidFill>
        </a:ln>
      </dgm:spPr>
      <dgm:t>
        <a:bodyPr/>
        <a:lstStyle/>
        <a:p>
          <a:endParaRPr lang="en-US" sz="2000" b="1"/>
        </a:p>
      </dgm:t>
    </dgm:pt>
    <dgm:pt modelId="{923E9F8E-D8E7-4C05-A96D-A4B94FA0EA2D}" type="sibTrans" cxnId="{14C6431C-E584-4213-9C10-B2C4F24D7557}">
      <dgm:prSet/>
      <dgm:spPr/>
      <dgm:t>
        <a:bodyPr/>
        <a:lstStyle/>
        <a:p>
          <a:endParaRPr lang="en-US" sz="2000" b="1"/>
        </a:p>
      </dgm:t>
    </dgm:pt>
    <dgm:pt modelId="{2CB02466-2F2D-4969-9244-B6A01052CF1D}">
      <dgm:prSet phldrT="[Text]" custT="1"/>
      <dgm:spPr>
        <a:solidFill>
          <a:srgbClr val="294A80"/>
        </a:solidFill>
        <a:ln>
          <a:noFill/>
        </a:ln>
      </dgm:spPr>
      <dgm:t>
        <a:bodyPr/>
        <a:lstStyle/>
        <a:p>
          <a:r>
            <a:rPr lang="en-US" sz="1600" b="1" dirty="0"/>
            <a:t>Loss Magnitude</a:t>
          </a:r>
        </a:p>
      </dgm:t>
    </dgm:pt>
    <dgm:pt modelId="{C482D07A-E689-44D9-A95A-415AB7DF4308}" type="parTrans" cxnId="{5B63514A-D0BF-4F84-83DA-25FE43A80C25}">
      <dgm:prSet/>
      <dgm:spPr>
        <a:solidFill>
          <a:srgbClr val="294A80"/>
        </a:solidFill>
        <a:ln w="28575">
          <a:solidFill>
            <a:srgbClr val="294A80"/>
          </a:solidFill>
        </a:ln>
      </dgm:spPr>
      <dgm:t>
        <a:bodyPr/>
        <a:lstStyle/>
        <a:p>
          <a:endParaRPr lang="en-US" sz="2000" b="1"/>
        </a:p>
      </dgm:t>
    </dgm:pt>
    <dgm:pt modelId="{ECB9055D-4A37-404C-9D22-9A4962455B8F}" type="sibTrans" cxnId="{5B63514A-D0BF-4F84-83DA-25FE43A80C25}">
      <dgm:prSet/>
      <dgm:spPr/>
      <dgm:t>
        <a:bodyPr/>
        <a:lstStyle/>
        <a:p>
          <a:endParaRPr lang="en-US" sz="2000" b="1"/>
        </a:p>
      </dgm:t>
    </dgm:pt>
    <dgm:pt modelId="{08BE8C8E-98EE-474B-8C70-A92B7835C7EC}">
      <dgm:prSet phldrT="[Text]" custT="1"/>
      <dgm:spPr>
        <a:solidFill>
          <a:srgbClr val="294A80"/>
        </a:solidFill>
      </dgm:spPr>
      <dgm:t>
        <a:bodyPr/>
        <a:lstStyle/>
        <a:p>
          <a:r>
            <a:rPr lang="en-US" sz="1600" b="1" dirty="0"/>
            <a:t>Primary Loss</a:t>
          </a:r>
        </a:p>
      </dgm:t>
    </dgm:pt>
    <dgm:pt modelId="{0B0AEDD0-4FA1-4796-B978-DCA370BCA5D5}" type="parTrans" cxnId="{BA62F9E8-1056-4630-85DB-8A0920251300}">
      <dgm:prSet/>
      <dgm:spPr>
        <a:ln w="28575">
          <a:solidFill>
            <a:srgbClr val="294A80"/>
          </a:solidFill>
        </a:ln>
      </dgm:spPr>
      <dgm:t>
        <a:bodyPr/>
        <a:lstStyle/>
        <a:p>
          <a:endParaRPr lang="en-US" sz="2000" b="1"/>
        </a:p>
      </dgm:t>
    </dgm:pt>
    <dgm:pt modelId="{19AED7A8-4C48-4EAF-8149-86B57D0183A6}" type="sibTrans" cxnId="{BA62F9E8-1056-4630-85DB-8A0920251300}">
      <dgm:prSet/>
      <dgm:spPr/>
      <dgm:t>
        <a:bodyPr/>
        <a:lstStyle/>
        <a:p>
          <a:endParaRPr lang="en-US" sz="2000" b="1"/>
        </a:p>
      </dgm:t>
    </dgm:pt>
    <dgm:pt modelId="{A7AC340B-F1B4-440C-BED6-55C508C44A0F}">
      <dgm:prSet phldrT="[Text]" custT="1"/>
      <dgm:spPr>
        <a:solidFill>
          <a:srgbClr val="294A80"/>
        </a:solidFill>
      </dgm:spPr>
      <dgm:t>
        <a:bodyPr/>
        <a:lstStyle/>
        <a:p>
          <a:r>
            <a:rPr lang="en-US" sz="1600" b="1" dirty="0"/>
            <a:t>Secondary Risk</a:t>
          </a:r>
        </a:p>
      </dgm:t>
    </dgm:pt>
    <dgm:pt modelId="{4FAA2015-A26C-4A77-87B1-03509F42C2C2}" type="parTrans" cxnId="{D1D69B59-BEE7-4C58-9662-93A0BB36E5C3}">
      <dgm:prSet/>
      <dgm:spPr>
        <a:ln w="28575">
          <a:solidFill>
            <a:srgbClr val="294A80"/>
          </a:solidFill>
        </a:ln>
      </dgm:spPr>
      <dgm:t>
        <a:bodyPr/>
        <a:lstStyle/>
        <a:p>
          <a:endParaRPr lang="en-US" sz="2000" b="1"/>
        </a:p>
      </dgm:t>
    </dgm:pt>
    <dgm:pt modelId="{0D0DBDE4-7407-478B-AD2D-37F968C7C27C}" type="sibTrans" cxnId="{D1D69B59-BEE7-4C58-9662-93A0BB36E5C3}">
      <dgm:prSet/>
      <dgm:spPr/>
      <dgm:t>
        <a:bodyPr/>
        <a:lstStyle/>
        <a:p>
          <a:endParaRPr lang="en-US" sz="2000" b="1"/>
        </a:p>
      </dgm:t>
    </dgm:pt>
    <dgm:pt modelId="{C89810DC-D82C-43FD-9EA2-EE03C98AD88C}">
      <dgm:prSet phldrT="[Text]" custT="1"/>
      <dgm:spPr>
        <a:solidFill>
          <a:srgbClr val="294A80"/>
        </a:solidFill>
        <a:ln>
          <a:noFill/>
        </a:ln>
      </dgm:spPr>
      <dgm:t>
        <a:bodyPr/>
        <a:lstStyle/>
        <a:p>
          <a:r>
            <a:rPr lang="en-US" sz="1600" b="1" dirty="0"/>
            <a:t>Secondary Loss Event Frequency</a:t>
          </a:r>
        </a:p>
      </dgm:t>
    </dgm:pt>
    <dgm:pt modelId="{D88B9833-D809-49CB-A90E-A9B59A1CCF3F}" type="parTrans" cxnId="{8E26C131-660B-408C-9190-587971B83234}">
      <dgm:prSet/>
      <dgm:spPr>
        <a:ln w="28575">
          <a:solidFill>
            <a:srgbClr val="294A80"/>
          </a:solidFill>
        </a:ln>
      </dgm:spPr>
      <dgm:t>
        <a:bodyPr/>
        <a:lstStyle/>
        <a:p>
          <a:endParaRPr lang="en-US" sz="2000" b="1"/>
        </a:p>
      </dgm:t>
    </dgm:pt>
    <dgm:pt modelId="{5E88DAAD-6CBD-4A2C-9F52-15ECEBBD22C4}" type="sibTrans" cxnId="{8E26C131-660B-408C-9190-587971B83234}">
      <dgm:prSet/>
      <dgm:spPr/>
      <dgm:t>
        <a:bodyPr/>
        <a:lstStyle/>
        <a:p>
          <a:endParaRPr lang="en-US" sz="2000" b="1"/>
        </a:p>
      </dgm:t>
    </dgm:pt>
    <dgm:pt modelId="{D8350281-DAF2-4F33-9141-B2CC61603833}">
      <dgm:prSet phldrT="[Text]" custT="1"/>
      <dgm:spPr>
        <a:solidFill>
          <a:srgbClr val="294A80"/>
        </a:solidFill>
        <a:ln>
          <a:noFill/>
        </a:ln>
      </dgm:spPr>
      <dgm:t>
        <a:bodyPr/>
        <a:lstStyle/>
        <a:p>
          <a:r>
            <a:rPr lang="en-US" sz="1600" b="1" dirty="0"/>
            <a:t>Secondary Loss Magnitude</a:t>
          </a:r>
        </a:p>
      </dgm:t>
    </dgm:pt>
    <dgm:pt modelId="{9FCA798D-2486-4A95-8977-D205FCF99CBF}" type="parTrans" cxnId="{D3C09314-99E0-4649-A919-046611465506}">
      <dgm:prSet/>
      <dgm:spPr>
        <a:ln w="28575">
          <a:solidFill>
            <a:srgbClr val="294A80"/>
          </a:solidFill>
        </a:ln>
      </dgm:spPr>
      <dgm:t>
        <a:bodyPr/>
        <a:lstStyle/>
        <a:p>
          <a:endParaRPr lang="en-US" sz="2000" b="1"/>
        </a:p>
      </dgm:t>
    </dgm:pt>
    <dgm:pt modelId="{75A7800B-E82F-47C4-A159-79D1668488AB}" type="sibTrans" cxnId="{D3C09314-99E0-4649-A919-046611465506}">
      <dgm:prSet/>
      <dgm:spPr/>
      <dgm:t>
        <a:bodyPr/>
        <a:lstStyle/>
        <a:p>
          <a:endParaRPr lang="en-US" sz="2000" b="1"/>
        </a:p>
      </dgm:t>
    </dgm:pt>
    <dgm:pt modelId="{B425A7EE-0C86-4388-A614-D3D1E9A7780E}">
      <dgm:prSet phldrT="[Text]" custT="1"/>
      <dgm:spPr>
        <a:solidFill>
          <a:srgbClr val="294A80"/>
        </a:solidFill>
        <a:ln>
          <a:noFill/>
        </a:ln>
      </dgm:spPr>
      <dgm:t>
        <a:bodyPr/>
        <a:lstStyle/>
        <a:p>
          <a:r>
            <a:rPr lang="en-US" sz="1600" b="1" dirty="0"/>
            <a:t>Contact Frequency</a:t>
          </a:r>
        </a:p>
      </dgm:t>
    </dgm:pt>
    <dgm:pt modelId="{8BA342BA-94F0-4677-944B-0A6C9750C516}" type="parTrans" cxnId="{5CD4862A-9582-409A-9C2A-1DE565B8F53F}">
      <dgm:prSet/>
      <dgm:spPr>
        <a:ln w="28575">
          <a:solidFill>
            <a:srgbClr val="294A80"/>
          </a:solidFill>
        </a:ln>
      </dgm:spPr>
      <dgm:t>
        <a:bodyPr/>
        <a:lstStyle/>
        <a:p>
          <a:endParaRPr lang="en-US" sz="2000" b="1"/>
        </a:p>
      </dgm:t>
    </dgm:pt>
    <dgm:pt modelId="{2EA0EBE1-0E89-402F-8E26-FE9E492741C9}" type="sibTrans" cxnId="{5CD4862A-9582-409A-9C2A-1DE565B8F53F}">
      <dgm:prSet/>
      <dgm:spPr/>
      <dgm:t>
        <a:bodyPr/>
        <a:lstStyle/>
        <a:p>
          <a:endParaRPr lang="en-US" sz="2000" b="1"/>
        </a:p>
      </dgm:t>
    </dgm:pt>
    <dgm:pt modelId="{75B8905B-C2C6-488A-999B-459042E8FB43}">
      <dgm:prSet phldrT="[Text]" custT="1"/>
      <dgm:spPr>
        <a:solidFill>
          <a:srgbClr val="294A80"/>
        </a:solidFill>
        <a:ln>
          <a:noFill/>
        </a:ln>
      </dgm:spPr>
      <dgm:t>
        <a:bodyPr/>
        <a:lstStyle/>
        <a:p>
          <a:r>
            <a:rPr lang="en-US" sz="1600" b="1" dirty="0"/>
            <a:t>Probability of Action</a:t>
          </a:r>
        </a:p>
      </dgm:t>
    </dgm:pt>
    <dgm:pt modelId="{FC9049D8-A0F5-429A-AB77-4D0E884BAB52}" type="parTrans" cxnId="{8E0AA58C-8491-4368-8971-08690835F155}">
      <dgm:prSet/>
      <dgm:spPr>
        <a:ln w="28575">
          <a:solidFill>
            <a:srgbClr val="294A80"/>
          </a:solidFill>
        </a:ln>
      </dgm:spPr>
      <dgm:t>
        <a:bodyPr/>
        <a:lstStyle/>
        <a:p>
          <a:endParaRPr lang="en-US" sz="2000" b="1"/>
        </a:p>
      </dgm:t>
    </dgm:pt>
    <dgm:pt modelId="{82DCF83F-3001-4CD2-AF34-67B95C44EFC0}" type="sibTrans" cxnId="{8E0AA58C-8491-4368-8971-08690835F155}">
      <dgm:prSet/>
      <dgm:spPr/>
      <dgm:t>
        <a:bodyPr/>
        <a:lstStyle/>
        <a:p>
          <a:endParaRPr lang="en-US" sz="2000" b="1"/>
        </a:p>
      </dgm:t>
    </dgm:pt>
    <dgm:pt modelId="{3DB43582-72D4-4C0D-BD99-EE9E71EF3B91}">
      <dgm:prSet phldrT="[Text]" custT="1"/>
      <dgm:spPr>
        <a:solidFill>
          <a:srgbClr val="294A80"/>
        </a:solidFill>
        <a:ln>
          <a:noFill/>
        </a:ln>
      </dgm:spPr>
      <dgm:t>
        <a:bodyPr/>
        <a:lstStyle/>
        <a:p>
          <a:r>
            <a:rPr lang="en-US" sz="1600" b="1" dirty="0"/>
            <a:t>Threat Capability</a:t>
          </a:r>
        </a:p>
      </dgm:t>
    </dgm:pt>
    <dgm:pt modelId="{B8A6490F-4A65-4428-A464-3FFC9708ED65}" type="parTrans" cxnId="{14B151DC-38CE-4570-96AD-627034630303}">
      <dgm:prSet/>
      <dgm:spPr>
        <a:ln w="28575">
          <a:solidFill>
            <a:srgbClr val="294A80"/>
          </a:solidFill>
        </a:ln>
      </dgm:spPr>
      <dgm:t>
        <a:bodyPr/>
        <a:lstStyle/>
        <a:p>
          <a:endParaRPr lang="en-US" sz="2000" b="1"/>
        </a:p>
      </dgm:t>
    </dgm:pt>
    <dgm:pt modelId="{E05FC543-B269-45B9-ADF3-1962A01AEED6}" type="sibTrans" cxnId="{14B151DC-38CE-4570-96AD-627034630303}">
      <dgm:prSet/>
      <dgm:spPr/>
      <dgm:t>
        <a:bodyPr/>
        <a:lstStyle/>
        <a:p>
          <a:endParaRPr lang="en-US" sz="2000" b="1"/>
        </a:p>
      </dgm:t>
    </dgm:pt>
    <dgm:pt modelId="{FB4ECD5C-CDAA-4A3D-BAB7-6412471AA042}">
      <dgm:prSet phldrT="[Text]" custT="1"/>
      <dgm:spPr>
        <a:solidFill>
          <a:srgbClr val="294A80"/>
        </a:solidFill>
        <a:ln>
          <a:noFill/>
        </a:ln>
      </dgm:spPr>
      <dgm:t>
        <a:bodyPr/>
        <a:lstStyle/>
        <a:p>
          <a:r>
            <a:rPr lang="en-US" sz="1600" b="1" dirty="0"/>
            <a:t>Resistance Strength</a:t>
          </a:r>
        </a:p>
      </dgm:t>
    </dgm:pt>
    <dgm:pt modelId="{38AB64A2-AD70-4F3D-8436-C8BB206E21B9}" type="parTrans" cxnId="{9A93543A-2169-4612-90DF-D47A71A20E5B}">
      <dgm:prSet/>
      <dgm:spPr>
        <a:ln w="28575">
          <a:solidFill>
            <a:srgbClr val="294A80"/>
          </a:solidFill>
        </a:ln>
      </dgm:spPr>
      <dgm:t>
        <a:bodyPr/>
        <a:lstStyle/>
        <a:p>
          <a:endParaRPr lang="en-US" sz="2000" b="1"/>
        </a:p>
      </dgm:t>
    </dgm:pt>
    <dgm:pt modelId="{4FAAEB5C-2216-49CB-A017-0CBB09CEDD3A}" type="sibTrans" cxnId="{9A93543A-2169-4612-90DF-D47A71A20E5B}">
      <dgm:prSet/>
      <dgm:spPr/>
      <dgm:t>
        <a:bodyPr/>
        <a:lstStyle/>
        <a:p>
          <a:endParaRPr lang="en-US" sz="2000" b="1"/>
        </a:p>
      </dgm:t>
    </dgm:pt>
    <dgm:pt modelId="{A157183D-9369-4D04-8C4D-1283243BD4CB}" type="pres">
      <dgm:prSet presAssocID="{FE3BE2CA-3598-47C2-8BDD-1BFCE014D082}" presName="mainComposite" presStyleCnt="0">
        <dgm:presLayoutVars>
          <dgm:chPref val="1"/>
          <dgm:dir/>
          <dgm:animOne val="branch"/>
          <dgm:animLvl val="lvl"/>
          <dgm:resizeHandles val="exact"/>
        </dgm:presLayoutVars>
      </dgm:prSet>
      <dgm:spPr/>
    </dgm:pt>
    <dgm:pt modelId="{22AEB7F4-1EBA-433C-BD4A-A14E7A42461D}" type="pres">
      <dgm:prSet presAssocID="{FE3BE2CA-3598-47C2-8BDD-1BFCE014D082}" presName="hierFlow" presStyleCnt="0"/>
      <dgm:spPr/>
    </dgm:pt>
    <dgm:pt modelId="{BB6EC8EB-F0AF-4831-8DCC-164780DE5E6A}" type="pres">
      <dgm:prSet presAssocID="{FE3BE2CA-3598-47C2-8BDD-1BFCE014D082}" presName="hierChild1" presStyleCnt="0">
        <dgm:presLayoutVars>
          <dgm:chPref val="1"/>
          <dgm:animOne val="branch"/>
          <dgm:animLvl val="lvl"/>
        </dgm:presLayoutVars>
      </dgm:prSet>
      <dgm:spPr/>
    </dgm:pt>
    <dgm:pt modelId="{87B6D2A8-8777-4A58-A934-C6799DE068E8}" type="pres">
      <dgm:prSet presAssocID="{F0BDE4A0-26EC-4431-8C3D-7432BB001C60}" presName="Name14" presStyleCnt="0"/>
      <dgm:spPr/>
    </dgm:pt>
    <dgm:pt modelId="{D3165DA1-D859-46D4-8130-6DC11111D4A2}" type="pres">
      <dgm:prSet presAssocID="{F0BDE4A0-26EC-4431-8C3D-7432BB001C60}" presName="level1Shape" presStyleLbl="node0" presStyleIdx="0" presStyleCnt="1">
        <dgm:presLayoutVars>
          <dgm:chPref val="3"/>
        </dgm:presLayoutVars>
      </dgm:prSet>
      <dgm:spPr/>
    </dgm:pt>
    <dgm:pt modelId="{FE9A41D7-D255-47C6-ADAC-57A39504EDE7}" type="pres">
      <dgm:prSet presAssocID="{F0BDE4A0-26EC-4431-8C3D-7432BB001C60}" presName="hierChild2" presStyleCnt="0"/>
      <dgm:spPr/>
    </dgm:pt>
    <dgm:pt modelId="{9A392CE1-D2C7-4CA7-88B2-D451ED4A30EE}" type="pres">
      <dgm:prSet presAssocID="{1A9B8DF4-9F69-496F-B2FB-12E9456E53E1}" presName="Name19" presStyleLbl="parChTrans1D2" presStyleIdx="0" presStyleCnt="2"/>
      <dgm:spPr/>
    </dgm:pt>
    <dgm:pt modelId="{F36AA58D-B408-4502-B6FE-1112C4DD96DB}" type="pres">
      <dgm:prSet presAssocID="{65AD1340-D5EA-498A-85DF-6AC4729FDC2A}" presName="Name21" presStyleCnt="0"/>
      <dgm:spPr/>
    </dgm:pt>
    <dgm:pt modelId="{45E47A55-0F59-4FF1-97AD-FB467CBEBF68}" type="pres">
      <dgm:prSet presAssocID="{65AD1340-D5EA-498A-85DF-6AC4729FDC2A}" presName="level2Shape" presStyleLbl="node2" presStyleIdx="0" presStyleCnt="2"/>
      <dgm:spPr/>
    </dgm:pt>
    <dgm:pt modelId="{6554C349-2BBE-4888-BB86-8DCE9073EE27}" type="pres">
      <dgm:prSet presAssocID="{65AD1340-D5EA-498A-85DF-6AC4729FDC2A}" presName="hierChild3" presStyleCnt="0"/>
      <dgm:spPr/>
    </dgm:pt>
    <dgm:pt modelId="{45305714-C94E-4F12-B2EB-3A071E7ED17E}" type="pres">
      <dgm:prSet presAssocID="{7D61188F-1A7D-4409-862E-55CD5CFAD634}" presName="Name19" presStyleLbl="parChTrans1D3" presStyleIdx="0" presStyleCnt="4"/>
      <dgm:spPr/>
    </dgm:pt>
    <dgm:pt modelId="{E5EA3C8D-EE94-4DD8-9ACC-757E7286F1E1}" type="pres">
      <dgm:prSet presAssocID="{F3046682-85DC-4880-8691-C44D8F2FCF1D}" presName="Name21" presStyleCnt="0"/>
      <dgm:spPr/>
    </dgm:pt>
    <dgm:pt modelId="{56909645-EEA1-4468-8D6A-E6039080F8B9}" type="pres">
      <dgm:prSet presAssocID="{F3046682-85DC-4880-8691-C44D8F2FCF1D}" presName="level2Shape" presStyleLbl="node3" presStyleIdx="0" presStyleCnt="4"/>
      <dgm:spPr/>
    </dgm:pt>
    <dgm:pt modelId="{34B77CDA-1596-42B0-81D8-978763900E16}" type="pres">
      <dgm:prSet presAssocID="{F3046682-85DC-4880-8691-C44D8F2FCF1D}" presName="hierChild3" presStyleCnt="0"/>
      <dgm:spPr/>
    </dgm:pt>
    <dgm:pt modelId="{4C134293-500C-4739-956D-E4224E3163A4}" type="pres">
      <dgm:prSet presAssocID="{8BA342BA-94F0-4677-944B-0A6C9750C516}" presName="Name19" presStyleLbl="parChTrans1D4" presStyleIdx="0" presStyleCnt="6"/>
      <dgm:spPr/>
    </dgm:pt>
    <dgm:pt modelId="{B870DB6F-ADB0-4B1F-AF7C-706561D1C70C}" type="pres">
      <dgm:prSet presAssocID="{B425A7EE-0C86-4388-A614-D3D1E9A7780E}" presName="Name21" presStyleCnt="0"/>
      <dgm:spPr/>
    </dgm:pt>
    <dgm:pt modelId="{EF13F57B-B642-4760-8A0C-B4919C043B66}" type="pres">
      <dgm:prSet presAssocID="{B425A7EE-0C86-4388-A614-D3D1E9A7780E}" presName="level2Shape" presStyleLbl="node4" presStyleIdx="0" presStyleCnt="6"/>
      <dgm:spPr/>
    </dgm:pt>
    <dgm:pt modelId="{D93B022E-08AB-4A0F-BD94-EC649CF2306D}" type="pres">
      <dgm:prSet presAssocID="{B425A7EE-0C86-4388-A614-D3D1E9A7780E}" presName="hierChild3" presStyleCnt="0"/>
      <dgm:spPr/>
    </dgm:pt>
    <dgm:pt modelId="{97E9D4FE-AF04-436C-A8EB-2D223DA294CD}" type="pres">
      <dgm:prSet presAssocID="{FC9049D8-A0F5-429A-AB77-4D0E884BAB52}" presName="Name19" presStyleLbl="parChTrans1D4" presStyleIdx="1" presStyleCnt="6"/>
      <dgm:spPr/>
    </dgm:pt>
    <dgm:pt modelId="{DA4D56D9-1AE8-40FC-AC46-92B12096F97F}" type="pres">
      <dgm:prSet presAssocID="{75B8905B-C2C6-488A-999B-459042E8FB43}" presName="Name21" presStyleCnt="0"/>
      <dgm:spPr/>
    </dgm:pt>
    <dgm:pt modelId="{591D42F6-E181-4ED9-9362-E75AB1F1F0FC}" type="pres">
      <dgm:prSet presAssocID="{75B8905B-C2C6-488A-999B-459042E8FB43}" presName="level2Shape" presStyleLbl="node4" presStyleIdx="1" presStyleCnt="6"/>
      <dgm:spPr/>
    </dgm:pt>
    <dgm:pt modelId="{3043C10F-003D-4EB4-9929-06F1EE6DE2CA}" type="pres">
      <dgm:prSet presAssocID="{75B8905B-C2C6-488A-999B-459042E8FB43}" presName="hierChild3" presStyleCnt="0"/>
      <dgm:spPr/>
    </dgm:pt>
    <dgm:pt modelId="{3C397A87-3D47-409C-B324-4109B47539FC}" type="pres">
      <dgm:prSet presAssocID="{E4C4D93B-BE74-417D-B0F0-7531139E5948}" presName="Name19" presStyleLbl="parChTrans1D3" presStyleIdx="1" presStyleCnt="4"/>
      <dgm:spPr/>
    </dgm:pt>
    <dgm:pt modelId="{1451E370-0DAA-4A7D-8157-13BA4B501006}" type="pres">
      <dgm:prSet presAssocID="{7FA12B3F-3705-44ED-9BCF-F3C03622F627}" presName="Name21" presStyleCnt="0"/>
      <dgm:spPr/>
    </dgm:pt>
    <dgm:pt modelId="{A49386D3-1408-462A-A621-4796AD9107DA}" type="pres">
      <dgm:prSet presAssocID="{7FA12B3F-3705-44ED-9BCF-F3C03622F627}" presName="level2Shape" presStyleLbl="node3" presStyleIdx="1" presStyleCnt="4" custScaleX="126953"/>
      <dgm:spPr/>
    </dgm:pt>
    <dgm:pt modelId="{A94AC2C4-C824-43E9-A910-F542A00137E6}" type="pres">
      <dgm:prSet presAssocID="{7FA12B3F-3705-44ED-9BCF-F3C03622F627}" presName="hierChild3" presStyleCnt="0"/>
      <dgm:spPr/>
    </dgm:pt>
    <dgm:pt modelId="{0BD1840F-F530-43C4-BD21-0CC068181130}" type="pres">
      <dgm:prSet presAssocID="{B8A6490F-4A65-4428-A464-3FFC9708ED65}" presName="Name19" presStyleLbl="parChTrans1D4" presStyleIdx="2" presStyleCnt="6"/>
      <dgm:spPr/>
    </dgm:pt>
    <dgm:pt modelId="{F012F13F-8AA9-4006-A763-912C3D0B0B31}" type="pres">
      <dgm:prSet presAssocID="{3DB43582-72D4-4C0D-BD99-EE9E71EF3B91}" presName="Name21" presStyleCnt="0"/>
      <dgm:spPr/>
    </dgm:pt>
    <dgm:pt modelId="{5C001821-C4C6-44DE-AE62-466BDA406221}" type="pres">
      <dgm:prSet presAssocID="{3DB43582-72D4-4C0D-BD99-EE9E71EF3B91}" presName="level2Shape" presStyleLbl="node4" presStyleIdx="2" presStyleCnt="6"/>
      <dgm:spPr/>
    </dgm:pt>
    <dgm:pt modelId="{120F9FEA-03D8-4893-A7C7-6E46DB30A9C7}" type="pres">
      <dgm:prSet presAssocID="{3DB43582-72D4-4C0D-BD99-EE9E71EF3B91}" presName="hierChild3" presStyleCnt="0"/>
      <dgm:spPr/>
    </dgm:pt>
    <dgm:pt modelId="{E0208217-5066-4E0A-897D-088FA5B6A528}" type="pres">
      <dgm:prSet presAssocID="{38AB64A2-AD70-4F3D-8436-C8BB206E21B9}" presName="Name19" presStyleLbl="parChTrans1D4" presStyleIdx="3" presStyleCnt="6"/>
      <dgm:spPr/>
    </dgm:pt>
    <dgm:pt modelId="{1212687D-6DD2-48CA-9D83-97373D198403}" type="pres">
      <dgm:prSet presAssocID="{FB4ECD5C-CDAA-4A3D-BAB7-6412471AA042}" presName="Name21" presStyleCnt="0"/>
      <dgm:spPr/>
    </dgm:pt>
    <dgm:pt modelId="{26F37BE1-0D4B-48A3-9873-0B8971F53DED}" type="pres">
      <dgm:prSet presAssocID="{FB4ECD5C-CDAA-4A3D-BAB7-6412471AA042}" presName="level2Shape" presStyleLbl="node4" presStyleIdx="3" presStyleCnt="6"/>
      <dgm:spPr/>
    </dgm:pt>
    <dgm:pt modelId="{161579CF-E80A-4F25-84CE-B55FD8E783B7}" type="pres">
      <dgm:prSet presAssocID="{FB4ECD5C-CDAA-4A3D-BAB7-6412471AA042}" presName="hierChild3" presStyleCnt="0"/>
      <dgm:spPr/>
    </dgm:pt>
    <dgm:pt modelId="{FBEF2299-22F7-4066-B72C-819354196D59}" type="pres">
      <dgm:prSet presAssocID="{C482D07A-E689-44D9-A95A-415AB7DF4308}" presName="Name19" presStyleLbl="parChTrans1D2" presStyleIdx="1" presStyleCnt="2"/>
      <dgm:spPr/>
    </dgm:pt>
    <dgm:pt modelId="{C52D5823-04BE-4247-8D88-C0C8C4C6CE98}" type="pres">
      <dgm:prSet presAssocID="{2CB02466-2F2D-4969-9244-B6A01052CF1D}" presName="Name21" presStyleCnt="0"/>
      <dgm:spPr/>
    </dgm:pt>
    <dgm:pt modelId="{05305ACC-AC49-41E7-B5EC-60B996FCF2E6}" type="pres">
      <dgm:prSet presAssocID="{2CB02466-2F2D-4969-9244-B6A01052CF1D}" presName="level2Shape" presStyleLbl="node2" presStyleIdx="1" presStyleCnt="2"/>
      <dgm:spPr/>
    </dgm:pt>
    <dgm:pt modelId="{B30296A2-42F0-4A00-BDF1-49033427BE8F}" type="pres">
      <dgm:prSet presAssocID="{2CB02466-2F2D-4969-9244-B6A01052CF1D}" presName="hierChild3" presStyleCnt="0"/>
      <dgm:spPr/>
    </dgm:pt>
    <dgm:pt modelId="{19DAACC1-23C3-4277-B3C4-64669EF945BD}" type="pres">
      <dgm:prSet presAssocID="{0B0AEDD0-4FA1-4796-B978-DCA370BCA5D5}" presName="Name19" presStyleLbl="parChTrans1D3" presStyleIdx="2" presStyleCnt="4"/>
      <dgm:spPr/>
    </dgm:pt>
    <dgm:pt modelId="{19AA8147-F073-4A63-A878-0444D390213E}" type="pres">
      <dgm:prSet presAssocID="{08BE8C8E-98EE-474B-8C70-A92B7835C7EC}" presName="Name21" presStyleCnt="0"/>
      <dgm:spPr/>
    </dgm:pt>
    <dgm:pt modelId="{B9F5B92D-A2C0-4E54-981E-0B98336E1EDE}" type="pres">
      <dgm:prSet presAssocID="{08BE8C8E-98EE-474B-8C70-A92B7835C7EC}" presName="level2Shape" presStyleLbl="node3" presStyleIdx="2" presStyleCnt="4"/>
      <dgm:spPr/>
    </dgm:pt>
    <dgm:pt modelId="{35A6FCDB-5E04-4432-96DA-EB033EE12B04}" type="pres">
      <dgm:prSet presAssocID="{08BE8C8E-98EE-474B-8C70-A92B7835C7EC}" presName="hierChild3" presStyleCnt="0"/>
      <dgm:spPr/>
    </dgm:pt>
    <dgm:pt modelId="{8078363E-A27E-48B5-8673-EFD45B83E7EC}" type="pres">
      <dgm:prSet presAssocID="{4FAA2015-A26C-4A77-87B1-03509F42C2C2}" presName="Name19" presStyleLbl="parChTrans1D3" presStyleIdx="3" presStyleCnt="4"/>
      <dgm:spPr/>
    </dgm:pt>
    <dgm:pt modelId="{9DBA1C94-DBDE-46B7-9903-A6A834FB299D}" type="pres">
      <dgm:prSet presAssocID="{A7AC340B-F1B4-440C-BED6-55C508C44A0F}" presName="Name21" presStyleCnt="0"/>
      <dgm:spPr/>
    </dgm:pt>
    <dgm:pt modelId="{525A8AF7-ADBF-47C1-A732-355E1240C767}" type="pres">
      <dgm:prSet presAssocID="{A7AC340B-F1B4-440C-BED6-55C508C44A0F}" presName="level2Shape" presStyleLbl="node3" presStyleIdx="3" presStyleCnt="4"/>
      <dgm:spPr/>
    </dgm:pt>
    <dgm:pt modelId="{0246F920-5A89-4EA9-9B46-133C01662701}" type="pres">
      <dgm:prSet presAssocID="{A7AC340B-F1B4-440C-BED6-55C508C44A0F}" presName="hierChild3" presStyleCnt="0"/>
      <dgm:spPr/>
    </dgm:pt>
    <dgm:pt modelId="{4779242B-0BAC-4238-BD3D-E332B14A6793}" type="pres">
      <dgm:prSet presAssocID="{D88B9833-D809-49CB-A90E-A9B59A1CCF3F}" presName="Name19" presStyleLbl="parChTrans1D4" presStyleIdx="4" presStyleCnt="6"/>
      <dgm:spPr/>
    </dgm:pt>
    <dgm:pt modelId="{60BB96B0-AB41-436B-832B-BBE99C4807ED}" type="pres">
      <dgm:prSet presAssocID="{C89810DC-D82C-43FD-9EA2-EE03C98AD88C}" presName="Name21" presStyleCnt="0"/>
      <dgm:spPr/>
    </dgm:pt>
    <dgm:pt modelId="{4DB955B0-2AB8-43A6-B6FA-1E381D12FC4A}" type="pres">
      <dgm:prSet presAssocID="{C89810DC-D82C-43FD-9EA2-EE03C98AD88C}" presName="level2Shape" presStyleLbl="node4" presStyleIdx="4" presStyleCnt="6"/>
      <dgm:spPr/>
    </dgm:pt>
    <dgm:pt modelId="{A4E544AA-1441-42AA-AB3D-19C83401D4D2}" type="pres">
      <dgm:prSet presAssocID="{C89810DC-D82C-43FD-9EA2-EE03C98AD88C}" presName="hierChild3" presStyleCnt="0"/>
      <dgm:spPr/>
    </dgm:pt>
    <dgm:pt modelId="{6E52C6DA-2D59-4AEC-87BC-785D6A4215E4}" type="pres">
      <dgm:prSet presAssocID="{9FCA798D-2486-4A95-8977-D205FCF99CBF}" presName="Name19" presStyleLbl="parChTrans1D4" presStyleIdx="5" presStyleCnt="6"/>
      <dgm:spPr/>
    </dgm:pt>
    <dgm:pt modelId="{79BDB5B3-F1AE-4C26-958B-2A4E097F4355}" type="pres">
      <dgm:prSet presAssocID="{D8350281-DAF2-4F33-9141-B2CC61603833}" presName="Name21" presStyleCnt="0"/>
      <dgm:spPr/>
    </dgm:pt>
    <dgm:pt modelId="{0E8B85CA-8546-4154-AFF3-7DA3ED95DF04}" type="pres">
      <dgm:prSet presAssocID="{D8350281-DAF2-4F33-9141-B2CC61603833}" presName="level2Shape" presStyleLbl="node4" presStyleIdx="5" presStyleCnt="6"/>
      <dgm:spPr/>
    </dgm:pt>
    <dgm:pt modelId="{442C38BA-8384-47B0-B5D8-BB3E1546BFAF}" type="pres">
      <dgm:prSet presAssocID="{D8350281-DAF2-4F33-9141-B2CC61603833}" presName="hierChild3" presStyleCnt="0"/>
      <dgm:spPr/>
    </dgm:pt>
    <dgm:pt modelId="{A7649178-ADC2-4CD7-A363-03D9F39ABF41}" type="pres">
      <dgm:prSet presAssocID="{FE3BE2CA-3598-47C2-8BDD-1BFCE014D082}" presName="bgShapesFlow" presStyleCnt="0"/>
      <dgm:spPr/>
    </dgm:pt>
  </dgm:ptLst>
  <dgm:cxnLst>
    <dgm:cxn modelId="{D3C09314-99E0-4649-A919-046611465506}" srcId="{A7AC340B-F1B4-440C-BED6-55C508C44A0F}" destId="{D8350281-DAF2-4F33-9141-B2CC61603833}" srcOrd="1" destOrd="0" parTransId="{9FCA798D-2486-4A95-8977-D205FCF99CBF}" sibTransId="{75A7800B-E82F-47C4-A159-79D1668488AB}"/>
    <dgm:cxn modelId="{14C6431C-E584-4213-9C10-B2C4F24D7557}" srcId="{65AD1340-D5EA-498A-85DF-6AC4729FDC2A}" destId="{7FA12B3F-3705-44ED-9BCF-F3C03622F627}" srcOrd="1" destOrd="0" parTransId="{E4C4D93B-BE74-417D-B0F0-7531139E5948}" sibTransId="{923E9F8E-D8E7-4C05-A96D-A4B94FA0EA2D}"/>
    <dgm:cxn modelId="{3600C31D-5EAF-461C-8E1A-169FF4004CF5}" type="presOf" srcId="{B8A6490F-4A65-4428-A464-3FFC9708ED65}" destId="{0BD1840F-F530-43C4-BD21-0CC068181130}" srcOrd="0" destOrd="0" presId="urn:microsoft.com/office/officeart/2005/8/layout/hierarchy6"/>
    <dgm:cxn modelId="{81F22E20-4CDC-41AF-8C2A-34C98E462C7E}" type="presOf" srcId="{38AB64A2-AD70-4F3D-8436-C8BB206E21B9}" destId="{E0208217-5066-4E0A-897D-088FA5B6A528}" srcOrd="0" destOrd="0" presId="urn:microsoft.com/office/officeart/2005/8/layout/hierarchy6"/>
    <dgm:cxn modelId="{90E1C325-7D03-4018-9BCF-59F889D0AB30}" type="presOf" srcId="{75B8905B-C2C6-488A-999B-459042E8FB43}" destId="{591D42F6-E181-4ED9-9362-E75AB1F1F0FC}" srcOrd="0" destOrd="0" presId="urn:microsoft.com/office/officeart/2005/8/layout/hierarchy6"/>
    <dgm:cxn modelId="{8CEE412A-66D2-45CF-AADB-6D7F0B36BA3C}" type="presOf" srcId="{FC9049D8-A0F5-429A-AB77-4D0E884BAB52}" destId="{97E9D4FE-AF04-436C-A8EB-2D223DA294CD}" srcOrd="0" destOrd="0" presId="urn:microsoft.com/office/officeart/2005/8/layout/hierarchy6"/>
    <dgm:cxn modelId="{5CD4862A-9582-409A-9C2A-1DE565B8F53F}" srcId="{F3046682-85DC-4880-8691-C44D8F2FCF1D}" destId="{B425A7EE-0C86-4388-A614-D3D1E9A7780E}" srcOrd="0" destOrd="0" parTransId="{8BA342BA-94F0-4677-944B-0A6C9750C516}" sibTransId="{2EA0EBE1-0E89-402F-8E26-FE9E492741C9}"/>
    <dgm:cxn modelId="{D63A7730-A3A8-41A0-AF5B-D4AC8335C53A}" type="presOf" srcId="{4FAA2015-A26C-4A77-87B1-03509F42C2C2}" destId="{8078363E-A27E-48B5-8673-EFD45B83E7EC}" srcOrd="0" destOrd="0" presId="urn:microsoft.com/office/officeart/2005/8/layout/hierarchy6"/>
    <dgm:cxn modelId="{8E26C131-660B-408C-9190-587971B83234}" srcId="{A7AC340B-F1B4-440C-BED6-55C508C44A0F}" destId="{C89810DC-D82C-43FD-9EA2-EE03C98AD88C}" srcOrd="0" destOrd="0" parTransId="{D88B9833-D809-49CB-A90E-A9B59A1CCF3F}" sibTransId="{5E88DAAD-6CBD-4A2C-9F52-15ECEBBD22C4}"/>
    <dgm:cxn modelId="{9A93543A-2169-4612-90DF-D47A71A20E5B}" srcId="{7FA12B3F-3705-44ED-9BCF-F3C03622F627}" destId="{FB4ECD5C-CDAA-4A3D-BAB7-6412471AA042}" srcOrd="1" destOrd="0" parTransId="{38AB64A2-AD70-4F3D-8436-C8BB206E21B9}" sibTransId="{4FAAEB5C-2216-49CB-A017-0CBB09CEDD3A}"/>
    <dgm:cxn modelId="{0D5B703A-78B2-404B-AD52-A8FBB30170B7}" type="presOf" srcId="{8BA342BA-94F0-4677-944B-0A6C9750C516}" destId="{4C134293-500C-4739-956D-E4224E3163A4}" srcOrd="0" destOrd="0" presId="urn:microsoft.com/office/officeart/2005/8/layout/hierarchy6"/>
    <dgm:cxn modelId="{7C366048-6390-40C0-A8C9-C0700E13C0F2}" type="presOf" srcId="{D8350281-DAF2-4F33-9141-B2CC61603833}" destId="{0E8B85CA-8546-4154-AFF3-7DA3ED95DF04}" srcOrd="0" destOrd="0" presId="urn:microsoft.com/office/officeart/2005/8/layout/hierarchy6"/>
    <dgm:cxn modelId="{5B63514A-D0BF-4F84-83DA-25FE43A80C25}" srcId="{F0BDE4A0-26EC-4431-8C3D-7432BB001C60}" destId="{2CB02466-2F2D-4969-9244-B6A01052CF1D}" srcOrd="1" destOrd="0" parTransId="{C482D07A-E689-44D9-A95A-415AB7DF4308}" sibTransId="{ECB9055D-4A37-404C-9D22-9A4962455B8F}"/>
    <dgm:cxn modelId="{3999E04C-4AAC-48E0-8409-9F560663F52A}" type="presOf" srcId="{C482D07A-E689-44D9-A95A-415AB7DF4308}" destId="{FBEF2299-22F7-4066-B72C-819354196D59}" srcOrd="0" destOrd="0" presId="urn:microsoft.com/office/officeart/2005/8/layout/hierarchy6"/>
    <dgm:cxn modelId="{D1D69B59-BEE7-4C58-9662-93A0BB36E5C3}" srcId="{2CB02466-2F2D-4969-9244-B6A01052CF1D}" destId="{A7AC340B-F1B4-440C-BED6-55C508C44A0F}" srcOrd="1" destOrd="0" parTransId="{4FAA2015-A26C-4A77-87B1-03509F42C2C2}" sibTransId="{0D0DBDE4-7407-478B-AD2D-37F968C7C27C}"/>
    <dgm:cxn modelId="{BD9DC56A-DD20-4254-98A0-D22C8C3A29C3}" type="presOf" srcId="{F0BDE4A0-26EC-4431-8C3D-7432BB001C60}" destId="{D3165DA1-D859-46D4-8130-6DC11111D4A2}" srcOrd="0" destOrd="0" presId="urn:microsoft.com/office/officeart/2005/8/layout/hierarchy6"/>
    <dgm:cxn modelId="{C9F51B6E-F930-42E1-A674-89ED47675A2A}" type="presOf" srcId="{0B0AEDD0-4FA1-4796-B978-DCA370BCA5D5}" destId="{19DAACC1-23C3-4277-B3C4-64669EF945BD}" srcOrd="0" destOrd="0" presId="urn:microsoft.com/office/officeart/2005/8/layout/hierarchy6"/>
    <dgm:cxn modelId="{C345CF71-5B66-4577-B2F1-3F7DF3EC67DD}" type="presOf" srcId="{08BE8C8E-98EE-474B-8C70-A92B7835C7EC}" destId="{B9F5B92D-A2C0-4E54-981E-0B98336E1EDE}" srcOrd="0" destOrd="0" presId="urn:microsoft.com/office/officeart/2005/8/layout/hierarchy6"/>
    <dgm:cxn modelId="{59EDE17C-3828-44DD-A5CB-4FC6F503D594}" type="presOf" srcId="{65AD1340-D5EA-498A-85DF-6AC4729FDC2A}" destId="{45E47A55-0F59-4FF1-97AD-FB467CBEBF68}" srcOrd="0" destOrd="0" presId="urn:microsoft.com/office/officeart/2005/8/layout/hierarchy6"/>
    <dgm:cxn modelId="{68C69D81-A753-42E4-8CD4-B35CC8AEA037}" srcId="{65AD1340-D5EA-498A-85DF-6AC4729FDC2A}" destId="{F3046682-85DC-4880-8691-C44D8F2FCF1D}" srcOrd="0" destOrd="0" parTransId="{7D61188F-1A7D-4409-862E-55CD5CFAD634}" sibTransId="{130C73E2-9088-452B-843A-F5B628271869}"/>
    <dgm:cxn modelId="{DFFE3D84-772D-490C-8744-9F9105D5B190}" type="presOf" srcId="{9FCA798D-2486-4A95-8977-D205FCF99CBF}" destId="{6E52C6DA-2D59-4AEC-87BC-785D6A4215E4}" srcOrd="0" destOrd="0" presId="urn:microsoft.com/office/officeart/2005/8/layout/hierarchy6"/>
    <dgm:cxn modelId="{300E5984-4B73-457F-9DAF-40378AFAEA2C}" type="presOf" srcId="{C89810DC-D82C-43FD-9EA2-EE03C98AD88C}" destId="{4DB955B0-2AB8-43A6-B6FA-1E381D12FC4A}" srcOrd="0" destOrd="0" presId="urn:microsoft.com/office/officeart/2005/8/layout/hierarchy6"/>
    <dgm:cxn modelId="{7AEDD086-F2CC-4BF0-A196-BCDE56EDC3BF}" type="presOf" srcId="{B425A7EE-0C86-4388-A614-D3D1E9A7780E}" destId="{EF13F57B-B642-4760-8A0C-B4919C043B66}" srcOrd="0" destOrd="0" presId="urn:microsoft.com/office/officeart/2005/8/layout/hierarchy6"/>
    <dgm:cxn modelId="{FA417488-EAB5-42E3-9075-D1DEFD4C4A0E}" type="presOf" srcId="{2CB02466-2F2D-4969-9244-B6A01052CF1D}" destId="{05305ACC-AC49-41E7-B5EC-60B996FCF2E6}" srcOrd="0" destOrd="0" presId="urn:microsoft.com/office/officeart/2005/8/layout/hierarchy6"/>
    <dgm:cxn modelId="{8E0AA58C-8491-4368-8971-08690835F155}" srcId="{F3046682-85DC-4880-8691-C44D8F2FCF1D}" destId="{75B8905B-C2C6-488A-999B-459042E8FB43}" srcOrd="1" destOrd="0" parTransId="{FC9049D8-A0F5-429A-AB77-4D0E884BAB52}" sibTransId="{82DCF83F-3001-4CD2-AF34-67B95C44EFC0}"/>
    <dgm:cxn modelId="{D2650991-B685-4B3B-BFC0-08478086DAEF}" type="presOf" srcId="{7FA12B3F-3705-44ED-9BCF-F3C03622F627}" destId="{A49386D3-1408-462A-A621-4796AD9107DA}" srcOrd="0" destOrd="0" presId="urn:microsoft.com/office/officeart/2005/8/layout/hierarchy6"/>
    <dgm:cxn modelId="{FACCDD91-0731-4175-8E85-61E6788ADE6A}" type="presOf" srcId="{1A9B8DF4-9F69-496F-B2FB-12E9456E53E1}" destId="{9A392CE1-D2C7-4CA7-88B2-D451ED4A30EE}" srcOrd="0" destOrd="0" presId="urn:microsoft.com/office/officeart/2005/8/layout/hierarchy6"/>
    <dgm:cxn modelId="{39245397-C1BC-4AF3-9EA7-BF813636BCC4}" type="presOf" srcId="{A7AC340B-F1B4-440C-BED6-55C508C44A0F}" destId="{525A8AF7-ADBF-47C1-A732-355E1240C767}" srcOrd="0" destOrd="0" presId="urn:microsoft.com/office/officeart/2005/8/layout/hierarchy6"/>
    <dgm:cxn modelId="{49EBBB97-D111-4DD5-BD03-3CFA508D436F}" type="presOf" srcId="{FE3BE2CA-3598-47C2-8BDD-1BFCE014D082}" destId="{A157183D-9369-4D04-8C4D-1283243BD4CB}" srcOrd="0" destOrd="0" presId="urn:microsoft.com/office/officeart/2005/8/layout/hierarchy6"/>
    <dgm:cxn modelId="{AF92A1B0-EF74-479B-9DA8-4199ECCF8143}" type="presOf" srcId="{F3046682-85DC-4880-8691-C44D8F2FCF1D}" destId="{56909645-EEA1-4468-8D6A-E6039080F8B9}" srcOrd="0" destOrd="0" presId="urn:microsoft.com/office/officeart/2005/8/layout/hierarchy6"/>
    <dgm:cxn modelId="{A87019C0-CE88-4E3E-BEE8-5609358273B9}" srcId="{FE3BE2CA-3598-47C2-8BDD-1BFCE014D082}" destId="{F0BDE4A0-26EC-4431-8C3D-7432BB001C60}" srcOrd="0" destOrd="0" parTransId="{71694C7D-DA81-4596-B0C1-828461C056F4}" sibTransId="{8233E83F-D774-4691-AA59-F7727B4DAB11}"/>
    <dgm:cxn modelId="{6C41EFC8-5A2A-4EE2-8F5D-39C826D9D1AB}" type="presOf" srcId="{D88B9833-D809-49CB-A90E-A9B59A1CCF3F}" destId="{4779242B-0BAC-4238-BD3D-E332B14A6793}" srcOrd="0" destOrd="0" presId="urn:microsoft.com/office/officeart/2005/8/layout/hierarchy6"/>
    <dgm:cxn modelId="{4C217AD7-5B11-4573-9483-1AABD31BBBB7}" srcId="{F0BDE4A0-26EC-4431-8C3D-7432BB001C60}" destId="{65AD1340-D5EA-498A-85DF-6AC4729FDC2A}" srcOrd="0" destOrd="0" parTransId="{1A9B8DF4-9F69-496F-B2FB-12E9456E53E1}" sibTransId="{223F38AE-0D78-4291-A4CB-570D26823AA6}"/>
    <dgm:cxn modelId="{14B151DC-38CE-4570-96AD-627034630303}" srcId="{7FA12B3F-3705-44ED-9BCF-F3C03622F627}" destId="{3DB43582-72D4-4C0D-BD99-EE9E71EF3B91}" srcOrd="0" destOrd="0" parTransId="{B8A6490F-4A65-4428-A464-3FFC9708ED65}" sibTransId="{E05FC543-B269-45B9-ADF3-1962A01AEED6}"/>
    <dgm:cxn modelId="{4D85BBDC-7307-4754-8DD7-0C81CB093073}" type="presOf" srcId="{3DB43582-72D4-4C0D-BD99-EE9E71EF3B91}" destId="{5C001821-C4C6-44DE-AE62-466BDA406221}" srcOrd="0" destOrd="0" presId="urn:microsoft.com/office/officeart/2005/8/layout/hierarchy6"/>
    <dgm:cxn modelId="{BA62F9E8-1056-4630-85DB-8A0920251300}" srcId="{2CB02466-2F2D-4969-9244-B6A01052CF1D}" destId="{08BE8C8E-98EE-474B-8C70-A92B7835C7EC}" srcOrd="0" destOrd="0" parTransId="{0B0AEDD0-4FA1-4796-B978-DCA370BCA5D5}" sibTransId="{19AED7A8-4C48-4EAF-8149-86B57D0183A6}"/>
    <dgm:cxn modelId="{1731EBE9-E5D3-465F-BD4C-AE2786814347}" type="presOf" srcId="{E4C4D93B-BE74-417D-B0F0-7531139E5948}" destId="{3C397A87-3D47-409C-B324-4109B47539FC}" srcOrd="0" destOrd="0" presId="urn:microsoft.com/office/officeart/2005/8/layout/hierarchy6"/>
    <dgm:cxn modelId="{DF946AF5-1B5E-4048-BFED-49255DABA000}" type="presOf" srcId="{7D61188F-1A7D-4409-862E-55CD5CFAD634}" destId="{45305714-C94E-4F12-B2EB-3A071E7ED17E}" srcOrd="0" destOrd="0" presId="urn:microsoft.com/office/officeart/2005/8/layout/hierarchy6"/>
    <dgm:cxn modelId="{F2C998FE-FB6C-4536-8FFB-138014F9E1F9}" type="presOf" srcId="{FB4ECD5C-CDAA-4A3D-BAB7-6412471AA042}" destId="{26F37BE1-0D4B-48A3-9873-0B8971F53DED}" srcOrd="0" destOrd="0" presId="urn:microsoft.com/office/officeart/2005/8/layout/hierarchy6"/>
    <dgm:cxn modelId="{5A04EFEC-B0D3-4368-BC4B-03205D423DBF}" type="presParOf" srcId="{A157183D-9369-4D04-8C4D-1283243BD4CB}" destId="{22AEB7F4-1EBA-433C-BD4A-A14E7A42461D}" srcOrd="0" destOrd="0" presId="urn:microsoft.com/office/officeart/2005/8/layout/hierarchy6"/>
    <dgm:cxn modelId="{3A983BF2-4862-4B5E-B8A3-06B4E168C2A9}" type="presParOf" srcId="{22AEB7F4-1EBA-433C-BD4A-A14E7A42461D}" destId="{BB6EC8EB-F0AF-4831-8DCC-164780DE5E6A}" srcOrd="0" destOrd="0" presId="urn:microsoft.com/office/officeart/2005/8/layout/hierarchy6"/>
    <dgm:cxn modelId="{FCBBE632-1689-4597-B89A-190670014120}" type="presParOf" srcId="{BB6EC8EB-F0AF-4831-8DCC-164780DE5E6A}" destId="{87B6D2A8-8777-4A58-A934-C6799DE068E8}" srcOrd="0" destOrd="0" presId="urn:microsoft.com/office/officeart/2005/8/layout/hierarchy6"/>
    <dgm:cxn modelId="{6BD4B23B-B01C-4A0A-86DC-320B6C4FF207}" type="presParOf" srcId="{87B6D2A8-8777-4A58-A934-C6799DE068E8}" destId="{D3165DA1-D859-46D4-8130-6DC11111D4A2}" srcOrd="0" destOrd="0" presId="urn:microsoft.com/office/officeart/2005/8/layout/hierarchy6"/>
    <dgm:cxn modelId="{912A8864-3732-4542-98EB-A7B31C22343F}" type="presParOf" srcId="{87B6D2A8-8777-4A58-A934-C6799DE068E8}" destId="{FE9A41D7-D255-47C6-ADAC-57A39504EDE7}" srcOrd="1" destOrd="0" presId="urn:microsoft.com/office/officeart/2005/8/layout/hierarchy6"/>
    <dgm:cxn modelId="{8FE86E00-DBCC-4CF0-BFC6-8D9A0E8A4A0C}" type="presParOf" srcId="{FE9A41D7-D255-47C6-ADAC-57A39504EDE7}" destId="{9A392CE1-D2C7-4CA7-88B2-D451ED4A30EE}" srcOrd="0" destOrd="0" presId="urn:microsoft.com/office/officeart/2005/8/layout/hierarchy6"/>
    <dgm:cxn modelId="{AC93C7D9-FC4F-488C-BE82-5C7489F1E8E1}" type="presParOf" srcId="{FE9A41D7-D255-47C6-ADAC-57A39504EDE7}" destId="{F36AA58D-B408-4502-B6FE-1112C4DD96DB}" srcOrd="1" destOrd="0" presId="urn:microsoft.com/office/officeart/2005/8/layout/hierarchy6"/>
    <dgm:cxn modelId="{8E47706E-9D6D-4BE1-9C46-1C59E50C693C}" type="presParOf" srcId="{F36AA58D-B408-4502-B6FE-1112C4DD96DB}" destId="{45E47A55-0F59-4FF1-97AD-FB467CBEBF68}" srcOrd="0" destOrd="0" presId="urn:microsoft.com/office/officeart/2005/8/layout/hierarchy6"/>
    <dgm:cxn modelId="{F9F78ABD-206C-4F65-AB76-C33090589927}" type="presParOf" srcId="{F36AA58D-B408-4502-B6FE-1112C4DD96DB}" destId="{6554C349-2BBE-4888-BB86-8DCE9073EE27}" srcOrd="1" destOrd="0" presId="urn:microsoft.com/office/officeart/2005/8/layout/hierarchy6"/>
    <dgm:cxn modelId="{2700C22F-999C-4ECF-A172-28C672819140}" type="presParOf" srcId="{6554C349-2BBE-4888-BB86-8DCE9073EE27}" destId="{45305714-C94E-4F12-B2EB-3A071E7ED17E}" srcOrd="0" destOrd="0" presId="urn:microsoft.com/office/officeart/2005/8/layout/hierarchy6"/>
    <dgm:cxn modelId="{B2CE9C50-7543-48A0-B13B-9B95B644317D}" type="presParOf" srcId="{6554C349-2BBE-4888-BB86-8DCE9073EE27}" destId="{E5EA3C8D-EE94-4DD8-9ACC-757E7286F1E1}" srcOrd="1" destOrd="0" presId="urn:microsoft.com/office/officeart/2005/8/layout/hierarchy6"/>
    <dgm:cxn modelId="{A6E80E1B-242B-4E55-94C4-07F81663E567}" type="presParOf" srcId="{E5EA3C8D-EE94-4DD8-9ACC-757E7286F1E1}" destId="{56909645-EEA1-4468-8D6A-E6039080F8B9}" srcOrd="0" destOrd="0" presId="urn:microsoft.com/office/officeart/2005/8/layout/hierarchy6"/>
    <dgm:cxn modelId="{F5BFB847-ADD6-41B2-94E4-CFCF766203B9}" type="presParOf" srcId="{E5EA3C8D-EE94-4DD8-9ACC-757E7286F1E1}" destId="{34B77CDA-1596-42B0-81D8-978763900E16}" srcOrd="1" destOrd="0" presId="urn:microsoft.com/office/officeart/2005/8/layout/hierarchy6"/>
    <dgm:cxn modelId="{53B79FF9-EDB2-4258-A33A-B38627D19467}" type="presParOf" srcId="{34B77CDA-1596-42B0-81D8-978763900E16}" destId="{4C134293-500C-4739-956D-E4224E3163A4}" srcOrd="0" destOrd="0" presId="urn:microsoft.com/office/officeart/2005/8/layout/hierarchy6"/>
    <dgm:cxn modelId="{F6C0A106-9D1F-4066-A0FE-0A99F76BC456}" type="presParOf" srcId="{34B77CDA-1596-42B0-81D8-978763900E16}" destId="{B870DB6F-ADB0-4B1F-AF7C-706561D1C70C}" srcOrd="1" destOrd="0" presId="urn:microsoft.com/office/officeart/2005/8/layout/hierarchy6"/>
    <dgm:cxn modelId="{5657F918-18A0-48D7-AF64-064B2D7BB158}" type="presParOf" srcId="{B870DB6F-ADB0-4B1F-AF7C-706561D1C70C}" destId="{EF13F57B-B642-4760-8A0C-B4919C043B66}" srcOrd="0" destOrd="0" presId="urn:microsoft.com/office/officeart/2005/8/layout/hierarchy6"/>
    <dgm:cxn modelId="{54B2C90A-CA4C-4135-96C6-EEAE23B0CE6E}" type="presParOf" srcId="{B870DB6F-ADB0-4B1F-AF7C-706561D1C70C}" destId="{D93B022E-08AB-4A0F-BD94-EC649CF2306D}" srcOrd="1" destOrd="0" presId="urn:microsoft.com/office/officeart/2005/8/layout/hierarchy6"/>
    <dgm:cxn modelId="{AD6D66EF-2541-42EF-9D0C-0BDD429BC1DC}" type="presParOf" srcId="{34B77CDA-1596-42B0-81D8-978763900E16}" destId="{97E9D4FE-AF04-436C-A8EB-2D223DA294CD}" srcOrd="2" destOrd="0" presId="urn:microsoft.com/office/officeart/2005/8/layout/hierarchy6"/>
    <dgm:cxn modelId="{E7AD2B14-FF78-43FB-8D47-A8BA61764158}" type="presParOf" srcId="{34B77CDA-1596-42B0-81D8-978763900E16}" destId="{DA4D56D9-1AE8-40FC-AC46-92B12096F97F}" srcOrd="3" destOrd="0" presId="urn:microsoft.com/office/officeart/2005/8/layout/hierarchy6"/>
    <dgm:cxn modelId="{53BA1C73-78F7-44D7-8C52-B311BC913C56}" type="presParOf" srcId="{DA4D56D9-1AE8-40FC-AC46-92B12096F97F}" destId="{591D42F6-E181-4ED9-9362-E75AB1F1F0FC}" srcOrd="0" destOrd="0" presId="urn:microsoft.com/office/officeart/2005/8/layout/hierarchy6"/>
    <dgm:cxn modelId="{8B4DE0BE-DC85-492A-9933-5EE5E9E1E449}" type="presParOf" srcId="{DA4D56D9-1AE8-40FC-AC46-92B12096F97F}" destId="{3043C10F-003D-4EB4-9929-06F1EE6DE2CA}" srcOrd="1" destOrd="0" presId="urn:microsoft.com/office/officeart/2005/8/layout/hierarchy6"/>
    <dgm:cxn modelId="{690F954F-E63A-4A55-847B-C3BA1910D812}" type="presParOf" srcId="{6554C349-2BBE-4888-BB86-8DCE9073EE27}" destId="{3C397A87-3D47-409C-B324-4109B47539FC}" srcOrd="2" destOrd="0" presId="urn:microsoft.com/office/officeart/2005/8/layout/hierarchy6"/>
    <dgm:cxn modelId="{9F938CC8-AC7F-4E9C-8F59-FC98AB3E6C6D}" type="presParOf" srcId="{6554C349-2BBE-4888-BB86-8DCE9073EE27}" destId="{1451E370-0DAA-4A7D-8157-13BA4B501006}" srcOrd="3" destOrd="0" presId="urn:microsoft.com/office/officeart/2005/8/layout/hierarchy6"/>
    <dgm:cxn modelId="{0697A63D-BE98-45EA-AB69-E996FDDF59FC}" type="presParOf" srcId="{1451E370-0DAA-4A7D-8157-13BA4B501006}" destId="{A49386D3-1408-462A-A621-4796AD9107DA}" srcOrd="0" destOrd="0" presId="urn:microsoft.com/office/officeart/2005/8/layout/hierarchy6"/>
    <dgm:cxn modelId="{4F8E1A64-3CA4-4AE3-9013-B2B5F9A3F3B4}" type="presParOf" srcId="{1451E370-0DAA-4A7D-8157-13BA4B501006}" destId="{A94AC2C4-C824-43E9-A910-F542A00137E6}" srcOrd="1" destOrd="0" presId="urn:microsoft.com/office/officeart/2005/8/layout/hierarchy6"/>
    <dgm:cxn modelId="{CE9C7C5B-98DA-41EC-91D1-8ECA08E02E7A}" type="presParOf" srcId="{A94AC2C4-C824-43E9-A910-F542A00137E6}" destId="{0BD1840F-F530-43C4-BD21-0CC068181130}" srcOrd="0" destOrd="0" presId="urn:microsoft.com/office/officeart/2005/8/layout/hierarchy6"/>
    <dgm:cxn modelId="{00F4F480-CD29-4B7C-8846-9FB6D237FCC9}" type="presParOf" srcId="{A94AC2C4-C824-43E9-A910-F542A00137E6}" destId="{F012F13F-8AA9-4006-A763-912C3D0B0B31}" srcOrd="1" destOrd="0" presId="urn:microsoft.com/office/officeart/2005/8/layout/hierarchy6"/>
    <dgm:cxn modelId="{152DEC5B-119B-4DB0-B5EC-62E853A79FB8}" type="presParOf" srcId="{F012F13F-8AA9-4006-A763-912C3D0B0B31}" destId="{5C001821-C4C6-44DE-AE62-466BDA406221}" srcOrd="0" destOrd="0" presId="urn:microsoft.com/office/officeart/2005/8/layout/hierarchy6"/>
    <dgm:cxn modelId="{A5075981-2CDD-4174-B9A4-5032799BE10F}" type="presParOf" srcId="{F012F13F-8AA9-4006-A763-912C3D0B0B31}" destId="{120F9FEA-03D8-4893-A7C7-6E46DB30A9C7}" srcOrd="1" destOrd="0" presId="urn:microsoft.com/office/officeart/2005/8/layout/hierarchy6"/>
    <dgm:cxn modelId="{697F8FC2-B51C-4B5F-96A7-1A951EE99D75}" type="presParOf" srcId="{A94AC2C4-C824-43E9-A910-F542A00137E6}" destId="{E0208217-5066-4E0A-897D-088FA5B6A528}" srcOrd="2" destOrd="0" presId="urn:microsoft.com/office/officeart/2005/8/layout/hierarchy6"/>
    <dgm:cxn modelId="{01836EEB-51A6-4DCF-B50D-497D49EA186D}" type="presParOf" srcId="{A94AC2C4-C824-43E9-A910-F542A00137E6}" destId="{1212687D-6DD2-48CA-9D83-97373D198403}" srcOrd="3" destOrd="0" presId="urn:microsoft.com/office/officeart/2005/8/layout/hierarchy6"/>
    <dgm:cxn modelId="{CAD62684-349A-4205-852D-F64DC100F89F}" type="presParOf" srcId="{1212687D-6DD2-48CA-9D83-97373D198403}" destId="{26F37BE1-0D4B-48A3-9873-0B8971F53DED}" srcOrd="0" destOrd="0" presId="urn:microsoft.com/office/officeart/2005/8/layout/hierarchy6"/>
    <dgm:cxn modelId="{E86E12B0-1EB1-4644-8236-471306A728BC}" type="presParOf" srcId="{1212687D-6DD2-48CA-9D83-97373D198403}" destId="{161579CF-E80A-4F25-84CE-B55FD8E783B7}" srcOrd="1" destOrd="0" presId="urn:microsoft.com/office/officeart/2005/8/layout/hierarchy6"/>
    <dgm:cxn modelId="{6B97CBF1-0CA3-40D6-8CB9-8393C7D0ACBD}" type="presParOf" srcId="{FE9A41D7-D255-47C6-ADAC-57A39504EDE7}" destId="{FBEF2299-22F7-4066-B72C-819354196D59}" srcOrd="2" destOrd="0" presId="urn:microsoft.com/office/officeart/2005/8/layout/hierarchy6"/>
    <dgm:cxn modelId="{1B823627-12F9-475A-804C-A0575B2059CA}" type="presParOf" srcId="{FE9A41D7-D255-47C6-ADAC-57A39504EDE7}" destId="{C52D5823-04BE-4247-8D88-C0C8C4C6CE98}" srcOrd="3" destOrd="0" presId="urn:microsoft.com/office/officeart/2005/8/layout/hierarchy6"/>
    <dgm:cxn modelId="{CD39B416-562F-47E8-BE27-0AAFFDFA5A7B}" type="presParOf" srcId="{C52D5823-04BE-4247-8D88-C0C8C4C6CE98}" destId="{05305ACC-AC49-41E7-B5EC-60B996FCF2E6}" srcOrd="0" destOrd="0" presId="urn:microsoft.com/office/officeart/2005/8/layout/hierarchy6"/>
    <dgm:cxn modelId="{9666777E-EC5D-4EAC-A7CC-5D8754BF05F1}" type="presParOf" srcId="{C52D5823-04BE-4247-8D88-C0C8C4C6CE98}" destId="{B30296A2-42F0-4A00-BDF1-49033427BE8F}" srcOrd="1" destOrd="0" presId="urn:microsoft.com/office/officeart/2005/8/layout/hierarchy6"/>
    <dgm:cxn modelId="{246D8944-D0E3-4F02-BF03-478351B37B0D}" type="presParOf" srcId="{B30296A2-42F0-4A00-BDF1-49033427BE8F}" destId="{19DAACC1-23C3-4277-B3C4-64669EF945BD}" srcOrd="0" destOrd="0" presId="urn:microsoft.com/office/officeart/2005/8/layout/hierarchy6"/>
    <dgm:cxn modelId="{64A0C539-93CA-4254-9F4B-B529DE534077}" type="presParOf" srcId="{B30296A2-42F0-4A00-BDF1-49033427BE8F}" destId="{19AA8147-F073-4A63-A878-0444D390213E}" srcOrd="1" destOrd="0" presId="urn:microsoft.com/office/officeart/2005/8/layout/hierarchy6"/>
    <dgm:cxn modelId="{BC37B9FF-0D5E-407A-B0F1-A3446C2CABE4}" type="presParOf" srcId="{19AA8147-F073-4A63-A878-0444D390213E}" destId="{B9F5B92D-A2C0-4E54-981E-0B98336E1EDE}" srcOrd="0" destOrd="0" presId="urn:microsoft.com/office/officeart/2005/8/layout/hierarchy6"/>
    <dgm:cxn modelId="{DCF5BDDB-C6AD-487A-9E5C-1F0AE4C48A17}" type="presParOf" srcId="{19AA8147-F073-4A63-A878-0444D390213E}" destId="{35A6FCDB-5E04-4432-96DA-EB033EE12B04}" srcOrd="1" destOrd="0" presId="urn:microsoft.com/office/officeart/2005/8/layout/hierarchy6"/>
    <dgm:cxn modelId="{3DFAEBB4-24F7-4FA1-BF7A-1233B5D5B49F}" type="presParOf" srcId="{B30296A2-42F0-4A00-BDF1-49033427BE8F}" destId="{8078363E-A27E-48B5-8673-EFD45B83E7EC}" srcOrd="2" destOrd="0" presId="urn:microsoft.com/office/officeart/2005/8/layout/hierarchy6"/>
    <dgm:cxn modelId="{C47101FE-9219-4604-AF13-4E2CE48C8D37}" type="presParOf" srcId="{B30296A2-42F0-4A00-BDF1-49033427BE8F}" destId="{9DBA1C94-DBDE-46B7-9903-A6A834FB299D}" srcOrd="3" destOrd="0" presId="urn:microsoft.com/office/officeart/2005/8/layout/hierarchy6"/>
    <dgm:cxn modelId="{4BCD1E2A-745A-4B00-8AEC-17C3D1E3322C}" type="presParOf" srcId="{9DBA1C94-DBDE-46B7-9903-A6A834FB299D}" destId="{525A8AF7-ADBF-47C1-A732-355E1240C767}" srcOrd="0" destOrd="0" presId="urn:microsoft.com/office/officeart/2005/8/layout/hierarchy6"/>
    <dgm:cxn modelId="{47E0AA06-326A-4634-A4F3-E56E31D5C944}" type="presParOf" srcId="{9DBA1C94-DBDE-46B7-9903-A6A834FB299D}" destId="{0246F920-5A89-4EA9-9B46-133C01662701}" srcOrd="1" destOrd="0" presId="urn:microsoft.com/office/officeart/2005/8/layout/hierarchy6"/>
    <dgm:cxn modelId="{834073A8-F136-43F9-8646-7464B92DB678}" type="presParOf" srcId="{0246F920-5A89-4EA9-9B46-133C01662701}" destId="{4779242B-0BAC-4238-BD3D-E332B14A6793}" srcOrd="0" destOrd="0" presId="urn:microsoft.com/office/officeart/2005/8/layout/hierarchy6"/>
    <dgm:cxn modelId="{D6073783-F701-4ACC-9BF3-3C8B4227D445}" type="presParOf" srcId="{0246F920-5A89-4EA9-9B46-133C01662701}" destId="{60BB96B0-AB41-436B-832B-BBE99C4807ED}" srcOrd="1" destOrd="0" presId="urn:microsoft.com/office/officeart/2005/8/layout/hierarchy6"/>
    <dgm:cxn modelId="{10312E57-6079-4603-B79D-B323ED8C6A9F}" type="presParOf" srcId="{60BB96B0-AB41-436B-832B-BBE99C4807ED}" destId="{4DB955B0-2AB8-43A6-B6FA-1E381D12FC4A}" srcOrd="0" destOrd="0" presId="urn:microsoft.com/office/officeart/2005/8/layout/hierarchy6"/>
    <dgm:cxn modelId="{4EBD1DD0-68B4-4EDD-8ECF-F3ED187821D7}" type="presParOf" srcId="{60BB96B0-AB41-436B-832B-BBE99C4807ED}" destId="{A4E544AA-1441-42AA-AB3D-19C83401D4D2}" srcOrd="1" destOrd="0" presId="urn:microsoft.com/office/officeart/2005/8/layout/hierarchy6"/>
    <dgm:cxn modelId="{E40A990D-1F05-4E2D-B908-0054959059B4}" type="presParOf" srcId="{0246F920-5A89-4EA9-9B46-133C01662701}" destId="{6E52C6DA-2D59-4AEC-87BC-785D6A4215E4}" srcOrd="2" destOrd="0" presId="urn:microsoft.com/office/officeart/2005/8/layout/hierarchy6"/>
    <dgm:cxn modelId="{C897A8C0-798D-4187-99C1-8BFA56B16F63}" type="presParOf" srcId="{0246F920-5A89-4EA9-9B46-133C01662701}" destId="{79BDB5B3-F1AE-4C26-958B-2A4E097F4355}" srcOrd="3" destOrd="0" presId="urn:microsoft.com/office/officeart/2005/8/layout/hierarchy6"/>
    <dgm:cxn modelId="{12E1AE78-3902-4FE6-9BD3-88962A0405FF}" type="presParOf" srcId="{79BDB5B3-F1AE-4C26-958B-2A4E097F4355}" destId="{0E8B85CA-8546-4154-AFF3-7DA3ED95DF04}" srcOrd="0" destOrd="0" presId="urn:microsoft.com/office/officeart/2005/8/layout/hierarchy6"/>
    <dgm:cxn modelId="{9237B716-6E89-4EED-A34A-CDC7EDCA35D9}" type="presParOf" srcId="{79BDB5B3-F1AE-4C26-958B-2A4E097F4355}" destId="{442C38BA-8384-47B0-B5D8-BB3E1546BFAF}" srcOrd="1" destOrd="0" presId="urn:microsoft.com/office/officeart/2005/8/layout/hierarchy6"/>
    <dgm:cxn modelId="{4CEB0286-894D-421D-AB27-973C4F93D29C}" type="presParOf" srcId="{A157183D-9369-4D04-8C4D-1283243BD4CB}" destId="{A7649178-ADC2-4CD7-A363-03D9F39ABF41}" srcOrd="1" destOrd="0" presId="urn:microsoft.com/office/officeart/2005/8/layout/hierarchy6"/>
  </dgm:cxnLst>
  <dgm:bg/>
  <dgm:whole>
    <a:ln>
      <a:noFill/>
    </a:ln>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E3BE2CA-3598-47C2-8BDD-1BFCE014D082}" type="doc">
      <dgm:prSet loTypeId="urn:microsoft.com/office/officeart/2005/8/layout/hierarchy6" loCatId="hierarchy" qsTypeId="urn:microsoft.com/office/officeart/2005/8/quickstyle/simple1" qsCatId="simple" csTypeId="urn:microsoft.com/office/officeart/2005/8/colors/accent6_2" csCatId="accent6" phldr="1"/>
      <dgm:spPr/>
      <dgm:t>
        <a:bodyPr/>
        <a:lstStyle/>
        <a:p>
          <a:endParaRPr lang="en-US"/>
        </a:p>
      </dgm:t>
    </dgm:pt>
    <dgm:pt modelId="{F0BDE4A0-26EC-4431-8C3D-7432BB001C60}">
      <dgm:prSet phldrT="[Text]" custT="1"/>
      <dgm:spPr>
        <a:solidFill>
          <a:srgbClr val="294A80"/>
        </a:solidFill>
        <a:ln w="76200">
          <a:solidFill>
            <a:srgbClr val="FFC000"/>
          </a:solidFill>
        </a:ln>
      </dgm:spPr>
      <dgm:t>
        <a:bodyPr/>
        <a:lstStyle/>
        <a:p>
          <a:r>
            <a:rPr lang="en-US" sz="3200" b="1" dirty="0"/>
            <a:t>Risk</a:t>
          </a:r>
          <a:endParaRPr lang="en-US" sz="2400" b="1" dirty="0"/>
        </a:p>
      </dgm:t>
    </dgm:pt>
    <dgm:pt modelId="{71694C7D-DA81-4596-B0C1-828461C056F4}" type="parTrans" cxnId="{A87019C0-CE88-4E3E-BEE8-5609358273B9}">
      <dgm:prSet/>
      <dgm:spPr/>
      <dgm:t>
        <a:bodyPr/>
        <a:lstStyle/>
        <a:p>
          <a:endParaRPr lang="en-US" sz="3200" b="1"/>
        </a:p>
      </dgm:t>
    </dgm:pt>
    <dgm:pt modelId="{8233E83F-D774-4691-AA59-F7727B4DAB11}" type="sibTrans" cxnId="{A87019C0-CE88-4E3E-BEE8-5609358273B9}">
      <dgm:prSet/>
      <dgm:spPr/>
      <dgm:t>
        <a:bodyPr/>
        <a:lstStyle/>
        <a:p>
          <a:endParaRPr lang="en-US" sz="3200" b="1"/>
        </a:p>
      </dgm:t>
    </dgm:pt>
    <dgm:pt modelId="{FB4ECD5C-CDAA-4A3D-BAB7-6412471AA042}">
      <dgm:prSet phldrT="[Text]" custT="1"/>
      <dgm:spPr>
        <a:solidFill>
          <a:srgbClr val="294A80"/>
        </a:solidFill>
        <a:ln>
          <a:noFill/>
        </a:ln>
      </dgm:spPr>
      <dgm:t>
        <a:bodyPr/>
        <a:lstStyle/>
        <a:p>
          <a:r>
            <a:rPr lang="en-US" sz="2400" b="1" dirty="0"/>
            <a:t>Loss Event Frequency</a:t>
          </a:r>
        </a:p>
      </dgm:t>
    </dgm:pt>
    <dgm:pt modelId="{38AB64A2-AD70-4F3D-8436-C8BB206E21B9}" type="parTrans" cxnId="{9A93543A-2169-4612-90DF-D47A71A20E5B}">
      <dgm:prSet/>
      <dgm:spPr>
        <a:ln w="28575">
          <a:solidFill>
            <a:srgbClr val="294A80"/>
          </a:solidFill>
        </a:ln>
      </dgm:spPr>
      <dgm:t>
        <a:bodyPr/>
        <a:lstStyle/>
        <a:p>
          <a:endParaRPr lang="en-US" sz="3200" b="1"/>
        </a:p>
      </dgm:t>
    </dgm:pt>
    <dgm:pt modelId="{4FAAEB5C-2216-49CB-A017-0CBB09CEDD3A}" type="sibTrans" cxnId="{9A93543A-2169-4612-90DF-D47A71A20E5B}">
      <dgm:prSet/>
      <dgm:spPr/>
      <dgm:t>
        <a:bodyPr/>
        <a:lstStyle/>
        <a:p>
          <a:endParaRPr lang="en-US" sz="3200" b="1"/>
        </a:p>
      </dgm:t>
    </dgm:pt>
    <dgm:pt modelId="{2CB02466-2F2D-4969-9244-B6A01052CF1D}">
      <dgm:prSet phldrT="[Text]" custT="1"/>
      <dgm:spPr>
        <a:solidFill>
          <a:srgbClr val="294A80"/>
        </a:solidFill>
        <a:ln>
          <a:noFill/>
        </a:ln>
      </dgm:spPr>
      <dgm:t>
        <a:bodyPr/>
        <a:lstStyle/>
        <a:p>
          <a:r>
            <a:rPr lang="en-US" sz="2400" b="1" dirty="0"/>
            <a:t>Loss Magnitude</a:t>
          </a:r>
        </a:p>
      </dgm:t>
    </dgm:pt>
    <dgm:pt modelId="{ECB9055D-4A37-404C-9D22-9A4962455B8F}" type="sibTrans" cxnId="{5B63514A-D0BF-4F84-83DA-25FE43A80C25}">
      <dgm:prSet/>
      <dgm:spPr/>
      <dgm:t>
        <a:bodyPr/>
        <a:lstStyle/>
        <a:p>
          <a:endParaRPr lang="en-US" sz="3200" b="1"/>
        </a:p>
      </dgm:t>
    </dgm:pt>
    <dgm:pt modelId="{C482D07A-E689-44D9-A95A-415AB7DF4308}" type="parTrans" cxnId="{5B63514A-D0BF-4F84-83DA-25FE43A80C25}">
      <dgm:prSet/>
      <dgm:spPr>
        <a:solidFill>
          <a:srgbClr val="294A80"/>
        </a:solidFill>
        <a:ln w="28575">
          <a:solidFill>
            <a:srgbClr val="294A80"/>
          </a:solidFill>
        </a:ln>
      </dgm:spPr>
      <dgm:t>
        <a:bodyPr/>
        <a:lstStyle/>
        <a:p>
          <a:endParaRPr lang="en-US" sz="3200" b="1"/>
        </a:p>
      </dgm:t>
    </dgm:pt>
    <dgm:pt modelId="{A157183D-9369-4D04-8C4D-1283243BD4CB}" type="pres">
      <dgm:prSet presAssocID="{FE3BE2CA-3598-47C2-8BDD-1BFCE014D082}" presName="mainComposite" presStyleCnt="0">
        <dgm:presLayoutVars>
          <dgm:chPref val="1"/>
          <dgm:dir/>
          <dgm:animOne val="branch"/>
          <dgm:animLvl val="lvl"/>
          <dgm:resizeHandles val="exact"/>
        </dgm:presLayoutVars>
      </dgm:prSet>
      <dgm:spPr/>
    </dgm:pt>
    <dgm:pt modelId="{22AEB7F4-1EBA-433C-BD4A-A14E7A42461D}" type="pres">
      <dgm:prSet presAssocID="{FE3BE2CA-3598-47C2-8BDD-1BFCE014D082}" presName="hierFlow" presStyleCnt="0"/>
      <dgm:spPr/>
    </dgm:pt>
    <dgm:pt modelId="{BB6EC8EB-F0AF-4831-8DCC-164780DE5E6A}" type="pres">
      <dgm:prSet presAssocID="{FE3BE2CA-3598-47C2-8BDD-1BFCE014D082}" presName="hierChild1" presStyleCnt="0">
        <dgm:presLayoutVars>
          <dgm:chPref val="1"/>
          <dgm:animOne val="branch"/>
          <dgm:animLvl val="lvl"/>
        </dgm:presLayoutVars>
      </dgm:prSet>
      <dgm:spPr/>
    </dgm:pt>
    <dgm:pt modelId="{87B6D2A8-8777-4A58-A934-C6799DE068E8}" type="pres">
      <dgm:prSet presAssocID="{F0BDE4A0-26EC-4431-8C3D-7432BB001C60}" presName="Name14" presStyleCnt="0"/>
      <dgm:spPr/>
    </dgm:pt>
    <dgm:pt modelId="{D3165DA1-D859-46D4-8130-6DC11111D4A2}" type="pres">
      <dgm:prSet presAssocID="{F0BDE4A0-26EC-4431-8C3D-7432BB001C60}" presName="level1Shape" presStyleLbl="node0" presStyleIdx="0" presStyleCnt="1">
        <dgm:presLayoutVars>
          <dgm:chPref val="3"/>
        </dgm:presLayoutVars>
      </dgm:prSet>
      <dgm:spPr/>
    </dgm:pt>
    <dgm:pt modelId="{FE9A41D7-D255-47C6-ADAC-57A39504EDE7}" type="pres">
      <dgm:prSet presAssocID="{F0BDE4A0-26EC-4431-8C3D-7432BB001C60}" presName="hierChild2" presStyleCnt="0"/>
      <dgm:spPr/>
    </dgm:pt>
    <dgm:pt modelId="{E0208217-5066-4E0A-897D-088FA5B6A528}" type="pres">
      <dgm:prSet presAssocID="{38AB64A2-AD70-4F3D-8436-C8BB206E21B9}" presName="Name19" presStyleLbl="parChTrans1D2" presStyleIdx="0" presStyleCnt="2"/>
      <dgm:spPr/>
    </dgm:pt>
    <dgm:pt modelId="{1212687D-6DD2-48CA-9D83-97373D198403}" type="pres">
      <dgm:prSet presAssocID="{FB4ECD5C-CDAA-4A3D-BAB7-6412471AA042}" presName="Name21" presStyleCnt="0"/>
      <dgm:spPr/>
    </dgm:pt>
    <dgm:pt modelId="{26F37BE1-0D4B-48A3-9873-0B8971F53DED}" type="pres">
      <dgm:prSet presAssocID="{FB4ECD5C-CDAA-4A3D-BAB7-6412471AA042}" presName="level2Shape" presStyleLbl="node2" presStyleIdx="0" presStyleCnt="2" custScaleX="277960"/>
      <dgm:spPr/>
    </dgm:pt>
    <dgm:pt modelId="{161579CF-E80A-4F25-84CE-B55FD8E783B7}" type="pres">
      <dgm:prSet presAssocID="{FB4ECD5C-CDAA-4A3D-BAB7-6412471AA042}" presName="hierChild3" presStyleCnt="0"/>
      <dgm:spPr/>
    </dgm:pt>
    <dgm:pt modelId="{FBEF2299-22F7-4066-B72C-819354196D59}" type="pres">
      <dgm:prSet presAssocID="{C482D07A-E689-44D9-A95A-415AB7DF4308}" presName="Name19" presStyleLbl="parChTrans1D2" presStyleIdx="1" presStyleCnt="2"/>
      <dgm:spPr/>
    </dgm:pt>
    <dgm:pt modelId="{C52D5823-04BE-4247-8D88-C0C8C4C6CE98}" type="pres">
      <dgm:prSet presAssocID="{2CB02466-2F2D-4969-9244-B6A01052CF1D}" presName="Name21" presStyleCnt="0"/>
      <dgm:spPr/>
    </dgm:pt>
    <dgm:pt modelId="{05305ACC-AC49-41E7-B5EC-60B996FCF2E6}" type="pres">
      <dgm:prSet presAssocID="{2CB02466-2F2D-4969-9244-B6A01052CF1D}" presName="level2Shape" presStyleLbl="node2" presStyleIdx="1" presStyleCnt="2" custScaleX="287250"/>
      <dgm:spPr/>
    </dgm:pt>
    <dgm:pt modelId="{B30296A2-42F0-4A00-BDF1-49033427BE8F}" type="pres">
      <dgm:prSet presAssocID="{2CB02466-2F2D-4969-9244-B6A01052CF1D}" presName="hierChild3" presStyleCnt="0"/>
      <dgm:spPr/>
    </dgm:pt>
    <dgm:pt modelId="{A7649178-ADC2-4CD7-A363-03D9F39ABF41}" type="pres">
      <dgm:prSet presAssocID="{FE3BE2CA-3598-47C2-8BDD-1BFCE014D082}" presName="bgShapesFlow" presStyleCnt="0"/>
      <dgm:spPr/>
    </dgm:pt>
  </dgm:ptLst>
  <dgm:cxnLst>
    <dgm:cxn modelId="{9A93543A-2169-4612-90DF-D47A71A20E5B}" srcId="{F0BDE4A0-26EC-4431-8C3D-7432BB001C60}" destId="{FB4ECD5C-CDAA-4A3D-BAB7-6412471AA042}" srcOrd="0" destOrd="0" parTransId="{38AB64A2-AD70-4F3D-8436-C8BB206E21B9}" sibTransId="{4FAAEB5C-2216-49CB-A017-0CBB09CEDD3A}"/>
    <dgm:cxn modelId="{5B63514A-D0BF-4F84-83DA-25FE43A80C25}" srcId="{F0BDE4A0-26EC-4431-8C3D-7432BB001C60}" destId="{2CB02466-2F2D-4969-9244-B6A01052CF1D}" srcOrd="1" destOrd="0" parTransId="{C482D07A-E689-44D9-A95A-415AB7DF4308}" sibTransId="{ECB9055D-4A37-404C-9D22-9A4962455B8F}"/>
    <dgm:cxn modelId="{3999E04C-4AAC-48E0-8409-9F560663F52A}" type="presOf" srcId="{C482D07A-E689-44D9-A95A-415AB7DF4308}" destId="{FBEF2299-22F7-4066-B72C-819354196D59}" srcOrd="0" destOrd="0" presId="urn:microsoft.com/office/officeart/2005/8/layout/hierarchy6"/>
    <dgm:cxn modelId="{BD9DC56A-DD20-4254-98A0-D22C8C3A29C3}" type="presOf" srcId="{F0BDE4A0-26EC-4431-8C3D-7432BB001C60}" destId="{D3165DA1-D859-46D4-8130-6DC11111D4A2}" srcOrd="0" destOrd="0" presId="urn:microsoft.com/office/officeart/2005/8/layout/hierarchy6"/>
    <dgm:cxn modelId="{FA417488-EAB5-42E3-9075-D1DEFD4C4A0E}" type="presOf" srcId="{2CB02466-2F2D-4969-9244-B6A01052CF1D}" destId="{05305ACC-AC49-41E7-B5EC-60B996FCF2E6}" srcOrd="0" destOrd="0" presId="urn:microsoft.com/office/officeart/2005/8/layout/hierarchy6"/>
    <dgm:cxn modelId="{794C5490-E2A3-774C-BDAA-276B0127249A}" type="presOf" srcId="{38AB64A2-AD70-4F3D-8436-C8BB206E21B9}" destId="{E0208217-5066-4E0A-897D-088FA5B6A528}" srcOrd="0" destOrd="0" presId="urn:microsoft.com/office/officeart/2005/8/layout/hierarchy6"/>
    <dgm:cxn modelId="{49EBBB97-D111-4DD5-BD03-3CFA508D436F}" type="presOf" srcId="{FE3BE2CA-3598-47C2-8BDD-1BFCE014D082}" destId="{A157183D-9369-4D04-8C4D-1283243BD4CB}" srcOrd="0" destOrd="0" presId="urn:microsoft.com/office/officeart/2005/8/layout/hierarchy6"/>
    <dgm:cxn modelId="{A87019C0-CE88-4E3E-BEE8-5609358273B9}" srcId="{FE3BE2CA-3598-47C2-8BDD-1BFCE014D082}" destId="{F0BDE4A0-26EC-4431-8C3D-7432BB001C60}" srcOrd="0" destOrd="0" parTransId="{71694C7D-DA81-4596-B0C1-828461C056F4}" sibTransId="{8233E83F-D774-4691-AA59-F7727B4DAB11}"/>
    <dgm:cxn modelId="{69187ACA-04D7-FE41-9541-1F3BC3C9040B}" type="presOf" srcId="{FB4ECD5C-CDAA-4A3D-BAB7-6412471AA042}" destId="{26F37BE1-0D4B-48A3-9873-0B8971F53DED}" srcOrd="0" destOrd="0" presId="urn:microsoft.com/office/officeart/2005/8/layout/hierarchy6"/>
    <dgm:cxn modelId="{5A04EFEC-B0D3-4368-BC4B-03205D423DBF}" type="presParOf" srcId="{A157183D-9369-4D04-8C4D-1283243BD4CB}" destId="{22AEB7F4-1EBA-433C-BD4A-A14E7A42461D}" srcOrd="0" destOrd="0" presId="urn:microsoft.com/office/officeart/2005/8/layout/hierarchy6"/>
    <dgm:cxn modelId="{3A983BF2-4862-4B5E-B8A3-06B4E168C2A9}" type="presParOf" srcId="{22AEB7F4-1EBA-433C-BD4A-A14E7A42461D}" destId="{BB6EC8EB-F0AF-4831-8DCC-164780DE5E6A}" srcOrd="0" destOrd="0" presId="urn:microsoft.com/office/officeart/2005/8/layout/hierarchy6"/>
    <dgm:cxn modelId="{FCBBE632-1689-4597-B89A-190670014120}" type="presParOf" srcId="{BB6EC8EB-F0AF-4831-8DCC-164780DE5E6A}" destId="{87B6D2A8-8777-4A58-A934-C6799DE068E8}" srcOrd="0" destOrd="0" presId="urn:microsoft.com/office/officeart/2005/8/layout/hierarchy6"/>
    <dgm:cxn modelId="{6BD4B23B-B01C-4A0A-86DC-320B6C4FF207}" type="presParOf" srcId="{87B6D2A8-8777-4A58-A934-C6799DE068E8}" destId="{D3165DA1-D859-46D4-8130-6DC11111D4A2}" srcOrd="0" destOrd="0" presId="urn:microsoft.com/office/officeart/2005/8/layout/hierarchy6"/>
    <dgm:cxn modelId="{912A8864-3732-4542-98EB-A7B31C22343F}" type="presParOf" srcId="{87B6D2A8-8777-4A58-A934-C6799DE068E8}" destId="{FE9A41D7-D255-47C6-ADAC-57A39504EDE7}" srcOrd="1" destOrd="0" presId="urn:microsoft.com/office/officeart/2005/8/layout/hierarchy6"/>
    <dgm:cxn modelId="{E7016602-7C55-6F4A-8303-7A9135051544}" type="presParOf" srcId="{FE9A41D7-D255-47C6-ADAC-57A39504EDE7}" destId="{E0208217-5066-4E0A-897D-088FA5B6A528}" srcOrd="0" destOrd="0" presId="urn:microsoft.com/office/officeart/2005/8/layout/hierarchy6"/>
    <dgm:cxn modelId="{D16BC4E7-0AA7-104B-A6EF-D066A5C44F34}" type="presParOf" srcId="{FE9A41D7-D255-47C6-ADAC-57A39504EDE7}" destId="{1212687D-6DD2-48CA-9D83-97373D198403}" srcOrd="1" destOrd="0" presId="urn:microsoft.com/office/officeart/2005/8/layout/hierarchy6"/>
    <dgm:cxn modelId="{69CDAB04-E85D-E440-9788-155F84A117EB}" type="presParOf" srcId="{1212687D-6DD2-48CA-9D83-97373D198403}" destId="{26F37BE1-0D4B-48A3-9873-0B8971F53DED}" srcOrd="0" destOrd="0" presId="urn:microsoft.com/office/officeart/2005/8/layout/hierarchy6"/>
    <dgm:cxn modelId="{30DD36EE-A7AD-9642-84A3-60E7AAFC2D2A}" type="presParOf" srcId="{1212687D-6DD2-48CA-9D83-97373D198403}" destId="{161579CF-E80A-4F25-84CE-B55FD8E783B7}" srcOrd="1" destOrd="0" presId="urn:microsoft.com/office/officeart/2005/8/layout/hierarchy6"/>
    <dgm:cxn modelId="{6B97CBF1-0CA3-40D6-8CB9-8393C7D0ACBD}" type="presParOf" srcId="{FE9A41D7-D255-47C6-ADAC-57A39504EDE7}" destId="{FBEF2299-22F7-4066-B72C-819354196D59}" srcOrd="2" destOrd="0" presId="urn:microsoft.com/office/officeart/2005/8/layout/hierarchy6"/>
    <dgm:cxn modelId="{1B823627-12F9-475A-804C-A0575B2059CA}" type="presParOf" srcId="{FE9A41D7-D255-47C6-ADAC-57A39504EDE7}" destId="{C52D5823-04BE-4247-8D88-C0C8C4C6CE98}" srcOrd="3" destOrd="0" presId="urn:microsoft.com/office/officeart/2005/8/layout/hierarchy6"/>
    <dgm:cxn modelId="{CD39B416-562F-47E8-BE27-0AAFFDFA5A7B}" type="presParOf" srcId="{C52D5823-04BE-4247-8D88-C0C8C4C6CE98}" destId="{05305ACC-AC49-41E7-B5EC-60B996FCF2E6}" srcOrd="0" destOrd="0" presId="urn:microsoft.com/office/officeart/2005/8/layout/hierarchy6"/>
    <dgm:cxn modelId="{9666777E-EC5D-4EAC-A7CC-5D8754BF05F1}" type="presParOf" srcId="{C52D5823-04BE-4247-8D88-C0C8C4C6CE98}" destId="{B30296A2-42F0-4A00-BDF1-49033427BE8F}" srcOrd="1" destOrd="0" presId="urn:microsoft.com/office/officeart/2005/8/layout/hierarchy6"/>
    <dgm:cxn modelId="{4CEB0286-894D-421D-AB27-973C4F93D29C}" type="presParOf" srcId="{A157183D-9369-4D04-8C4D-1283243BD4CB}" destId="{A7649178-ADC2-4CD7-A363-03D9F39ABF41}" srcOrd="1" destOrd="0" presId="urn:microsoft.com/office/officeart/2005/8/layout/hierarchy6"/>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E3BE2CA-3598-47C2-8BDD-1BFCE014D082}" type="doc">
      <dgm:prSet loTypeId="urn:microsoft.com/office/officeart/2005/8/layout/hierarchy6" loCatId="hierarchy" qsTypeId="urn:microsoft.com/office/officeart/2005/8/quickstyle/simple1" qsCatId="simple" csTypeId="urn:microsoft.com/office/officeart/2005/8/colors/accent6_2" csCatId="accent6" phldr="1"/>
      <dgm:spPr/>
      <dgm:t>
        <a:bodyPr/>
        <a:lstStyle/>
        <a:p>
          <a:endParaRPr lang="en-US"/>
        </a:p>
      </dgm:t>
    </dgm:pt>
    <dgm:pt modelId="{F0BDE4A0-26EC-4431-8C3D-7432BB001C60}">
      <dgm:prSet phldrT="[Text]" custT="1"/>
      <dgm:spPr>
        <a:solidFill>
          <a:srgbClr val="294A80"/>
        </a:solidFill>
        <a:ln>
          <a:noFill/>
        </a:ln>
      </dgm:spPr>
      <dgm:t>
        <a:bodyPr/>
        <a:lstStyle/>
        <a:p>
          <a:r>
            <a:rPr lang="en-US" sz="2400" b="1" dirty="0"/>
            <a:t>Risk</a:t>
          </a:r>
          <a:endParaRPr lang="en-US" sz="1800" b="1" dirty="0"/>
        </a:p>
      </dgm:t>
    </dgm:pt>
    <dgm:pt modelId="{71694C7D-DA81-4596-B0C1-828461C056F4}" type="parTrans" cxnId="{A87019C0-CE88-4E3E-BEE8-5609358273B9}">
      <dgm:prSet/>
      <dgm:spPr/>
      <dgm:t>
        <a:bodyPr/>
        <a:lstStyle/>
        <a:p>
          <a:endParaRPr lang="en-US" sz="2400" b="1"/>
        </a:p>
      </dgm:t>
    </dgm:pt>
    <dgm:pt modelId="{8233E83F-D774-4691-AA59-F7727B4DAB11}" type="sibTrans" cxnId="{A87019C0-CE88-4E3E-BEE8-5609358273B9}">
      <dgm:prSet/>
      <dgm:spPr/>
      <dgm:t>
        <a:bodyPr/>
        <a:lstStyle/>
        <a:p>
          <a:endParaRPr lang="en-US" sz="2400" b="1"/>
        </a:p>
      </dgm:t>
    </dgm:pt>
    <dgm:pt modelId="{65AD1340-D5EA-498A-85DF-6AC4729FDC2A}">
      <dgm:prSet phldrT="[Text]" custT="1"/>
      <dgm:spPr>
        <a:solidFill>
          <a:srgbClr val="294A80"/>
        </a:solidFill>
        <a:ln>
          <a:noFill/>
        </a:ln>
      </dgm:spPr>
      <dgm:t>
        <a:bodyPr/>
        <a:lstStyle/>
        <a:p>
          <a:r>
            <a:rPr lang="en-US" sz="1800" b="1" dirty="0"/>
            <a:t>Loss Event Frequency</a:t>
          </a:r>
        </a:p>
      </dgm:t>
    </dgm:pt>
    <dgm:pt modelId="{1A9B8DF4-9F69-496F-B2FB-12E9456E53E1}" type="parTrans" cxnId="{4C217AD7-5B11-4573-9483-1AABD31BBBB7}">
      <dgm:prSet/>
      <dgm:spPr>
        <a:solidFill>
          <a:srgbClr val="294A80"/>
        </a:solidFill>
        <a:ln w="28575">
          <a:solidFill>
            <a:srgbClr val="294A80"/>
          </a:solidFill>
        </a:ln>
      </dgm:spPr>
      <dgm:t>
        <a:bodyPr/>
        <a:lstStyle/>
        <a:p>
          <a:endParaRPr lang="en-US" sz="2400" b="1"/>
        </a:p>
      </dgm:t>
    </dgm:pt>
    <dgm:pt modelId="{223F38AE-0D78-4291-A4CB-570D26823AA6}" type="sibTrans" cxnId="{4C217AD7-5B11-4573-9483-1AABD31BBBB7}">
      <dgm:prSet/>
      <dgm:spPr/>
      <dgm:t>
        <a:bodyPr/>
        <a:lstStyle/>
        <a:p>
          <a:endParaRPr lang="en-US" sz="2400" b="1"/>
        </a:p>
      </dgm:t>
    </dgm:pt>
    <dgm:pt modelId="{F3046682-85DC-4880-8691-C44D8F2FCF1D}">
      <dgm:prSet phldrT="[Text]" custT="1"/>
      <dgm:spPr>
        <a:solidFill>
          <a:srgbClr val="294A80"/>
        </a:solidFill>
        <a:ln w="76200" cap="flat" cmpd="sng" algn="ctr">
          <a:solidFill>
            <a:srgbClr val="FFC000"/>
          </a:solidFill>
          <a:prstDash val="solid"/>
          <a:miter lim="800000"/>
        </a:ln>
        <a:effectLst/>
      </dgm:spPr>
      <dgm:t>
        <a:bodyPr spcFirstLastPara="0" vert="horz" wrap="square" lIns="68580" tIns="68580" rIns="68580" bIns="68580" numCol="1" spcCol="1270" anchor="ctr" anchorCtr="0"/>
        <a:lstStyle/>
        <a:p>
          <a:r>
            <a:rPr lang="en-US" sz="1800" b="1" kern="1200" dirty="0">
              <a:solidFill>
                <a:prstClr val="white"/>
              </a:solidFill>
              <a:latin typeface="Calibri" panose="020F0502020204030204"/>
              <a:ea typeface="+mn-ea"/>
              <a:cs typeface="+mn-cs"/>
            </a:rPr>
            <a:t>Threat</a:t>
          </a:r>
          <a:r>
            <a:rPr lang="en-US" sz="1800" b="1" kern="1200" dirty="0"/>
            <a:t> Event Frequency</a:t>
          </a:r>
        </a:p>
      </dgm:t>
    </dgm:pt>
    <dgm:pt modelId="{7D61188F-1A7D-4409-862E-55CD5CFAD634}" type="parTrans" cxnId="{68C69D81-A753-42E4-8CD4-B35CC8AEA037}">
      <dgm:prSet/>
      <dgm:spPr>
        <a:solidFill>
          <a:srgbClr val="0266D4"/>
        </a:solidFill>
        <a:ln w="28575">
          <a:solidFill>
            <a:srgbClr val="294A80"/>
          </a:solidFill>
        </a:ln>
      </dgm:spPr>
      <dgm:t>
        <a:bodyPr/>
        <a:lstStyle/>
        <a:p>
          <a:endParaRPr lang="en-US" sz="2400" b="1"/>
        </a:p>
      </dgm:t>
    </dgm:pt>
    <dgm:pt modelId="{130C73E2-9088-452B-843A-F5B628271869}" type="sibTrans" cxnId="{68C69D81-A753-42E4-8CD4-B35CC8AEA037}">
      <dgm:prSet/>
      <dgm:spPr/>
      <dgm:t>
        <a:bodyPr/>
        <a:lstStyle/>
        <a:p>
          <a:endParaRPr lang="en-US" sz="2400" b="1"/>
        </a:p>
      </dgm:t>
    </dgm:pt>
    <dgm:pt modelId="{7FA12B3F-3705-44ED-9BCF-F3C03622F627}">
      <dgm:prSet phldrT="[Text]" custT="1"/>
      <dgm:spPr>
        <a:solidFill>
          <a:srgbClr val="294A80"/>
        </a:solidFill>
        <a:ln w="12700" cap="flat" cmpd="sng" algn="ctr">
          <a:noFill/>
          <a:prstDash val="solid"/>
          <a:miter lim="800000"/>
        </a:ln>
        <a:effectLst/>
      </dgm:spPr>
      <dgm:t>
        <a:bodyPr spcFirstLastPara="0" vert="horz" wrap="square" lIns="68580" tIns="68580" rIns="68580" bIns="68580" numCol="1" spcCol="1270" anchor="ctr" anchorCtr="0"/>
        <a:lstStyle/>
        <a:p>
          <a:pPr marL="0" lvl="0" indent="0" algn="ctr" defTabSz="800100">
            <a:lnSpc>
              <a:spcPct val="90000"/>
            </a:lnSpc>
            <a:spcBef>
              <a:spcPct val="0"/>
            </a:spcBef>
            <a:spcAft>
              <a:spcPct val="35000"/>
            </a:spcAft>
            <a:buNone/>
          </a:pPr>
          <a:r>
            <a:rPr lang="en-US" sz="1800" b="1" kern="1200" dirty="0">
              <a:solidFill>
                <a:prstClr val="white"/>
              </a:solidFill>
              <a:latin typeface="Calibri" panose="020F0502020204030204"/>
              <a:ea typeface="+mn-ea"/>
              <a:cs typeface="+mn-cs"/>
            </a:rPr>
            <a:t>Vulnerability</a:t>
          </a:r>
        </a:p>
      </dgm:t>
    </dgm:pt>
    <dgm:pt modelId="{E4C4D93B-BE74-417D-B0F0-7531139E5948}" type="parTrans" cxnId="{14C6431C-E584-4213-9C10-B2C4F24D7557}">
      <dgm:prSet/>
      <dgm:spPr>
        <a:solidFill>
          <a:srgbClr val="0266D4"/>
        </a:solidFill>
        <a:ln w="28575">
          <a:solidFill>
            <a:srgbClr val="294A80"/>
          </a:solidFill>
        </a:ln>
      </dgm:spPr>
      <dgm:t>
        <a:bodyPr/>
        <a:lstStyle/>
        <a:p>
          <a:endParaRPr lang="en-US" sz="2400" b="1"/>
        </a:p>
      </dgm:t>
    </dgm:pt>
    <dgm:pt modelId="{923E9F8E-D8E7-4C05-A96D-A4B94FA0EA2D}" type="sibTrans" cxnId="{14C6431C-E584-4213-9C10-B2C4F24D7557}">
      <dgm:prSet/>
      <dgm:spPr/>
      <dgm:t>
        <a:bodyPr/>
        <a:lstStyle/>
        <a:p>
          <a:endParaRPr lang="en-US" sz="2400" b="1"/>
        </a:p>
      </dgm:t>
    </dgm:pt>
    <dgm:pt modelId="{2CB02466-2F2D-4969-9244-B6A01052CF1D}">
      <dgm:prSet phldrT="[Text]" custT="1"/>
      <dgm:spPr>
        <a:solidFill>
          <a:srgbClr val="294A80"/>
        </a:solidFill>
        <a:ln>
          <a:noFill/>
        </a:ln>
      </dgm:spPr>
      <dgm:t>
        <a:bodyPr/>
        <a:lstStyle/>
        <a:p>
          <a:r>
            <a:rPr lang="en-US" sz="1800" b="1" dirty="0"/>
            <a:t>Loss Magnitude</a:t>
          </a:r>
        </a:p>
      </dgm:t>
    </dgm:pt>
    <dgm:pt modelId="{C482D07A-E689-44D9-A95A-415AB7DF4308}" type="parTrans" cxnId="{5B63514A-D0BF-4F84-83DA-25FE43A80C25}">
      <dgm:prSet/>
      <dgm:spPr>
        <a:solidFill>
          <a:srgbClr val="294A80"/>
        </a:solidFill>
        <a:ln w="28575">
          <a:solidFill>
            <a:srgbClr val="294A80"/>
          </a:solidFill>
        </a:ln>
      </dgm:spPr>
      <dgm:t>
        <a:bodyPr/>
        <a:lstStyle/>
        <a:p>
          <a:endParaRPr lang="en-US" sz="2400" b="1"/>
        </a:p>
      </dgm:t>
    </dgm:pt>
    <dgm:pt modelId="{ECB9055D-4A37-404C-9D22-9A4962455B8F}" type="sibTrans" cxnId="{5B63514A-D0BF-4F84-83DA-25FE43A80C25}">
      <dgm:prSet/>
      <dgm:spPr/>
      <dgm:t>
        <a:bodyPr/>
        <a:lstStyle/>
        <a:p>
          <a:endParaRPr lang="en-US" sz="2400" b="1"/>
        </a:p>
      </dgm:t>
    </dgm:pt>
    <dgm:pt modelId="{08BE8C8E-98EE-474B-8C70-A92B7835C7EC}">
      <dgm:prSet phldrT="[Text]" custT="1"/>
      <dgm:spPr>
        <a:solidFill>
          <a:srgbClr val="294A80"/>
        </a:solidFill>
      </dgm:spPr>
      <dgm:t>
        <a:bodyPr/>
        <a:lstStyle/>
        <a:p>
          <a:r>
            <a:rPr lang="en-US" sz="1800" b="1" dirty="0"/>
            <a:t>Primary Loss</a:t>
          </a:r>
        </a:p>
      </dgm:t>
    </dgm:pt>
    <dgm:pt modelId="{0B0AEDD0-4FA1-4796-B978-DCA370BCA5D5}" type="parTrans" cxnId="{BA62F9E8-1056-4630-85DB-8A0920251300}">
      <dgm:prSet/>
      <dgm:spPr>
        <a:ln w="28575">
          <a:solidFill>
            <a:srgbClr val="294A80"/>
          </a:solidFill>
        </a:ln>
      </dgm:spPr>
      <dgm:t>
        <a:bodyPr/>
        <a:lstStyle/>
        <a:p>
          <a:endParaRPr lang="en-US" sz="2400" b="1"/>
        </a:p>
      </dgm:t>
    </dgm:pt>
    <dgm:pt modelId="{19AED7A8-4C48-4EAF-8149-86B57D0183A6}" type="sibTrans" cxnId="{BA62F9E8-1056-4630-85DB-8A0920251300}">
      <dgm:prSet/>
      <dgm:spPr/>
      <dgm:t>
        <a:bodyPr/>
        <a:lstStyle/>
        <a:p>
          <a:endParaRPr lang="en-US" sz="2400" b="1"/>
        </a:p>
      </dgm:t>
    </dgm:pt>
    <dgm:pt modelId="{A7AC340B-F1B4-440C-BED6-55C508C44A0F}">
      <dgm:prSet phldrT="[Text]" custT="1"/>
      <dgm:spPr>
        <a:solidFill>
          <a:srgbClr val="294A80"/>
        </a:solidFill>
      </dgm:spPr>
      <dgm:t>
        <a:bodyPr/>
        <a:lstStyle/>
        <a:p>
          <a:r>
            <a:rPr lang="en-US" sz="1800" b="1" dirty="0"/>
            <a:t>Secondary Risk</a:t>
          </a:r>
        </a:p>
      </dgm:t>
    </dgm:pt>
    <dgm:pt modelId="{4FAA2015-A26C-4A77-87B1-03509F42C2C2}" type="parTrans" cxnId="{D1D69B59-BEE7-4C58-9662-93A0BB36E5C3}">
      <dgm:prSet/>
      <dgm:spPr>
        <a:ln w="28575">
          <a:solidFill>
            <a:srgbClr val="294A80"/>
          </a:solidFill>
        </a:ln>
      </dgm:spPr>
      <dgm:t>
        <a:bodyPr/>
        <a:lstStyle/>
        <a:p>
          <a:endParaRPr lang="en-US" sz="2400" b="1"/>
        </a:p>
      </dgm:t>
    </dgm:pt>
    <dgm:pt modelId="{0D0DBDE4-7407-478B-AD2D-37F968C7C27C}" type="sibTrans" cxnId="{D1D69B59-BEE7-4C58-9662-93A0BB36E5C3}">
      <dgm:prSet/>
      <dgm:spPr/>
      <dgm:t>
        <a:bodyPr/>
        <a:lstStyle/>
        <a:p>
          <a:endParaRPr lang="en-US" sz="2400" b="1"/>
        </a:p>
      </dgm:t>
    </dgm:pt>
    <dgm:pt modelId="{C89810DC-D82C-43FD-9EA2-EE03C98AD88C}">
      <dgm:prSet phldrT="[Text]" custT="1"/>
      <dgm:spPr>
        <a:solidFill>
          <a:srgbClr val="294A80"/>
        </a:solidFill>
        <a:ln>
          <a:noFill/>
        </a:ln>
      </dgm:spPr>
      <dgm:t>
        <a:bodyPr/>
        <a:lstStyle/>
        <a:p>
          <a:r>
            <a:rPr lang="en-US" sz="1800" b="1" dirty="0"/>
            <a:t>Secondary Loss Event Frequency</a:t>
          </a:r>
        </a:p>
      </dgm:t>
    </dgm:pt>
    <dgm:pt modelId="{D88B9833-D809-49CB-A90E-A9B59A1CCF3F}" type="parTrans" cxnId="{8E26C131-660B-408C-9190-587971B83234}">
      <dgm:prSet/>
      <dgm:spPr>
        <a:ln w="28575">
          <a:solidFill>
            <a:srgbClr val="294A80"/>
          </a:solidFill>
        </a:ln>
      </dgm:spPr>
      <dgm:t>
        <a:bodyPr/>
        <a:lstStyle/>
        <a:p>
          <a:endParaRPr lang="en-US" sz="2400" b="1"/>
        </a:p>
      </dgm:t>
    </dgm:pt>
    <dgm:pt modelId="{5E88DAAD-6CBD-4A2C-9F52-15ECEBBD22C4}" type="sibTrans" cxnId="{8E26C131-660B-408C-9190-587971B83234}">
      <dgm:prSet/>
      <dgm:spPr/>
      <dgm:t>
        <a:bodyPr/>
        <a:lstStyle/>
        <a:p>
          <a:endParaRPr lang="en-US" sz="2400" b="1"/>
        </a:p>
      </dgm:t>
    </dgm:pt>
    <dgm:pt modelId="{D8350281-DAF2-4F33-9141-B2CC61603833}">
      <dgm:prSet phldrT="[Text]" custT="1"/>
      <dgm:spPr>
        <a:solidFill>
          <a:srgbClr val="294A80"/>
        </a:solidFill>
        <a:ln>
          <a:noFill/>
        </a:ln>
      </dgm:spPr>
      <dgm:t>
        <a:bodyPr/>
        <a:lstStyle/>
        <a:p>
          <a:r>
            <a:rPr lang="en-US" sz="1800" b="1" dirty="0"/>
            <a:t>Secondary Loss Magnitude</a:t>
          </a:r>
        </a:p>
      </dgm:t>
    </dgm:pt>
    <dgm:pt modelId="{9FCA798D-2486-4A95-8977-D205FCF99CBF}" type="parTrans" cxnId="{D3C09314-99E0-4649-A919-046611465506}">
      <dgm:prSet/>
      <dgm:spPr>
        <a:ln w="28575">
          <a:solidFill>
            <a:srgbClr val="294A80"/>
          </a:solidFill>
        </a:ln>
      </dgm:spPr>
      <dgm:t>
        <a:bodyPr/>
        <a:lstStyle/>
        <a:p>
          <a:endParaRPr lang="en-US" sz="2400" b="1"/>
        </a:p>
      </dgm:t>
    </dgm:pt>
    <dgm:pt modelId="{75A7800B-E82F-47C4-A159-79D1668488AB}" type="sibTrans" cxnId="{D3C09314-99E0-4649-A919-046611465506}">
      <dgm:prSet/>
      <dgm:spPr/>
      <dgm:t>
        <a:bodyPr/>
        <a:lstStyle/>
        <a:p>
          <a:endParaRPr lang="en-US" sz="2400" b="1"/>
        </a:p>
      </dgm:t>
    </dgm:pt>
    <dgm:pt modelId="{B425A7EE-0C86-4388-A614-D3D1E9A7780E}">
      <dgm:prSet phldrT="[Text]" custT="1"/>
      <dgm:spPr>
        <a:solidFill>
          <a:srgbClr val="294A80"/>
        </a:solidFill>
        <a:ln>
          <a:noFill/>
        </a:ln>
      </dgm:spPr>
      <dgm:t>
        <a:bodyPr/>
        <a:lstStyle/>
        <a:p>
          <a:r>
            <a:rPr lang="en-US" sz="1800" b="1" dirty="0"/>
            <a:t>Contact Frequency</a:t>
          </a:r>
        </a:p>
      </dgm:t>
    </dgm:pt>
    <dgm:pt modelId="{8BA342BA-94F0-4677-944B-0A6C9750C516}" type="parTrans" cxnId="{5CD4862A-9582-409A-9C2A-1DE565B8F53F}">
      <dgm:prSet/>
      <dgm:spPr>
        <a:ln w="28575">
          <a:solidFill>
            <a:srgbClr val="294A80"/>
          </a:solidFill>
        </a:ln>
      </dgm:spPr>
      <dgm:t>
        <a:bodyPr/>
        <a:lstStyle/>
        <a:p>
          <a:endParaRPr lang="en-US" sz="2400" b="1"/>
        </a:p>
      </dgm:t>
    </dgm:pt>
    <dgm:pt modelId="{2EA0EBE1-0E89-402F-8E26-FE9E492741C9}" type="sibTrans" cxnId="{5CD4862A-9582-409A-9C2A-1DE565B8F53F}">
      <dgm:prSet/>
      <dgm:spPr/>
      <dgm:t>
        <a:bodyPr/>
        <a:lstStyle/>
        <a:p>
          <a:endParaRPr lang="en-US" sz="2400" b="1"/>
        </a:p>
      </dgm:t>
    </dgm:pt>
    <dgm:pt modelId="{75B8905B-C2C6-488A-999B-459042E8FB43}">
      <dgm:prSet phldrT="[Text]" custT="1"/>
      <dgm:spPr>
        <a:solidFill>
          <a:srgbClr val="294A80"/>
        </a:solidFill>
        <a:ln>
          <a:noFill/>
        </a:ln>
      </dgm:spPr>
      <dgm:t>
        <a:bodyPr/>
        <a:lstStyle/>
        <a:p>
          <a:r>
            <a:rPr lang="en-US" sz="1800" b="1" dirty="0"/>
            <a:t>Probability of Action</a:t>
          </a:r>
        </a:p>
      </dgm:t>
    </dgm:pt>
    <dgm:pt modelId="{FC9049D8-A0F5-429A-AB77-4D0E884BAB52}" type="parTrans" cxnId="{8E0AA58C-8491-4368-8971-08690835F155}">
      <dgm:prSet/>
      <dgm:spPr>
        <a:ln w="28575">
          <a:solidFill>
            <a:srgbClr val="294A80"/>
          </a:solidFill>
        </a:ln>
      </dgm:spPr>
      <dgm:t>
        <a:bodyPr/>
        <a:lstStyle/>
        <a:p>
          <a:endParaRPr lang="en-US" sz="2400" b="1"/>
        </a:p>
      </dgm:t>
    </dgm:pt>
    <dgm:pt modelId="{82DCF83F-3001-4CD2-AF34-67B95C44EFC0}" type="sibTrans" cxnId="{8E0AA58C-8491-4368-8971-08690835F155}">
      <dgm:prSet/>
      <dgm:spPr/>
      <dgm:t>
        <a:bodyPr/>
        <a:lstStyle/>
        <a:p>
          <a:endParaRPr lang="en-US" sz="2400" b="1"/>
        </a:p>
      </dgm:t>
    </dgm:pt>
    <dgm:pt modelId="{3DB43582-72D4-4C0D-BD99-EE9E71EF3B91}">
      <dgm:prSet phldrT="[Text]" custT="1"/>
      <dgm:spPr>
        <a:solidFill>
          <a:srgbClr val="294A80"/>
        </a:solidFill>
        <a:ln>
          <a:noFill/>
        </a:ln>
      </dgm:spPr>
      <dgm:t>
        <a:bodyPr/>
        <a:lstStyle/>
        <a:p>
          <a:r>
            <a:rPr lang="en-US" sz="1800" b="1" dirty="0"/>
            <a:t>Threat Capability</a:t>
          </a:r>
        </a:p>
      </dgm:t>
    </dgm:pt>
    <dgm:pt modelId="{B8A6490F-4A65-4428-A464-3FFC9708ED65}" type="parTrans" cxnId="{14B151DC-38CE-4570-96AD-627034630303}">
      <dgm:prSet/>
      <dgm:spPr>
        <a:ln w="28575">
          <a:solidFill>
            <a:srgbClr val="294A80"/>
          </a:solidFill>
        </a:ln>
      </dgm:spPr>
      <dgm:t>
        <a:bodyPr/>
        <a:lstStyle/>
        <a:p>
          <a:endParaRPr lang="en-US" sz="2400" b="1"/>
        </a:p>
      </dgm:t>
    </dgm:pt>
    <dgm:pt modelId="{E05FC543-B269-45B9-ADF3-1962A01AEED6}" type="sibTrans" cxnId="{14B151DC-38CE-4570-96AD-627034630303}">
      <dgm:prSet/>
      <dgm:spPr/>
      <dgm:t>
        <a:bodyPr/>
        <a:lstStyle/>
        <a:p>
          <a:endParaRPr lang="en-US" sz="2400" b="1"/>
        </a:p>
      </dgm:t>
    </dgm:pt>
    <dgm:pt modelId="{FB4ECD5C-CDAA-4A3D-BAB7-6412471AA042}">
      <dgm:prSet phldrT="[Text]" custT="1"/>
      <dgm:spPr>
        <a:solidFill>
          <a:srgbClr val="294A80"/>
        </a:solidFill>
        <a:ln w="76200">
          <a:noFill/>
        </a:ln>
      </dgm:spPr>
      <dgm:t>
        <a:bodyPr/>
        <a:lstStyle/>
        <a:p>
          <a:r>
            <a:rPr lang="en-US" sz="1800" b="1" dirty="0"/>
            <a:t>Resistance Strength</a:t>
          </a:r>
        </a:p>
      </dgm:t>
    </dgm:pt>
    <dgm:pt modelId="{38AB64A2-AD70-4F3D-8436-C8BB206E21B9}" type="parTrans" cxnId="{9A93543A-2169-4612-90DF-D47A71A20E5B}">
      <dgm:prSet/>
      <dgm:spPr>
        <a:ln w="28575">
          <a:solidFill>
            <a:srgbClr val="294A80"/>
          </a:solidFill>
        </a:ln>
      </dgm:spPr>
      <dgm:t>
        <a:bodyPr/>
        <a:lstStyle/>
        <a:p>
          <a:endParaRPr lang="en-US" sz="2400" b="1"/>
        </a:p>
      </dgm:t>
    </dgm:pt>
    <dgm:pt modelId="{4FAAEB5C-2216-49CB-A017-0CBB09CEDD3A}" type="sibTrans" cxnId="{9A93543A-2169-4612-90DF-D47A71A20E5B}">
      <dgm:prSet/>
      <dgm:spPr/>
      <dgm:t>
        <a:bodyPr/>
        <a:lstStyle/>
        <a:p>
          <a:endParaRPr lang="en-US" sz="2400" b="1"/>
        </a:p>
      </dgm:t>
    </dgm:pt>
    <dgm:pt modelId="{A157183D-9369-4D04-8C4D-1283243BD4CB}" type="pres">
      <dgm:prSet presAssocID="{FE3BE2CA-3598-47C2-8BDD-1BFCE014D082}" presName="mainComposite" presStyleCnt="0">
        <dgm:presLayoutVars>
          <dgm:chPref val="1"/>
          <dgm:dir/>
          <dgm:animOne val="branch"/>
          <dgm:animLvl val="lvl"/>
          <dgm:resizeHandles val="exact"/>
        </dgm:presLayoutVars>
      </dgm:prSet>
      <dgm:spPr/>
    </dgm:pt>
    <dgm:pt modelId="{22AEB7F4-1EBA-433C-BD4A-A14E7A42461D}" type="pres">
      <dgm:prSet presAssocID="{FE3BE2CA-3598-47C2-8BDD-1BFCE014D082}" presName="hierFlow" presStyleCnt="0"/>
      <dgm:spPr/>
    </dgm:pt>
    <dgm:pt modelId="{BB6EC8EB-F0AF-4831-8DCC-164780DE5E6A}" type="pres">
      <dgm:prSet presAssocID="{FE3BE2CA-3598-47C2-8BDD-1BFCE014D082}" presName="hierChild1" presStyleCnt="0">
        <dgm:presLayoutVars>
          <dgm:chPref val="1"/>
          <dgm:animOne val="branch"/>
          <dgm:animLvl val="lvl"/>
        </dgm:presLayoutVars>
      </dgm:prSet>
      <dgm:spPr/>
    </dgm:pt>
    <dgm:pt modelId="{87B6D2A8-8777-4A58-A934-C6799DE068E8}" type="pres">
      <dgm:prSet presAssocID="{F0BDE4A0-26EC-4431-8C3D-7432BB001C60}" presName="Name14" presStyleCnt="0"/>
      <dgm:spPr/>
    </dgm:pt>
    <dgm:pt modelId="{D3165DA1-D859-46D4-8130-6DC11111D4A2}" type="pres">
      <dgm:prSet presAssocID="{F0BDE4A0-26EC-4431-8C3D-7432BB001C60}" presName="level1Shape" presStyleLbl="node0" presStyleIdx="0" presStyleCnt="1">
        <dgm:presLayoutVars>
          <dgm:chPref val="3"/>
        </dgm:presLayoutVars>
      </dgm:prSet>
      <dgm:spPr/>
    </dgm:pt>
    <dgm:pt modelId="{FE9A41D7-D255-47C6-ADAC-57A39504EDE7}" type="pres">
      <dgm:prSet presAssocID="{F0BDE4A0-26EC-4431-8C3D-7432BB001C60}" presName="hierChild2" presStyleCnt="0"/>
      <dgm:spPr/>
    </dgm:pt>
    <dgm:pt modelId="{9A392CE1-D2C7-4CA7-88B2-D451ED4A30EE}" type="pres">
      <dgm:prSet presAssocID="{1A9B8DF4-9F69-496F-B2FB-12E9456E53E1}" presName="Name19" presStyleLbl="parChTrans1D2" presStyleIdx="0" presStyleCnt="2"/>
      <dgm:spPr/>
    </dgm:pt>
    <dgm:pt modelId="{F36AA58D-B408-4502-B6FE-1112C4DD96DB}" type="pres">
      <dgm:prSet presAssocID="{65AD1340-D5EA-498A-85DF-6AC4729FDC2A}" presName="Name21" presStyleCnt="0"/>
      <dgm:spPr/>
    </dgm:pt>
    <dgm:pt modelId="{45E47A55-0F59-4FF1-97AD-FB467CBEBF68}" type="pres">
      <dgm:prSet presAssocID="{65AD1340-D5EA-498A-85DF-6AC4729FDC2A}" presName="level2Shape" presStyleLbl="node2" presStyleIdx="0" presStyleCnt="2"/>
      <dgm:spPr/>
    </dgm:pt>
    <dgm:pt modelId="{6554C349-2BBE-4888-BB86-8DCE9073EE27}" type="pres">
      <dgm:prSet presAssocID="{65AD1340-D5EA-498A-85DF-6AC4729FDC2A}" presName="hierChild3" presStyleCnt="0"/>
      <dgm:spPr/>
    </dgm:pt>
    <dgm:pt modelId="{45305714-C94E-4F12-B2EB-3A071E7ED17E}" type="pres">
      <dgm:prSet presAssocID="{7D61188F-1A7D-4409-862E-55CD5CFAD634}" presName="Name19" presStyleLbl="parChTrans1D3" presStyleIdx="0" presStyleCnt="4"/>
      <dgm:spPr/>
    </dgm:pt>
    <dgm:pt modelId="{E5EA3C8D-EE94-4DD8-9ACC-757E7286F1E1}" type="pres">
      <dgm:prSet presAssocID="{F3046682-85DC-4880-8691-C44D8F2FCF1D}" presName="Name21" presStyleCnt="0"/>
      <dgm:spPr/>
    </dgm:pt>
    <dgm:pt modelId="{56909645-EEA1-4468-8D6A-E6039080F8B9}" type="pres">
      <dgm:prSet presAssocID="{F3046682-85DC-4880-8691-C44D8F2FCF1D}" presName="level2Shape" presStyleLbl="node3" presStyleIdx="0" presStyleCnt="4"/>
      <dgm:spPr>
        <a:xfrm>
          <a:off x="1401889" y="2608918"/>
          <a:ext cx="1396725" cy="931150"/>
        </a:xfrm>
        <a:prstGeom prst="roundRect">
          <a:avLst>
            <a:gd name="adj" fmla="val 10000"/>
          </a:avLst>
        </a:prstGeom>
      </dgm:spPr>
    </dgm:pt>
    <dgm:pt modelId="{34B77CDA-1596-42B0-81D8-978763900E16}" type="pres">
      <dgm:prSet presAssocID="{F3046682-85DC-4880-8691-C44D8F2FCF1D}" presName="hierChild3" presStyleCnt="0"/>
      <dgm:spPr/>
    </dgm:pt>
    <dgm:pt modelId="{4C134293-500C-4739-956D-E4224E3163A4}" type="pres">
      <dgm:prSet presAssocID="{8BA342BA-94F0-4677-944B-0A6C9750C516}" presName="Name19" presStyleLbl="parChTrans1D4" presStyleIdx="0" presStyleCnt="6"/>
      <dgm:spPr/>
    </dgm:pt>
    <dgm:pt modelId="{B870DB6F-ADB0-4B1F-AF7C-706561D1C70C}" type="pres">
      <dgm:prSet presAssocID="{B425A7EE-0C86-4388-A614-D3D1E9A7780E}" presName="Name21" presStyleCnt="0"/>
      <dgm:spPr/>
    </dgm:pt>
    <dgm:pt modelId="{EF13F57B-B642-4760-8A0C-B4919C043B66}" type="pres">
      <dgm:prSet presAssocID="{B425A7EE-0C86-4388-A614-D3D1E9A7780E}" presName="level2Shape" presStyleLbl="node4" presStyleIdx="0" presStyleCnt="6"/>
      <dgm:spPr/>
    </dgm:pt>
    <dgm:pt modelId="{D93B022E-08AB-4A0F-BD94-EC649CF2306D}" type="pres">
      <dgm:prSet presAssocID="{B425A7EE-0C86-4388-A614-D3D1E9A7780E}" presName="hierChild3" presStyleCnt="0"/>
      <dgm:spPr/>
    </dgm:pt>
    <dgm:pt modelId="{97E9D4FE-AF04-436C-A8EB-2D223DA294CD}" type="pres">
      <dgm:prSet presAssocID="{FC9049D8-A0F5-429A-AB77-4D0E884BAB52}" presName="Name19" presStyleLbl="parChTrans1D4" presStyleIdx="1" presStyleCnt="6"/>
      <dgm:spPr/>
    </dgm:pt>
    <dgm:pt modelId="{DA4D56D9-1AE8-40FC-AC46-92B12096F97F}" type="pres">
      <dgm:prSet presAssocID="{75B8905B-C2C6-488A-999B-459042E8FB43}" presName="Name21" presStyleCnt="0"/>
      <dgm:spPr/>
    </dgm:pt>
    <dgm:pt modelId="{591D42F6-E181-4ED9-9362-E75AB1F1F0FC}" type="pres">
      <dgm:prSet presAssocID="{75B8905B-C2C6-488A-999B-459042E8FB43}" presName="level2Shape" presStyleLbl="node4" presStyleIdx="1" presStyleCnt="6"/>
      <dgm:spPr/>
    </dgm:pt>
    <dgm:pt modelId="{3043C10F-003D-4EB4-9929-06F1EE6DE2CA}" type="pres">
      <dgm:prSet presAssocID="{75B8905B-C2C6-488A-999B-459042E8FB43}" presName="hierChild3" presStyleCnt="0"/>
      <dgm:spPr/>
    </dgm:pt>
    <dgm:pt modelId="{3C397A87-3D47-409C-B324-4109B47539FC}" type="pres">
      <dgm:prSet presAssocID="{E4C4D93B-BE74-417D-B0F0-7531139E5948}" presName="Name19" presStyleLbl="parChTrans1D3" presStyleIdx="1" presStyleCnt="4"/>
      <dgm:spPr/>
    </dgm:pt>
    <dgm:pt modelId="{1451E370-0DAA-4A7D-8157-13BA4B501006}" type="pres">
      <dgm:prSet presAssocID="{7FA12B3F-3705-44ED-9BCF-F3C03622F627}" presName="Name21" presStyleCnt="0"/>
      <dgm:spPr/>
    </dgm:pt>
    <dgm:pt modelId="{A49386D3-1408-462A-A621-4796AD9107DA}" type="pres">
      <dgm:prSet presAssocID="{7FA12B3F-3705-44ED-9BCF-F3C03622F627}" presName="level2Shape" presStyleLbl="node3" presStyleIdx="1" presStyleCnt="4" custScaleX="126953"/>
      <dgm:spPr>
        <a:xfrm>
          <a:off x="4845146" y="2608918"/>
          <a:ext cx="1773185" cy="931150"/>
        </a:xfrm>
        <a:prstGeom prst="roundRect">
          <a:avLst>
            <a:gd name="adj" fmla="val 10000"/>
          </a:avLst>
        </a:prstGeom>
      </dgm:spPr>
    </dgm:pt>
    <dgm:pt modelId="{A94AC2C4-C824-43E9-A910-F542A00137E6}" type="pres">
      <dgm:prSet presAssocID="{7FA12B3F-3705-44ED-9BCF-F3C03622F627}" presName="hierChild3" presStyleCnt="0"/>
      <dgm:spPr/>
    </dgm:pt>
    <dgm:pt modelId="{0BD1840F-F530-43C4-BD21-0CC068181130}" type="pres">
      <dgm:prSet presAssocID="{B8A6490F-4A65-4428-A464-3FFC9708ED65}" presName="Name19" presStyleLbl="parChTrans1D4" presStyleIdx="2" presStyleCnt="6"/>
      <dgm:spPr/>
    </dgm:pt>
    <dgm:pt modelId="{F012F13F-8AA9-4006-A763-912C3D0B0B31}" type="pres">
      <dgm:prSet presAssocID="{3DB43582-72D4-4C0D-BD99-EE9E71EF3B91}" presName="Name21" presStyleCnt="0"/>
      <dgm:spPr/>
    </dgm:pt>
    <dgm:pt modelId="{5C001821-C4C6-44DE-AE62-466BDA406221}" type="pres">
      <dgm:prSet presAssocID="{3DB43582-72D4-4C0D-BD99-EE9E71EF3B91}" presName="level2Shape" presStyleLbl="node4" presStyleIdx="2" presStyleCnt="6"/>
      <dgm:spPr/>
    </dgm:pt>
    <dgm:pt modelId="{120F9FEA-03D8-4893-A7C7-6E46DB30A9C7}" type="pres">
      <dgm:prSet presAssocID="{3DB43582-72D4-4C0D-BD99-EE9E71EF3B91}" presName="hierChild3" presStyleCnt="0"/>
      <dgm:spPr/>
    </dgm:pt>
    <dgm:pt modelId="{E0208217-5066-4E0A-897D-088FA5B6A528}" type="pres">
      <dgm:prSet presAssocID="{38AB64A2-AD70-4F3D-8436-C8BB206E21B9}" presName="Name19" presStyleLbl="parChTrans1D4" presStyleIdx="3" presStyleCnt="6"/>
      <dgm:spPr/>
    </dgm:pt>
    <dgm:pt modelId="{1212687D-6DD2-48CA-9D83-97373D198403}" type="pres">
      <dgm:prSet presAssocID="{FB4ECD5C-CDAA-4A3D-BAB7-6412471AA042}" presName="Name21" presStyleCnt="0"/>
      <dgm:spPr/>
    </dgm:pt>
    <dgm:pt modelId="{26F37BE1-0D4B-48A3-9873-0B8971F53DED}" type="pres">
      <dgm:prSet presAssocID="{FB4ECD5C-CDAA-4A3D-BAB7-6412471AA042}" presName="level2Shape" presStyleLbl="node4" presStyleIdx="3" presStyleCnt="6"/>
      <dgm:spPr/>
    </dgm:pt>
    <dgm:pt modelId="{161579CF-E80A-4F25-84CE-B55FD8E783B7}" type="pres">
      <dgm:prSet presAssocID="{FB4ECD5C-CDAA-4A3D-BAB7-6412471AA042}" presName="hierChild3" presStyleCnt="0"/>
      <dgm:spPr/>
    </dgm:pt>
    <dgm:pt modelId="{FBEF2299-22F7-4066-B72C-819354196D59}" type="pres">
      <dgm:prSet presAssocID="{C482D07A-E689-44D9-A95A-415AB7DF4308}" presName="Name19" presStyleLbl="parChTrans1D2" presStyleIdx="1" presStyleCnt="2"/>
      <dgm:spPr/>
    </dgm:pt>
    <dgm:pt modelId="{C52D5823-04BE-4247-8D88-C0C8C4C6CE98}" type="pres">
      <dgm:prSet presAssocID="{2CB02466-2F2D-4969-9244-B6A01052CF1D}" presName="Name21" presStyleCnt="0"/>
      <dgm:spPr/>
    </dgm:pt>
    <dgm:pt modelId="{05305ACC-AC49-41E7-B5EC-60B996FCF2E6}" type="pres">
      <dgm:prSet presAssocID="{2CB02466-2F2D-4969-9244-B6A01052CF1D}" presName="level2Shape" presStyleLbl="node2" presStyleIdx="1" presStyleCnt="2"/>
      <dgm:spPr/>
    </dgm:pt>
    <dgm:pt modelId="{B30296A2-42F0-4A00-BDF1-49033427BE8F}" type="pres">
      <dgm:prSet presAssocID="{2CB02466-2F2D-4969-9244-B6A01052CF1D}" presName="hierChild3" presStyleCnt="0"/>
      <dgm:spPr/>
    </dgm:pt>
    <dgm:pt modelId="{19DAACC1-23C3-4277-B3C4-64669EF945BD}" type="pres">
      <dgm:prSet presAssocID="{0B0AEDD0-4FA1-4796-B978-DCA370BCA5D5}" presName="Name19" presStyleLbl="parChTrans1D3" presStyleIdx="2" presStyleCnt="4"/>
      <dgm:spPr/>
    </dgm:pt>
    <dgm:pt modelId="{19AA8147-F073-4A63-A878-0444D390213E}" type="pres">
      <dgm:prSet presAssocID="{08BE8C8E-98EE-474B-8C70-A92B7835C7EC}" presName="Name21" presStyleCnt="0"/>
      <dgm:spPr/>
    </dgm:pt>
    <dgm:pt modelId="{B9F5B92D-A2C0-4E54-981E-0B98336E1EDE}" type="pres">
      <dgm:prSet presAssocID="{08BE8C8E-98EE-474B-8C70-A92B7835C7EC}" presName="level2Shape" presStyleLbl="node3" presStyleIdx="2" presStyleCnt="4"/>
      <dgm:spPr/>
    </dgm:pt>
    <dgm:pt modelId="{35A6FCDB-5E04-4432-96DA-EB033EE12B04}" type="pres">
      <dgm:prSet presAssocID="{08BE8C8E-98EE-474B-8C70-A92B7835C7EC}" presName="hierChild3" presStyleCnt="0"/>
      <dgm:spPr/>
    </dgm:pt>
    <dgm:pt modelId="{8078363E-A27E-48B5-8673-EFD45B83E7EC}" type="pres">
      <dgm:prSet presAssocID="{4FAA2015-A26C-4A77-87B1-03509F42C2C2}" presName="Name19" presStyleLbl="parChTrans1D3" presStyleIdx="3" presStyleCnt="4"/>
      <dgm:spPr/>
    </dgm:pt>
    <dgm:pt modelId="{9DBA1C94-DBDE-46B7-9903-A6A834FB299D}" type="pres">
      <dgm:prSet presAssocID="{A7AC340B-F1B4-440C-BED6-55C508C44A0F}" presName="Name21" presStyleCnt="0"/>
      <dgm:spPr/>
    </dgm:pt>
    <dgm:pt modelId="{525A8AF7-ADBF-47C1-A732-355E1240C767}" type="pres">
      <dgm:prSet presAssocID="{A7AC340B-F1B4-440C-BED6-55C508C44A0F}" presName="level2Shape" presStyleLbl="node3" presStyleIdx="3" presStyleCnt="4"/>
      <dgm:spPr/>
    </dgm:pt>
    <dgm:pt modelId="{0246F920-5A89-4EA9-9B46-133C01662701}" type="pres">
      <dgm:prSet presAssocID="{A7AC340B-F1B4-440C-BED6-55C508C44A0F}" presName="hierChild3" presStyleCnt="0"/>
      <dgm:spPr/>
    </dgm:pt>
    <dgm:pt modelId="{4779242B-0BAC-4238-BD3D-E332B14A6793}" type="pres">
      <dgm:prSet presAssocID="{D88B9833-D809-49CB-A90E-A9B59A1CCF3F}" presName="Name19" presStyleLbl="parChTrans1D4" presStyleIdx="4" presStyleCnt="6"/>
      <dgm:spPr/>
    </dgm:pt>
    <dgm:pt modelId="{60BB96B0-AB41-436B-832B-BBE99C4807ED}" type="pres">
      <dgm:prSet presAssocID="{C89810DC-D82C-43FD-9EA2-EE03C98AD88C}" presName="Name21" presStyleCnt="0"/>
      <dgm:spPr/>
    </dgm:pt>
    <dgm:pt modelId="{4DB955B0-2AB8-43A6-B6FA-1E381D12FC4A}" type="pres">
      <dgm:prSet presAssocID="{C89810DC-D82C-43FD-9EA2-EE03C98AD88C}" presName="level2Shape" presStyleLbl="node4" presStyleIdx="4" presStyleCnt="6"/>
      <dgm:spPr/>
    </dgm:pt>
    <dgm:pt modelId="{A4E544AA-1441-42AA-AB3D-19C83401D4D2}" type="pres">
      <dgm:prSet presAssocID="{C89810DC-D82C-43FD-9EA2-EE03C98AD88C}" presName="hierChild3" presStyleCnt="0"/>
      <dgm:spPr/>
    </dgm:pt>
    <dgm:pt modelId="{6E52C6DA-2D59-4AEC-87BC-785D6A4215E4}" type="pres">
      <dgm:prSet presAssocID="{9FCA798D-2486-4A95-8977-D205FCF99CBF}" presName="Name19" presStyleLbl="parChTrans1D4" presStyleIdx="5" presStyleCnt="6"/>
      <dgm:spPr/>
    </dgm:pt>
    <dgm:pt modelId="{79BDB5B3-F1AE-4C26-958B-2A4E097F4355}" type="pres">
      <dgm:prSet presAssocID="{D8350281-DAF2-4F33-9141-B2CC61603833}" presName="Name21" presStyleCnt="0"/>
      <dgm:spPr/>
    </dgm:pt>
    <dgm:pt modelId="{0E8B85CA-8546-4154-AFF3-7DA3ED95DF04}" type="pres">
      <dgm:prSet presAssocID="{D8350281-DAF2-4F33-9141-B2CC61603833}" presName="level2Shape" presStyleLbl="node4" presStyleIdx="5" presStyleCnt="6"/>
      <dgm:spPr/>
    </dgm:pt>
    <dgm:pt modelId="{442C38BA-8384-47B0-B5D8-BB3E1546BFAF}" type="pres">
      <dgm:prSet presAssocID="{D8350281-DAF2-4F33-9141-B2CC61603833}" presName="hierChild3" presStyleCnt="0"/>
      <dgm:spPr/>
    </dgm:pt>
    <dgm:pt modelId="{A7649178-ADC2-4CD7-A363-03D9F39ABF41}" type="pres">
      <dgm:prSet presAssocID="{FE3BE2CA-3598-47C2-8BDD-1BFCE014D082}" presName="bgShapesFlow" presStyleCnt="0"/>
      <dgm:spPr/>
    </dgm:pt>
  </dgm:ptLst>
  <dgm:cxnLst>
    <dgm:cxn modelId="{D3C09314-99E0-4649-A919-046611465506}" srcId="{A7AC340B-F1B4-440C-BED6-55C508C44A0F}" destId="{D8350281-DAF2-4F33-9141-B2CC61603833}" srcOrd="1" destOrd="0" parTransId="{9FCA798D-2486-4A95-8977-D205FCF99CBF}" sibTransId="{75A7800B-E82F-47C4-A159-79D1668488AB}"/>
    <dgm:cxn modelId="{14C6431C-E584-4213-9C10-B2C4F24D7557}" srcId="{65AD1340-D5EA-498A-85DF-6AC4729FDC2A}" destId="{7FA12B3F-3705-44ED-9BCF-F3C03622F627}" srcOrd="1" destOrd="0" parTransId="{E4C4D93B-BE74-417D-B0F0-7531139E5948}" sibTransId="{923E9F8E-D8E7-4C05-A96D-A4B94FA0EA2D}"/>
    <dgm:cxn modelId="{3600C31D-5EAF-461C-8E1A-169FF4004CF5}" type="presOf" srcId="{B8A6490F-4A65-4428-A464-3FFC9708ED65}" destId="{0BD1840F-F530-43C4-BD21-0CC068181130}" srcOrd="0" destOrd="0" presId="urn:microsoft.com/office/officeart/2005/8/layout/hierarchy6"/>
    <dgm:cxn modelId="{81F22E20-4CDC-41AF-8C2A-34C98E462C7E}" type="presOf" srcId="{38AB64A2-AD70-4F3D-8436-C8BB206E21B9}" destId="{E0208217-5066-4E0A-897D-088FA5B6A528}" srcOrd="0" destOrd="0" presId="urn:microsoft.com/office/officeart/2005/8/layout/hierarchy6"/>
    <dgm:cxn modelId="{90E1C325-7D03-4018-9BCF-59F889D0AB30}" type="presOf" srcId="{75B8905B-C2C6-488A-999B-459042E8FB43}" destId="{591D42F6-E181-4ED9-9362-E75AB1F1F0FC}" srcOrd="0" destOrd="0" presId="urn:microsoft.com/office/officeart/2005/8/layout/hierarchy6"/>
    <dgm:cxn modelId="{8CEE412A-66D2-45CF-AADB-6D7F0B36BA3C}" type="presOf" srcId="{FC9049D8-A0F5-429A-AB77-4D0E884BAB52}" destId="{97E9D4FE-AF04-436C-A8EB-2D223DA294CD}" srcOrd="0" destOrd="0" presId="urn:microsoft.com/office/officeart/2005/8/layout/hierarchy6"/>
    <dgm:cxn modelId="{5CD4862A-9582-409A-9C2A-1DE565B8F53F}" srcId="{F3046682-85DC-4880-8691-C44D8F2FCF1D}" destId="{B425A7EE-0C86-4388-A614-D3D1E9A7780E}" srcOrd="0" destOrd="0" parTransId="{8BA342BA-94F0-4677-944B-0A6C9750C516}" sibTransId="{2EA0EBE1-0E89-402F-8E26-FE9E492741C9}"/>
    <dgm:cxn modelId="{D63A7730-A3A8-41A0-AF5B-D4AC8335C53A}" type="presOf" srcId="{4FAA2015-A26C-4A77-87B1-03509F42C2C2}" destId="{8078363E-A27E-48B5-8673-EFD45B83E7EC}" srcOrd="0" destOrd="0" presId="urn:microsoft.com/office/officeart/2005/8/layout/hierarchy6"/>
    <dgm:cxn modelId="{8E26C131-660B-408C-9190-587971B83234}" srcId="{A7AC340B-F1B4-440C-BED6-55C508C44A0F}" destId="{C89810DC-D82C-43FD-9EA2-EE03C98AD88C}" srcOrd="0" destOrd="0" parTransId="{D88B9833-D809-49CB-A90E-A9B59A1CCF3F}" sibTransId="{5E88DAAD-6CBD-4A2C-9F52-15ECEBBD22C4}"/>
    <dgm:cxn modelId="{9A93543A-2169-4612-90DF-D47A71A20E5B}" srcId="{7FA12B3F-3705-44ED-9BCF-F3C03622F627}" destId="{FB4ECD5C-CDAA-4A3D-BAB7-6412471AA042}" srcOrd="1" destOrd="0" parTransId="{38AB64A2-AD70-4F3D-8436-C8BB206E21B9}" sibTransId="{4FAAEB5C-2216-49CB-A017-0CBB09CEDD3A}"/>
    <dgm:cxn modelId="{0D5B703A-78B2-404B-AD52-A8FBB30170B7}" type="presOf" srcId="{8BA342BA-94F0-4677-944B-0A6C9750C516}" destId="{4C134293-500C-4739-956D-E4224E3163A4}" srcOrd="0" destOrd="0" presId="urn:microsoft.com/office/officeart/2005/8/layout/hierarchy6"/>
    <dgm:cxn modelId="{7C366048-6390-40C0-A8C9-C0700E13C0F2}" type="presOf" srcId="{D8350281-DAF2-4F33-9141-B2CC61603833}" destId="{0E8B85CA-8546-4154-AFF3-7DA3ED95DF04}" srcOrd="0" destOrd="0" presId="urn:microsoft.com/office/officeart/2005/8/layout/hierarchy6"/>
    <dgm:cxn modelId="{5B63514A-D0BF-4F84-83DA-25FE43A80C25}" srcId="{F0BDE4A0-26EC-4431-8C3D-7432BB001C60}" destId="{2CB02466-2F2D-4969-9244-B6A01052CF1D}" srcOrd="1" destOrd="0" parTransId="{C482D07A-E689-44D9-A95A-415AB7DF4308}" sibTransId="{ECB9055D-4A37-404C-9D22-9A4962455B8F}"/>
    <dgm:cxn modelId="{3999E04C-4AAC-48E0-8409-9F560663F52A}" type="presOf" srcId="{C482D07A-E689-44D9-A95A-415AB7DF4308}" destId="{FBEF2299-22F7-4066-B72C-819354196D59}" srcOrd="0" destOrd="0" presId="urn:microsoft.com/office/officeart/2005/8/layout/hierarchy6"/>
    <dgm:cxn modelId="{D1D69B59-BEE7-4C58-9662-93A0BB36E5C3}" srcId="{2CB02466-2F2D-4969-9244-B6A01052CF1D}" destId="{A7AC340B-F1B4-440C-BED6-55C508C44A0F}" srcOrd="1" destOrd="0" parTransId="{4FAA2015-A26C-4A77-87B1-03509F42C2C2}" sibTransId="{0D0DBDE4-7407-478B-AD2D-37F968C7C27C}"/>
    <dgm:cxn modelId="{BD9DC56A-DD20-4254-98A0-D22C8C3A29C3}" type="presOf" srcId="{F0BDE4A0-26EC-4431-8C3D-7432BB001C60}" destId="{D3165DA1-D859-46D4-8130-6DC11111D4A2}" srcOrd="0" destOrd="0" presId="urn:microsoft.com/office/officeart/2005/8/layout/hierarchy6"/>
    <dgm:cxn modelId="{C9F51B6E-F930-42E1-A674-89ED47675A2A}" type="presOf" srcId="{0B0AEDD0-4FA1-4796-B978-DCA370BCA5D5}" destId="{19DAACC1-23C3-4277-B3C4-64669EF945BD}" srcOrd="0" destOrd="0" presId="urn:microsoft.com/office/officeart/2005/8/layout/hierarchy6"/>
    <dgm:cxn modelId="{C345CF71-5B66-4577-B2F1-3F7DF3EC67DD}" type="presOf" srcId="{08BE8C8E-98EE-474B-8C70-A92B7835C7EC}" destId="{B9F5B92D-A2C0-4E54-981E-0B98336E1EDE}" srcOrd="0" destOrd="0" presId="urn:microsoft.com/office/officeart/2005/8/layout/hierarchy6"/>
    <dgm:cxn modelId="{59EDE17C-3828-44DD-A5CB-4FC6F503D594}" type="presOf" srcId="{65AD1340-D5EA-498A-85DF-6AC4729FDC2A}" destId="{45E47A55-0F59-4FF1-97AD-FB467CBEBF68}" srcOrd="0" destOrd="0" presId="urn:microsoft.com/office/officeart/2005/8/layout/hierarchy6"/>
    <dgm:cxn modelId="{68C69D81-A753-42E4-8CD4-B35CC8AEA037}" srcId="{65AD1340-D5EA-498A-85DF-6AC4729FDC2A}" destId="{F3046682-85DC-4880-8691-C44D8F2FCF1D}" srcOrd="0" destOrd="0" parTransId="{7D61188F-1A7D-4409-862E-55CD5CFAD634}" sibTransId="{130C73E2-9088-452B-843A-F5B628271869}"/>
    <dgm:cxn modelId="{DFFE3D84-772D-490C-8744-9F9105D5B190}" type="presOf" srcId="{9FCA798D-2486-4A95-8977-D205FCF99CBF}" destId="{6E52C6DA-2D59-4AEC-87BC-785D6A4215E4}" srcOrd="0" destOrd="0" presId="urn:microsoft.com/office/officeart/2005/8/layout/hierarchy6"/>
    <dgm:cxn modelId="{300E5984-4B73-457F-9DAF-40378AFAEA2C}" type="presOf" srcId="{C89810DC-D82C-43FD-9EA2-EE03C98AD88C}" destId="{4DB955B0-2AB8-43A6-B6FA-1E381D12FC4A}" srcOrd="0" destOrd="0" presId="urn:microsoft.com/office/officeart/2005/8/layout/hierarchy6"/>
    <dgm:cxn modelId="{7AEDD086-F2CC-4BF0-A196-BCDE56EDC3BF}" type="presOf" srcId="{B425A7EE-0C86-4388-A614-D3D1E9A7780E}" destId="{EF13F57B-B642-4760-8A0C-B4919C043B66}" srcOrd="0" destOrd="0" presId="urn:microsoft.com/office/officeart/2005/8/layout/hierarchy6"/>
    <dgm:cxn modelId="{FA417488-EAB5-42E3-9075-D1DEFD4C4A0E}" type="presOf" srcId="{2CB02466-2F2D-4969-9244-B6A01052CF1D}" destId="{05305ACC-AC49-41E7-B5EC-60B996FCF2E6}" srcOrd="0" destOrd="0" presId="urn:microsoft.com/office/officeart/2005/8/layout/hierarchy6"/>
    <dgm:cxn modelId="{8E0AA58C-8491-4368-8971-08690835F155}" srcId="{F3046682-85DC-4880-8691-C44D8F2FCF1D}" destId="{75B8905B-C2C6-488A-999B-459042E8FB43}" srcOrd="1" destOrd="0" parTransId="{FC9049D8-A0F5-429A-AB77-4D0E884BAB52}" sibTransId="{82DCF83F-3001-4CD2-AF34-67B95C44EFC0}"/>
    <dgm:cxn modelId="{D2650991-B685-4B3B-BFC0-08478086DAEF}" type="presOf" srcId="{7FA12B3F-3705-44ED-9BCF-F3C03622F627}" destId="{A49386D3-1408-462A-A621-4796AD9107DA}" srcOrd="0" destOrd="0" presId="urn:microsoft.com/office/officeart/2005/8/layout/hierarchy6"/>
    <dgm:cxn modelId="{FACCDD91-0731-4175-8E85-61E6788ADE6A}" type="presOf" srcId="{1A9B8DF4-9F69-496F-B2FB-12E9456E53E1}" destId="{9A392CE1-D2C7-4CA7-88B2-D451ED4A30EE}" srcOrd="0" destOrd="0" presId="urn:microsoft.com/office/officeart/2005/8/layout/hierarchy6"/>
    <dgm:cxn modelId="{39245397-C1BC-4AF3-9EA7-BF813636BCC4}" type="presOf" srcId="{A7AC340B-F1B4-440C-BED6-55C508C44A0F}" destId="{525A8AF7-ADBF-47C1-A732-355E1240C767}" srcOrd="0" destOrd="0" presId="urn:microsoft.com/office/officeart/2005/8/layout/hierarchy6"/>
    <dgm:cxn modelId="{49EBBB97-D111-4DD5-BD03-3CFA508D436F}" type="presOf" srcId="{FE3BE2CA-3598-47C2-8BDD-1BFCE014D082}" destId="{A157183D-9369-4D04-8C4D-1283243BD4CB}" srcOrd="0" destOrd="0" presId="urn:microsoft.com/office/officeart/2005/8/layout/hierarchy6"/>
    <dgm:cxn modelId="{AF92A1B0-EF74-479B-9DA8-4199ECCF8143}" type="presOf" srcId="{F3046682-85DC-4880-8691-C44D8F2FCF1D}" destId="{56909645-EEA1-4468-8D6A-E6039080F8B9}" srcOrd="0" destOrd="0" presId="urn:microsoft.com/office/officeart/2005/8/layout/hierarchy6"/>
    <dgm:cxn modelId="{A87019C0-CE88-4E3E-BEE8-5609358273B9}" srcId="{FE3BE2CA-3598-47C2-8BDD-1BFCE014D082}" destId="{F0BDE4A0-26EC-4431-8C3D-7432BB001C60}" srcOrd="0" destOrd="0" parTransId="{71694C7D-DA81-4596-B0C1-828461C056F4}" sibTransId="{8233E83F-D774-4691-AA59-F7727B4DAB11}"/>
    <dgm:cxn modelId="{6C41EFC8-5A2A-4EE2-8F5D-39C826D9D1AB}" type="presOf" srcId="{D88B9833-D809-49CB-A90E-A9B59A1CCF3F}" destId="{4779242B-0BAC-4238-BD3D-E332B14A6793}" srcOrd="0" destOrd="0" presId="urn:microsoft.com/office/officeart/2005/8/layout/hierarchy6"/>
    <dgm:cxn modelId="{4C217AD7-5B11-4573-9483-1AABD31BBBB7}" srcId="{F0BDE4A0-26EC-4431-8C3D-7432BB001C60}" destId="{65AD1340-D5EA-498A-85DF-6AC4729FDC2A}" srcOrd="0" destOrd="0" parTransId="{1A9B8DF4-9F69-496F-B2FB-12E9456E53E1}" sibTransId="{223F38AE-0D78-4291-A4CB-570D26823AA6}"/>
    <dgm:cxn modelId="{14B151DC-38CE-4570-96AD-627034630303}" srcId="{7FA12B3F-3705-44ED-9BCF-F3C03622F627}" destId="{3DB43582-72D4-4C0D-BD99-EE9E71EF3B91}" srcOrd="0" destOrd="0" parTransId="{B8A6490F-4A65-4428-A464-3FFC9708ED65}" sibTransId="{E05FC543-B269-45B9-ADF3-1962A01AEED6}"/>
    <dgm:cxn modelId="{4D85BBDC-7307-4754-8DD7-0C81CB093073}" type="presOf" srcId="{3DB43582-72D4-4C0D-BD99-EE9E71EF3B91}" destId="{5C001821-C4C6-44DE-AE62-466BDA406221}" srcOrd="0" destOrd="0" presId="urn:microsoft.com/office/officeart/2005/8/layout/hierarchy6"/>
    <dgm:cxn modelId="{BA62F9E8-1056-4630-85DB-8A0920251300}" srcId="{2CB02466-2F2D-4969-9244-B6A01052CF1D}" destId="{08BE8C8E-98EE-474B-8C70-A92B7835C7EC}" srcOrd="0" destOrd="0" parTransId="{0B0AEDD0-4FA1-4796-B978-DCA370BCA5D5}" sibTransId="{19AED7A8-4C48-4EAF-8149-86B57D0183A6}"/>
    <dgm:cxn modelId="{1731EBE9-E5D3-465F-BD4C-AE2786814347}" type="presOf" srcId="{E4C4D93B-BE74-417D-B0F0-7531139E5948}" destId="{3C397A87-3D47-409C-B324-4109B47539FC}" srcOrd="0" destOrd="0" presId="urn:microsoft.com/office/officeart/2005/8/layout/hierarchy6"/>
    <dgm:cxn modelId="{DF946AF5-1B5E-4048-BFED-49255DABA000}" type="presOf" srcId="{7D61188F-1A7D-4409-862E-55CD5CFAD634}" destId="{45305714-C94E-4F12-B2EB-3A071E7ED17E}" srcOrd="0" destOrd="0" presId="urn:microsoft.com/office/officeart/2005/8/layout/hierarchy6"/>
    <dgm:cxn modelId="{F2C998FE-FB6C-4536-8FFB-138014F9E1F9}" type="presOf" srcId="{FB4ECD5C-CDAA-4A3D-BAB7-6412471AA042}" destId="{26F37BE1-0D4B-48A3-9873-0B8971F53DED}" srcOrd="0" destOrd="0" presId="urn:microsoft.com/office/officeart/2005/8/layout/hierarchy6"/>
    <dgm:cxn modelId="{5A04EFEC-B0D3-4368-BC4B-03205D423DBF}" type="presParOf" srcId="{A157183D-9369-4D04-8C4D-1283243BD4CB}" destId="{22AEB7F4-1EBA-433C-BD4A-A14E7A42461D}" srcOrd="0" destOrd="0" presId="urn:microsoft.com/office/officeart/2005/8/layout/hierarchy6"/>
    <dgm:cxn modelId="{3A983BF2-4862-4B5E-B8A3-06B4E168C2A9}" type="presParOf" srcId="{22AEB7F4-1EBA-433C-BD4A-A14E7A42461D}" destId="{BB6EC8EB-F0AF-4831-8DCC-164780DE5E6A}" srcOrd="0" destOrd="0" presId="urn:microsoft.com/office/officeart/2005/8/layout/hierarchy6"/>
    <dgm:cxn modelId="{FCBBE632-1689-4597-B89A-190670014120}" type="presParOf" srcId="{BB6EC8EB-F0AF-4831-8DCC-164780DE5E6A}" destId="{87B6D2A8-8777-4A58-A934-C6799DE068E8}" srcOrd="0" destOrd="0" presId="urn:microsoft.com/office/officeart/2005/8/layout/hierarchy6"/>
    <dgm:cxn modelId="{6BD4B23B-B01C-4A0A-86DC-320B6C4FF207}" type="presParOf" srcId="{87B6D2A8-8777-4A58-A934-C6799DE068E8}" destId="{D3165DA1-D859-46D4-8130-6DC11111D4A2}" srcOrd="0" destOrd="0" presId="urn:microsoft.com/office/officeart/2005/8/layout/hierarchy6"/>
    <dgm:cxn modelId="{912A8864-3732-4542-98EB-A7B31C22343F}" type="presParOf" srcId="{87B6D2A8-8777-4A58-A934-C6799DE068E8}" destId="{FE9A41D7-D255-47C6-ADAC-57A39504EDE7}" srcOrd="1" destOrd="0" presId="urn:microsoft.com/office/officeart/2005/8/layout/hierarchy6"/>
    <dgm:cxn modelId="{8FE86E00-DBCC-4CF0-BFC6-8D9A0E8A4A0C}" type="presParOf" srcId="{FE9A41D7-D255-47C6-ADAC-57A39504EDE7}" destId="{9A392CE1-D2C7-4CA7-88B2-D451ED4A30EE}" srcOrd="0" destOrd="0" presId="urn:microsoft.com/office/officeart/2005/8/layout/hierarchy6"/>
    <dgm:cxn modelId="{AC93C7D9-FC4F-488C-BE82-5C7489F1E8E1}" type="presParOf" srcId="{FE9A41D7-D255-47C6-ADAC-57A39504EDE7}" destId="{F36AA58D-B408-4502-B6FE-1112C4DD96DB}" srcOrd="1" destOrd="0" presId="urn:microsoft.com/office/officeart/2005/8/layout/hierarchy6"/>
    <dgm:cxn modelId="{8E47706E-9D6D-4BE1-9C46-1C59E50C693C}" type="presParOf" srcId="{F36AA58D-B408-4502-B6FE-1112C4DD96DB}" destId="{45E47A55-0F59-4FF1-97AD-FB467CBEBF68}" srcOrd="0" destOrd="0" presId="urn:microsoft.com/office/officeart/2005/8/layout/hierarchy6"/>
    <dgm:cxn modelId="{F9F78ABD-206C-4F65-AB76-C33090589927}" type="presParOf" srcId="{F36AA58D-B408-4502-B6FE-1112C4DD96DB}" destId="{6554C349-2BBE-4888-BB86-8DCE9073EE27}" srcOrd="1" destOrd="0" presId="urn:microsoft.com/office/officeart/2005/8/layout/hierarchy6"/>
    <dgm:cxn modelId="{2700C22F-999C-4ECF-A172-28C672819140}" type="presParOf" srcId="{6554C349-2BBE-4888-BB86-8DCE9073EE27}" destId="{45305714-C94E-4F12-B2EB-3A071E7ED17E}" srcOrd="0" destOrd="0" presId="urn:microsoft.com/office/officeart/2005/8/layout/hierarchy6"/>
    <dgm:cxn modelId="{B2CE9C50-7543-48A0-B13B-9B95B644317D}" type="presParOf" srcId="{6554C349-2BBE-4888-BB86-8DCE9073EE27}" destId="{E5EA3C8D-EE94-4DD8-9ACC-757E7286F1E1}" srcOrd="1" destOrd="0" presId="urn:microsoft.com/office/officeart/2005/8/layout/hierarchy6"/>
    <dgm:cxn modelId="{A6E80E1B-242B-4E55-94C4-07F81663E567}" type="presParOf" srcId="{E5EA3C8D-EE94-4DD8-9ACC-757E7286F1E1}" destId="{56909645-EEA1-4468-8D6A-E6039080F8B9}" srcOrd="0" destOrd="0" presId="urn:microsoft.com/office/officeart/2005/8/layout/hierarchy6"/>
    <dgm:cxn modelId="{F5BFB847-ADD6-41B2-94E4-CFCF766203B9}" type="presParOf" srcId="{E5EA3C8D-EE94-4DD8-9ACC-757E7286F1E1}" destId="{34B77CDA-1596-42B0-81D8-978763900E16}" srcOrd="1" destOrd="0" presId="urn:microsoft.com/office/officeart/2005/8/layout/hierarchy6"/>
    <dgm:cxn modelId="{53B79FF9-EDB2-4258-A33A-B38627D19467}" type="presParOf" srcId="{34B77CDA-1596-42B0-81D8-978763900E16}" destId="{4C134293-500C-4739-956D-E4224E3163A4}" srcOrd="0" destOrd="0" presId="urn:microsoft.com/office/officeart/2005/8/layout/hierarchy6"/>
    <dgm:cxn modelId="{F6C0A106-9D1F-4066-A0FE-0A99F76BC456}" type="presParOf" srcId="{34B77CDA-1596-42B0-81D8-978763900E16}" destId="{B870DB6F-ADB0-4B1F-AF7C-706561D1C70C}" srcOrd="1" destOrd="0" presId="urn:microsoft.com/office/officeart/2005/8/layout/hierarchy6"/>
    <dgm:cxn modelId="{5657F918-18A0-48D7-AF64-064B2D7BB158}" type="presParOf" srcId="{B870DB6F-ADB0-4B1F-AF7C-706561D1C70C}" destId="{EF13F57B-B642-4760-8A0C-B4919C043B66}" srcOrd="0" destOrd="0" presId="urn:microsoft.com/office/officeart/2005/8/layout/hierarchy6"/>
    <dgm:cxn modelId="{54B2C90A-CA4C-4135-96C6-EEAE23B0CE6E}" type="presParOf" srcId="{B870DB6F-ADB0-4B1F-AF7C-706561D1C70C}" destId="{D93B022E-08AB-4A0F-BD94-EC649CF2306D}" srcOrd="1" destOrd="0" presId="urn:microsoft.com/office/officeart/2005/8/layout/hierarchy6"/>
    <dgm:cxn modelId="{AD6D66EF-2541-42EF-9D0C-0BDD429BC1DC}" type="presParOf" srcId="{34B77CDA-1596-42B0-81D8-978763900E16}" destId="{97E9D4FE-AF04-436C-A8EB-2D223DA294CD}" srcOrd="2" destOrd="0" presId="urn:microsoft.com/office/officeart/2005/8/layout/hierarchy6"/>
    <dgm:cxn modelId="{E7AD2B14-FF78-43FB-8D47-A8BA61764158}" type="presParOf" srcId="{34B77CDA-1596-42B0-81D8-978763900E16}" destId="{DA4D56D9-1AE8-40FC-AC46-92B12096F97F}" srcOrd="3" destOrd="0" presId="urn:microsoft.com/office/officeart/2005/8/layout/hierarchy6"/>
    <dgm:cxn modelId="{53BA1C73-78F7-44D7-8C52-B311BC913C56}" type="presParOf" srcId="{DA4D56D9-1AE8-40FC-AC46-92B12096F97F}" destId="{591D42F6-E181-4ED9-9362-E75AB1F1F0FC}" srcOrd="0" destOrd="0" presId="urn:microsoft.com/office/officeart/2005/8/layout/hierarchy6"/>
    <dgm:cxn modelId="{8B4DE0BE-DC85-492A-9933-5EE5E9E1E449}" type="presParOf" srcId="{DA4D56D9-1AE8-40FC-AC46-92B12096F97F}" destId="{3043C10F-003D-4EB4-9929-06F1EE6DE2CA}" srcOrd="1" destOrd="0" presId="urn:microsoft.com/office/officeart/2005/8/layout/hierarchy6"/>
    <dgm:cxn modelId="{690F954F-E63A-4A55-847B-C3BA1910D812}" type="presParOf" srcId="{6554C349-2BBE-4888-BB86-8DCE9073EE27}" destId="{3C397A87-3D47-409C-B324-4109B47539FC}" srcOrd="2" destOrd="0" presId="urn:microsoft.com/office/officeart/2005/8/layout/hierarchy6"/>
    <dgm:cxn modelId="{9F938CC8-AC7F-4E9C-8F59-FC98AB3E6C6D}" type="presParOf" srcId="{6554C349-2BBE-4888-BB86-8DCE9073EE27}" destId="{1451E370-0DAA-4A7D-8157-13BA4B501006}" srcOrd="3" destOrd="0" presId="urn:microsoft.com/office/officeart/2005/8/layout/hierarchy6"/>
    <dgm:cxn modelId="{0697A63D-BE98-45EA-AB69-E996FDDF59FC}" type="presParOf" srcId="{1451E370-0DAA-4A7D-8157-13BA4B501006}" destId="{A49386D3-1408-462A-A621-4796AD9107DA}" srcOrd="0" destOrd="0" presId="urn:microsoft.com/office/officeart/2005/8/layout/hierarchy6"/>
    <dgm:cxn modelId="{4F8E1A64-3CA4-4AE3-9013-B2B5F9A3F3B4}" type="presParOf" srcId="{1451E370-0DAA-4A7D-8157-13BA4B501006}" destId="{A94AC2C4-C824-43E9-A910-F542A00137E6}" srcOrd="1" destOrd="0" presId="urn:microsoft.com/office/officeart/2005/8/layout/hierarchy6"/>
    <dgm:cxn modelId="{CE9C7C5B-98DA-41EC-91D1-8ECA08E02E7A}" type="presParOf" srcId="{A94AC2C4-C824-43E9-A910-F542A00137E6}" destId="{0BD1840F-F530-43C4-BD21-0CC068181130}" srcOrd="0" destOrd="0" presId="urn:microsoft.com/office/officeart/2005/8/layout/hierarchy6"/>
    <dgm:cxn modelId="{00F4F480-CD29-4B7C-8846-9FB6D237FCC9}" type="presParOf" srcId="{A94AC2C4-C824-43E9-A910-F542A00137E6}" destId="{F012F13F-8AA9-4006-A763-912C3D0B0B31}" srcOrd="1" destOrd="0" presId="urn:microsoft.com/office/officeart/2005/8/layout/hierarchy6"/>
    <dgm:cxn modelId="{152DEC5B-119B-4DB0-B5EC-62E853A79FB8}" type="presParOf" srcId="{F012F13F-8AA9-4006-A763-912C3D0B0B31}" destId="{5C001821-C4C6-44DE-AE62-466BDA406221}" srcOrd="0" destOrd="0" presId="urn:microsoft.com/office/officeart/2005/8/layout/hierarchy6"/>
    <dgm:cxn modelId="{A5075981-2CDD-4174-B9A4-5032799BE10F}" type="presParOf" srcId="{F012F13F-8AA9-4006-A763-912C3D0B0B31}" destId="{120F9FEA-03D8-4893-A7C7-6E46DB30A9C7}" srcOrd="1" destOrd="0" presId="urn:microsoft.com/office/officeart/2005/8/layout/hierarchy6"/>
    <dgm:cxn modelId="{697F8FC2-B51C-4B5F-96A7-1A951EE99D75}" type="presParOf" srcId="{A94AC2C4-C824-43E9-A910-F542A00137E6}" destId="{E0208217-5066-4E0A-897D-088FA5B6A528}" srcOrd="2" destOrd="0" presId="urn:microsoft.com/office/officeart/2005/8/layout/hierarchy6"/>
    <dgm:cxn modelId="{01836EEB-51A6-4DCF-B50D-497D49EA186D}" type="presParOf" srcId="{A94AC2C4-C824-43E9-A910-F542A00137E6}" destId="{1212687D-6DD2-48CA-9D83-97373D198403}" srcOrd="3" destOrd="0" presId="urn:microsoft.com/office/officeart/2005/8/layout/hierarchy6"/>
    <dgm:cxn modelId="{CAD62684-349A-4205-852D-F64DC100F89F}" type="presParOf" srcId="{1212687D-6DD2-48CA-9D83-97373D198403}" destId="{26F37BE1-0D4B-48A3-9873-0B8971F53DED}" srcOrd="0" destOrd="0" presId="urn:microsoft.com/office/officeart/2005/8/layout/hierarchy6"/>
    <dgm:cxn modelId="{E86E12B0-1EB1-4644-8236-471306A728BC}" type="presParOf" srcId="{1212687D-6DD2-48CA-9D83-97373D198403}" destId="{161579CF-E80A-4F25-84CE-B55FD8E783B7}" srcOrd="1" destOrd="0" presId="urn:microsoft.com/office/officeart/2005/8/layout/hierarchy6"/>
    <dgm:cxn modelId="{6B97CBF1-0CA3-40D6-8CB9-8393C7D0ACBD}" type="presParOf" srcId="{FE9A41D7-D255-47C6-ADAC-57A39504EDE7}" destId="{FBEF2299-22F7-4066-B72C-819354196D59}" srcOrd="2" destOrd="0" presId="urn:microsoft.com/office/officeart/2005/8/layout/hierarchy6"/>
    <dgm:cxn modelId="{1B823627-12F9-475A-804C-A0575B2059CA}" type="presParOf" srcId="{FE9A41D7-D255-47C6-ADAC-57A39504EDE7}" destId="{C52D5823-04BE-4247-8D88-C0C8C4C6CE98}" srcOrd="3" destOrd="0" presId="urn:microsoft.com/office/officeart/2005/8/layout/hierarchy6"/>
    <dgm:cxn modelId="{CD39B416-562F-47E8-BE27-0AAFFDFA5A7B}" type="presParOf" srcId="{C52D5823-04BE-4247-8D88-C0C8C4C6CE98}" destId="{05305ACC-AC49-41E7-B5EC-60B996FCF2E6}" srcOrd="0" destOrd="0" presId="urn:microsoft.com/office/officeart/2005/8/layout/hierarchy6"/>
    <dgm:cxn modelId="{9666777E-EC5D-4EAC-A7CC-5D8754BF05F1}" type="presParOf" srcId="{C52D5823-04BE-4247-8D88-C0C8C4C6CE98}" destId="{B30296A2-42F0-4A00-BDF1-49033427BE8F}" srcOrd="1" destOrd="0" presId="urn:microsoft.com/office/officeart/2005/8/layout/hierarchy6"/>
    <dgm:cxn modelId="{246D8944-D0E3-4F02-BF03-478351B37B0D}" type="presParOf" srcId="{B30296A2-42F0-4A00-BDF1-49033427BE8F}" destId="{19DAACC1-23C3-4277-B3C4-64669EF945BD}" srcOrd="0" destOrd="0" presId="urn:microsoft.com/office/officeart/2005/8/layout/hierarchy6"/>
    <dgm:cxn modelId="{64A0C539-93CA-4254-9F4B-B529DE534077}" type="presParOf" srcId="{B30296A2-42F0-4A00-BDF1-49033427BE8F}" destId="{19AA8147-F073-4A63-A878-0444D390213E}" srcOrd="1" destOrd="0" presId="urn:microsoft.com/office/officeart/2005/8/layout/hierarchy6"/>
    <dgm:cxn modelId="{BC37B9FF-0D5E-407A-B0F1-A3446C2CABE4}" type="presParOf" srcId="{19AA8147-F073-4A63-A878-0444D390213E}" destId="{B9F5B92D-A2C0-4E54-981E-0B98336E1EDE}" srcOrd="0" destOrd="0" presId="urn:microsoft.com/office/officeart/2005/8/layout/hierarchy6"/>
    <dgm:cxn modelId="{DCF5BDDB-C6AD-487A-9E5C-1F0AE4C48A17}" type="presParOf" srcId="{19AA8147-F073-4A63-A878-0444D390213E}" destId="{35A6FCDB-5E04-4432-96DA-EB033EE12B04}" srcOrd="1" destOrd="0" presId="urn:microsoft.com/office/officeart/2005/8/layout/hierarchy6"/>
    <dgm:cxn modelId="{3DFAEBB4-24F7-4FA1-BF7A-1233B5D5B49F}" type="presParOf" srcId="{B30296A2-42F0-4A00-BDF1-49033427BE8F}" destId="{8078363E-A27E-48B5-8673-EFD45B83E7EC}" srcOrd="2" destOrd="0" presId="urn:microsoft.com/office/officeart/2005/8/layout/hierarchy6"/>
    <dgm:cxn modelId="{C47101FE-9219-4604-AF13-4E2CE48C8D37}" type="presParOf" srcId="{B30296A2-42F0-4A00-BDF1-49033427BE8F}" destId="{9DBA1C94-DBDE-46B7-9903-A6A834FB299D}" srcOrd="3" destOrd="0" presId="urn:microsoft.com/office/officeart/2005/8/layout/hierarchy6"/>
    <dgm:cxn modelId="{4BCD1E2A-745A-4B00-8AEC-17C3D1E3322C}" type="presParOf" srcId="{9DBA1C94-DBDE-46B7-9903-A6A834FB299D}" destId="{525A8AF7-ADBF-47C1-A732-355E1240C767}" srcOrd="0" destOrd="0" presId="urn:microsoft.com/office/officeart/2005/8/layout/hierarchy6"/>
    <dgm:cxn modelId="{47E0AA06-326A-4634-A4F3-E56E31D5C944}" type="presParOf" srcId="{9DBA1C94-DBDE-46B7-9903-A6A834FB299D}" destId="{0246F920-5A89-4EA9-9B46-133C01662701}" srcOrd="1" destOrd="0" presId="urn:microsoft.com/office/officeart/2005/8/layout/hierarchy6"/>
    <dgm:cxn modelId="{834073A8-F136-43F9-8646-7464B92DB678}" type="presParOf" srcId="{0246F920-5A89-4EA9-9B46-133C01662701}" destId="{4779242B-0BAC-4238-BD3D-E332B14A6793}" srcOrd="0" destOrd="0" presId="urn:microsoft.com/office/officeart/2005/8/layout/hierarchy6"/>
    <dgm:cxn modelId="{D6073783-F701-4ACC-9BF3-3C8B4227D445}" type="presParOf" srcId="{0246F920-5A89-4EA9-9B46-133C01662701}" destId="{60BB96B0-AB41-436B-832B-BBE99C4807ED}" srcOrd="1" destOrd="0" presId="urn:microsoft.com/office/officeart/2005/8/layout/hierarchy6"/>
    <dgm:cxn modelId="{10312E57-6079-4603-B79D-B323ED8C6A9F}" type="presParOf" srcId="{60BB96B0-AB41-436B-832B-BBE99C4807ED}" destId="{4DB955B0-2AB8-43A6-B6FA-1E381D12FC4A}" srcOrd="0" destOrd="0" presId="urn:microsoft.com/office/officeart/2005/8/layout/hierarchy6"/>
    <dgm:cxn modelId="{4EBD1DD0-68B4-4EDD-8ECF-F3ED187821D7}" type="presParOf" srcId="{60BB96B0-AB41-436B-832B-BBE99C4807ED}" destId="{A4E544AA-1441-42AA-AB3D-19C83401D4D2}" srcOrd="1" destOrd="0" presId="urn:microsoft.com/office/officeart/2005/8/layout/hierarchy6"/>
    <dgm:cxn modelId="{E40A990D-1F05-4E2D-B908-0054959059B4}" type="presParOf" srcId="{0246F920-5A89-4EA9-9B46-133C01662701}" destId="{6E52C6DA-2D59-4AEC-87BC-785D6A4215E4}" srcOrd="2" destOrd="0" presId="urn:microsoft.com/office/officeart/2005/8/layout/hierarchy6"/>
    <dgm:cxn modelId="{C897A8C0-798D-4187-99C1-8BFA56B16F63}" type="presParOf" srcId="{0246F920-5A89-4EA9-9B46-133C01662701}" destId="{79BDB5B3-F1AE-4C26-958B-2A4E097F4355}" srcOrd="3" destOrd="0" presId="urn:microsoft.com/office/officeart/2005/8/layout/hierarchy6"/>
    <dgm:cxn modelId="{12E1AE78-3902-4FE6-9BD3-88962A0405FF}" type="presParOf" srcId="{79BDB5B3-F1AE-4C26-958B-2A4E097F4355}" destId="{0E8B85CA-8546-4154-AFF3-7DA3ED95DF04}" srcOrd="0" destOrd="0" presId="urn:microsoft.com/office/officeart/2005/8/layout/hierarchy6"/>
    <dgm:cxn modelId="{9237B716-6E89-4EED-A34A-CDC7EDCA35D9}" type="presParOf" srcId="{79BDB5B3-F1AE-4C26-958B-2A4E097F4355}" destId="{442C38BA-8384-47B0-B5D8-BB3E1546BFAF}" srcOrd="1" destOrd="0" presId="urn:microsoft.com/office/officeart/2005/8/layout/hierarchy6"/>
    <dgm:cxn modelId="{4CEB0286-894D-421D-AB27-973C4F93D29C}" type="presParOf" srcId="{A157183D-9369-4D04-8C4D-1283243BD4CB}" destId="{A7649178-ADC2-4CD7-A363-03D9F39ABF41}" srcOrd="1" destOrd="0" presId="urn:microsoft.com/office/officeart/2005/8/layout/hierarchy6"/>
  </dgm:cxnLst>
  <dgm:bg/>
  <dgm:whole>
    <a:ln>
      <a:noFill/>
    </a:ln>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E3BE2CA-3598-47C2-8BDD-1BFCE014D082}" type="doc">
      <dgm:prSet loTypeId="urn:microsoft.com/office/officeart/2005/8/layout/hierarchy6" loCatId="hierarchy" qsTypeId="urn:microsoft.com/office/officeart/2005/8/quickstyle/simple1" qsCatId="simple" csTypeId="urn:microsoft.com/office/officeart/2005/8/colors/accent6_2" csCatId="accent6" phldr="1"/>
      <dgm:spPr/>
      <dgm:t>
        <a:bodyPr/>
        <a:lstStyle/>
        <a:p>
          <a:endParaRPr lang="en-US"/>
        </a:p>
      </dgm:t>
    </dgm:pt>
    <dgm:pt modelId="{F0BDE4A0-26EC-4431-8C3D-7432BB001C60}">
      <dgm:prSet phldrT="[Text]" custT="1"/>
      <dgm:spPr>
        <a:solidFill>
          <a:srgbClr val="294A80"/>
        </a:solidFill>
        <a:ln>
          <a:noFill/>
        </a:ln>
      </dgm:spPr>
      <dgm:t>
        <a:bodyPr/>
        <a:lstStyle/>
        <a:p>
          <a:r>
            <a:rPr lang="en-US" sz="2400" b="1" dirty="0"/>
            <a:t>Risk</a:t>
          </a:r>
          <a:endParaRPr lang="en-US" sz="1800" b="1" dirty="0"/>
        </a:p>
      </dgm:t>
    </dgm:pt>
    <dgm:pt modelId="{71694C7D-DA81-4596-B0C1-828461C056F4}" type="parTrans" cxnId="{A87019C0-CE88-4E3E-BEE8-5609358273B9}">
      <dgm:prSet/>
      <dgm:spPr/>
      <dgm:t>
        <a:bodyPr/>
        <a:lstStyle/>
        <a:p>
          <a:endParaRPr lang="en-US" sz="2400" b="1"/>
        </a:p>
      </dgm:t>
    </dgm:pt>
    <dgm:pt modelId="{8233E83F-D774-4691-AA59-F7727B4DAB11}" type="sibTrans" cxnId="{A87019C0-CE88-4E3E-BEE8-5609358273B9}">
      <dgm:prSet/>
      <dgm:spPr/>
      <dgm:t>
        <a:bodyPr/>
        <a:lstStyle/>
        <a:p>
          <a:endParaRPr lang="en-US" sz="2400" b="1"/>
        </a:p>
      </dgm:t>
    </dgm:pt>
    <dgm:pt modelId="{65AD1340-D5EA-498A-85DF-6AC4729FDC2A}">
      <dgm:prSet phldrT="[Text]" custT="1"/>
      <dgm:spPr>
        <a:solidFill>
          <a:srgbClr val="294A80"/>
        </a:solidFill>
        <a:ln>
          <a:noFill/>
        </a:ln>
      </dgm:spPr>
      <dgm:t>
        <a:bodyPr/>
        <a:lstStyle/>
        <a:p>
          <a:r>
            <a:rPr lang="en-US" sz="1800" b="1" dirty="0"/>
            <a:t>Loss Event Frequency</a:t>
          </a:r>
        </a:p>
      </dgm:t>
    </dgm:pt>
    <dgm:pt modelId="{1A9B8DF4-9F69-496F-B2FB-12E9456E53E1}" type="parTrans" cxnId="{4C217AD7-5B11-4573-9483-1AABD31BBBB7}">
      <dgm:prSet/>
      <dgm:spPr>
        <a:solidFill>
          <a:srgbClr val="294A80"/>
        </a:solidFill>
        <a:ln w="28575">
          <a:solidFill>
            <a:srgbClr val="294A80"/>
          </a:solidFill>
        </a:ln>
      </dgm:spPr>
      <dgm:t>
        <a:bodyPr/>
        <a:lstStyle/>
        <a:p>
          <a:endParaRPr lang="en-US" sz="2400" b="1"/>
        </a:p>
      </dgm:t>
    </dgm:pt>
    <dgm:pt modelId="{223F38AE-0D78-4291-A4CB-570D26823AA6}" type="sibTrans" cxnId="{4C217AD7-5B11-4573-9483-1AABD31BBBB7}">
      <dgm:prSet/>
      <dgm:spPr/>
      <dgm:t>
        <a:bodyPr/>
        <a:lstStyle/>
        <a:p>
          <a:endParaRPr lang="en-US" sz="2400" b="1"/>
        </a:p>
      </dgm:t>
    </dgm:pt>
    <dgm:pt modelId="{F3046682-85DC-4880-8691-C44D8F2FCF1D}">
      <dgm:prSet phldrT="[Text]" custT="1"/>
      <dgm:spPr>
        <a:solidFill>
          <a:srgbClr val="294A80"/>
        </a:solidFill>
        <a:ln>
          <a:noFill/>
        </a:ln>
      </dgm:spPr>
      <dgm:t>
        <a:bodyPr/>
        <a:lstStyle/>
        <a:p>
          <a:r>
            <a:rPr lang="en-US" sz="1800" b="1" dirty="0"/>
            <a:t>Threat Event Frequency</a:t>
          </a:r>
        </a:p>
      </dgm:t>
    </dgm:pt>
    <dgm:pt modelId="{7D61188F-1A7D-4409-862E-55CD5CFAD634}" type="parTrans" cxnId="{68C69D81-A753-42E4-8CD4-B35CC8AEA037}">
      <dgm:prSet/>
      <dgm:spPr>
        <a:solidFill>
          <a:srgbClr val="0266D4"/>
        </a:solidFill>
        <a:ln w="28575">
          <a:solidFill>
            <a:srgbClr val="294A80"/>
          </a:solidFill>
        </a:ln>
      </dgm:spPr>
      <dgm:t>
        <a:bodyPr/>
        <a:lstStyle/>
        <a:p>
          <a:endParaRPr lang="en-US" sz="2400" b="1"/>
        </a:p>
      </dgm:t>
    </dgm:pt>
    <dgm:pt modelId="{130C73E2-9088-452B-843A-F5B628271869}" type="sibTrans" cxnId="{68C69D81-A753-42E4-8CD4-B35CC8AEA037}">
      <dgm:prSet/>
      <dgm:spPr/>
      <dgm:t>
        <a:bodyPr/>
        <a:lstStyle/>
        <a:p>
          <a:endParaRPr lang="en-US" sz="2400" b="1"/>
        </a:p>
      </dgm:t>
    </dgm:pt>
    <dgm:pt modelId="{7FA12B3F-3705-44ED-9BCF-F3C03622F627}">
      <dgm:prSet phldrT="[Text]" custT="1"/>
      <dgm:spPr>
        <a:solidFill>
          <a:srgbClr val="294A80"/>
        </a:solidFill>
        <a:ln w="76200">
          <a:solidFill>
            <a:srgbClr val="FFC000"/>
          </a:solidFill>
        </a:ln>
      </dgm:spPr>
      <dgm:t>
        <a:bodyPr/>
        <a:lstStyle/>
        <a:p>
          <a:r>
            <a:rPr lang="en-US" sz="1800" b="1" dirty="0"/>
            <a:t>Vulnerability</a:t>
          </a:r>
        </a:p>
      </dgm:t>
    </dgm:pt>
    <dgm:pt modelId="{E4C4D93B-BE74-417D-B0F0-7531139E5948}" type="parTrans" cxnId="{14C6431C-E584-4213-9C10-B2C4F24D7557}">
      <dgm:prSet/>
      <dgm:spPr>
        <a:solidFill>
          <a:srgbClr val="0266D4"/>
        </a:solidFill>
        <a:ln w="28575">
          <a:solidFill>
            <a:srgbClr val="294A80"/>
          </a:solidFill>
        </a:ln>
      </dgm:spPr>
      <dgm:t>
        <a:bodyPr/>
        <a:lstStyle/>
        <a:p>
          <a:endParaRPr lang="en-US" sz="2400" b="1"/>
        </a:p>
      </dgm:t>
    </dgm:pt>
    <dgm:pt modelId="{923E9F8E-D8E7-4C05-A96D-A4B94FA0EA2D}" type="sibTrans" cxnId="{14C6431C-E584-4213-9C10-B2C4F24D7557}">
      <dgm:prSet/>
      <dgm:spPr/>
      <dgm:t>
        <a:bodyPr/>
        <a:lstStyle/>
        <a:p>
          <a:endParaRPr lang="en-US" sz="2400" b="1"/>
        </a:p>
      </dgm:t>
    </dgm:pt>
    <dgm:pt modelId="{2CB02466-2F2D-4969-9244-B6A01052CF1D}">
      <dgm:prSet phldrT="[Text]" custT="1"/>
      <dgm:spPr>
        <a:solidFill>
          <a:srgbClr val="294A80"/>
        </a:solidFill>
        <a:ln>
          <a:noFill/>
        </a:ln>
      </dgm:spPr>
      <dgm:t>
        <a:bodyPr/>
        <a:lstStyle/>
        <a:p>
          <a:r>
            <a:rPr lang="en-US" sz="1800" b="1" dirty="0"/>
            <a:t>Loss Magnitude</a:t>
          </a:r>
        </a:p>
      </dgm:t>
    </dgm:pt>
    <dgm:pt modelId="{C482D07A-E689-44D9-A95A-415AB7DF4308}" type="parTrans" cxnId="{5B63514A-D0BF-4F84-83DA-25FE43A80C25}">
      <dgm:prSet/>
      <dgm:spPr>
        <a:solidFill>
          <a:srgbClr val="294A80"/>
        </a:solidFill>
        <a:ln w="28575">
          <a:solidFill>
            <a:srgbClr val="294A80"/>
          </a:solidFill>
        </a:ln>
      </dgm:spPr>
      <dgm:t>
        <a:bodyPr/>
        <a:lstStyle/>
        <a:p>
          <a:endParaRPr lang="en-US" sz="2400" b="1"/>
        </a:p>
      </dgm:t>
    </dgm:pt>
    <dgm:pt modelId="{ECB9055D-4A37-404C-9D22-9A4962455B8F}" type="sibTrans" cxnId="{5B63514A-D0BF-4F84-83DA-25FE43A80C25}">
      <dgm:prSet/>
      <dgm:spPr/>
      <dgm:t>
        <a:bodyPr/>
        <a:lstStyle/>
        <a:p>
          <a:endParaRPr lang="en-US" sz="2400" b="1"/>
        </a:p>
      </dgm:t>
    </dgm:pt>
    <dgm:pt modelId="{08BE8C8E-98EE-474B-8C70-A92B7835C7EC}">
      <dgm:prSet phldrT="[Text]" custT="1"/>
      <dgm:spPr>
        <a:solidFill>
          <a:srgbClr val="294A80"/>
        </a:solidFill>
      </dgm:spPr>
      <dgm:t>
        <a:bodyPr/>
        <a:lstStyle/>
        <a:p>
          <a:r>
            <a:rPr lang="en-US" sz="1800" b="1" dirty="0"/>
            <a:t>Primary Loss</a:t>
          </a:r>
        </a:p>
      </dgm:t>
    </dgm:pt>
    <dgm:pt modelId="{0B0AEDD0-4FA1-4796-B978-DCA370BCA5D5}" type="parTrans" cxnId="{BA62F9E8-1056-4630-85DB-8A0920251300}">
      <dgm:prSet/>
      <dgm:spPr>
        <a:ln w="28575">
          <a:solidFill>
            <a:srgbClr val="294A80"/>
          </a:solidFill>
        </a:ln>
      </dgm:spPr>
      <dgm:t>
        <a:bodyPr/>
        <a:lstStyle/>
        <a:p>
          <a:endParaRPr lang="en-US" sz="2400" b="1"/>
        </a:p>
      </dgm:t>
    </dgm:pt>
    <dgm:pt modelId="{19AED7A8-4C48-4EAF-8149-86B57D0183A6}" type="sibTrans" cxnId="{BA62F9E8-1056-4630-85DB-8A0920251300}">
      <dgm:prSet/>
      <dgm:spPr/>
      <dgm:t>
        <a:bodyPr/>
        <a:lstStyle/>
        <a:p>
          <a:endParaRPr lang="en-US" sz="2400" b="1"/>
        </a:p>
      </dgm:t>
    </dgm:pt>
    <dgm:pt modelId="{A7AC340B-F1B4-440C-BED6-55C508C44A0F}">
      <dgm:prSet phldrT="[Text]" custT="1"/>
      <dgm:spPr>
        <a:solidFill>
          <a:srgbClr val="294A80"/>
        </a:solidFill>
      </dgm:spPr>
      <dgm:t>
        <a:bodyPr/>
        <a:lstStyle/>
        <a:p>
          <a:r>
            <a:rPr lang="en-US" sz="1800" b="1" dirty="0"/>
            <a:t>Secondary Risk</a:t>
          </a:r>
        </a:p>
      </dgm:t>
    </dgm:pt>
    <dgm:pt modelId="{4FAA2015-A26C-4A77-87B1-03509F42C2C2}" type="parTrans" cxnId="{D1D69B59-BEE7-4C58-9662-93A0BB36E5C3}">
      <dgm:prSet/>
      <dgm:spPr>
        <a:ln w="28575">
          <a:solidFill>
            <a:srgbClr val="294A80"/>
          </a:solidFill>
        </a:ln>
      </dgm:spPr>
      <dgm:t>
        <a:bodyPr/>
        <a:lstStyle/>
        <a:p>
          <a:endParaRPr lang="en-US" sz="2400" b="1"/>
        </a:p>
      </dgm:t>
    </dgm:pt>
    <dgm:pt modelId="{0D0DBDE4-7407-478B-AD2D-37F968C7C27C}" type="sibTrans" cxnId="{D1D69B59-BEE7-4C58-9662-93A0BB36E5C3}">
      <dgm:prSet/>
      <dgm:spPr/>
      <dgm:t>
        <a:bodyPr/>
        <a:lstStyle/>
        <a:p>
          <a:endParaRPr lang="en-US" sz="2400" b="1"/>
        </a:p>
      </dgm:t>
    </dgm:pt>
    <dgm:pt modelId="{C89810DC-D82C-43FD-9EA2-EE03C98AD88C}">
      <dgm:prSet phldrT="[Text]" custT="1"/>
      <dgm:spPr>
        <a:solidFill>
          <a:srgbClr val="294A80"/>
        </a:solidFill>
        <a:ln>
          <a:noFill/>
        </a:ln>
      </dgm:spPr>
      <dgm:t>
        <a:bodyPr/>
        <a:lstStyle/>
        <a:p>
          <a:r>
            <a:rPr lang="en-US" sz="1800" b="1" dirty="0"/>
            <a:t>Secondary Loss Event Frequency</a:t>
          </a:r>
        </a:p>
      </dgm:t>
    </dgm:pt>
    <dgm:pt modelId="{D88B9833-D809-49CB-A90E-A9B59A1CCF3F}" type="parTrans" cxnId="{8E26C131-660B-408C-9190-587971B83234}">
      <dgm:prSet/>
      <dgm:spPr>
        <a:ln w="28575">
          <a:solidFill>
            <a:srgbClr val="294A80"/>
          </a:solidFill>
        </a:ln>
      </dgm:spPr>
      <dgm:t>
        <a:bodyPr/>
        <a:lstStyle/>
        <a:p>
          <a:endParaRPr lang="en-US" sz="2400" b="1"/>
        </a:p>
      </dgm:t>
    </dgm:pt>
    <dgm:pt modelId="{5E88DAAD-6CBD-4A2C-9F52-15ECEBBD22C4}" type="sibTrans" cxnId="{8E26C131-660B-408C-9190-587971B83234}">
      <dgm:prSet/>
      <dgm:spPr/>
      <dgm:t>
        <a:bodyPr/>
        <a:lstStyle/>
        <a:p>
          <a:endParaRPr lang="en-US" sz="2400" b="1"/>
        </a:p>
      </dgm:t>
    </dgm:pt>
    <dgm:pt modelId="{D8350281-DAF2-4F33-9141-B2CC61603833}">
      <dgm:prSet phldrT="[Text]" custT="1"/>
      <dgm:spPr>
        <a:solidFill>
          <a:srgbClr val="294A80"/>
        </a:solidFill>
        <a:ln>
          <a:noFill/>
        </a:ln>
      </dgm:spPr>
      <dgm:t>
        <a:bodyPr/>
        <a:lstStyle/>
        <a:p>
          <a:r>
            <a:rPr lang="en-US" sz="1800" b="1" dirty="0"/>
            <a:t>Secondary Loss Magnitude</a:t>
          </a:r>
        </a:p>
      </dgm:t>
    </dgm:pt>
    <dgm:pt modelId="{9FCA798D-2486-4A95-8977-D205FCF99CBF}" type="parTrans" cxnId="{D3C09314-99E0-4649-A919-046611465506}">
      <dgm:prSet/>
      <dgm:spPr>
        <a:ln w="28575">
          <a:solidFill>
            <a:srgbClr val="294A80"/>
          </a:solidFill>
        </a:ln>
      </dgm:spPr>
      <dgm:t>
        <a:bodyPr/>
        <a:lstStyle/>
        <a:p>
          <a:endParaRPr lang="en-US" sz="2400" b="1"/>
        </a:p>
      </dgm:t>
    </dgm:pt>
    <dgm:pt modelId="{75A7800B-E82F-47C4-A159-79D1668488AB}" type="sibTrans" cxnId="{D3C09314-99E0-4649-A919-046611465506}">
      <dgm:prSet/>
      <dgm:spPr/>
      <dgm:t>
        <a:bodyPr/>
        <a:lstStyle/>
        <a:p>
          <a:endParaRPr lang="en-US" sz="2400" b="1"/>
        </a:p>
      </dgm:t>
    </dgm:pt>
    <dgm:pt modelId="{B425A7EE-0C86-4388-A614-D3D1E9A7780E}">
      <dgm:prSet phldrT="[Text]" custT="1"/>
      <dgm:spPr>
        <a:solidFill>
          <a:srgbClr val="294A80"/>
        </a:solidFill>
        <a:ln>
          <a:noFill/>
        </a:ln>
      </dgm:spPr>
      <dgm:t>
        <a:bodyPr/>
        <a:lstStyle/>
        <a:p>
          <a:r>
            <a:rPr lang="en-US" sz="1800" b="1" dirty="0"/>
            <a:t>Contact Frequency</a:t>
          </a:r>
        </a:p>
      </dgm:t>
    </dgm:pt>
    <dgm:pt modelId="{8BA342BA-94F0-4677-944B-0A6C9750C516}" type="parTrans" cxnId="{5CD4862A-9582-409A-9C2A-1DE565B8F53F}">
      <dgm:prSet/>
      <dgm:spPr>
        <a:ln w="28575">
          <a:solidFill>
            <a:srgbClr val="294A80"/>
          </a:solidFill>
        </a:ln>
      </dgm:spPr>
      <dgm:t>
        <a:bodyPr/>
        <a:lstStyle/>
        <a:p>
          <a:endParaRPr lang="en-US" sz="2400" b="1"/>
        </a:p>
      </dgm:t>
    </dgm:pt>
    <dgm:pt modelId="{2EA0EBE1-0E89-402F-8E26-FE9E492741C9}" type="sibTrans" cxnId="{5CD4862A-9582-409A-9C2A-1DE565B8F53F}">
      <dgm:prSet/>
      <dgm:spPr/>
      <dgm:t>
        <a:bodyPr/>
        <a:lstStyle/>
        <a:p>
          <a:endParaRPr lang="en-US" sz="2400" b="1"/>
        </a:p>
      </dgm:t>
    </dgm:pt>
    <dgm:pt modelId="{75B8905B-C2C6-488A-999B-459042E8FB43}">
      <dgm:prSet phldrT="[Text]" custT="1"/>
      <dgm:spPr>
        <a:solidFill>
          <a:srgbClr val="294A80"/>
        </a:solidFill>
        <a:ln>
          <a:noFill/>
        </a:ln>
      </dgm:spPr>
      <dgm:t>
        <a:bodyPr/>
        <a:lstStyle/>
        <a:p>
          <a:r>
            <a:rPr lang="en-US" sz="1800" b="1" dirty="0"/>
            <a:t>Probability of Action</a:t>
          </a:r>
        </a:p>
      </dgm:t>
    </dgm:pt>
    <dgm:pt modelId="{FC9049D8-A0F5-429A-AB77-4D0E884BAB52}" type="parTrans" cxnId="{8E0AA58C-8491-4368-8971-08690835F155}">
      <dgm:prSet/>
      <dgm:spPr>
        <a:ln w="28575">
          <a:solidFill>
            <a:srgbClr val="294A80"/>
          </a:solidFill>
        </a:ln>
      </dgm:spPr>
      <dgm:t>
        <a:bodyPr/>
        <a:lstStyle/>
        <a:p>
          <a:endParaRPr lang="en-US" sz="2400" b="1"/>
        </a:p>
      </dgm:t>
    </dgm:pt>
    <dgm:pt modelId="{82DCF83F-3001-4CD2-AF34-67B95C44EFC0}" type="sibTrans" cxnId="{8E0AA58C-8491-4368-8971-08690835F155}">
      <dgm:prSet/>
      <dgm:spPr/>
      <dgm:t>
        <a:bodyPr/>
        <a:lstStyle/>
        <a:p>
          <a:endParaRPr lang="en-US" sz="2400" b="1"/>
        </a:p>
      </dgm:t>
    </dgm:pt>
    <dgm:pt modelId="{3DB43582-72D4-4C0D-BD99-EE9E71EF3B91}">
      <dgm:prSet phldrT="[Text]" custT="1"/>
      <dgm:spPr>
        <a:solidFill>
          <a:srgbClr val="294A80"/>
        </a:solidFill>
        <a:ln>
          <a:noFill/>
        </a:ln>
      </dgm:spPr>
      <dgm:t>
        <a:bodyPr/>
        <a:lstStyle/>
        <a:p>
          <a:r>
            <a:rPr lang="en-US" sz="1800" b="1" dirty="0"/>
            <a:t>Threat Capability</a:t>
          </a:r>
        </a:p>
      </dgm:t>
    </dgm:pt>
    <dgm:pt modelId="{B8A6490F-4A65-4428-A464-3FFC9708ED65}" type="parTrans" cxnId="{14B151DC-38CE-4570-96AD-627034630303}">
      <dgm:prSet/>
      <dgm:spPr>
        <a:ln w="28575">
          <a:solidFill>
            <a:srgbClr val="294A80"/>
          </a:solidFill>
        </a:ln>
      </dgm:spPr>
      <dgm:t>
        <a:bodyPr/>
        <a:lstStyle/>
        <a:p>
          <a:endParaRPr lang="en-US" sz="2400" b="1"/>
        </a:p>
      </dgm:t>
    </dgm:pt>
    <dgm:pt modelId="{E05FC543-B269-45B9-ADF3-1962A01AEED6}" type="sibTrans" cxnId="{14B151DC-38CE-4570-96AD-627034630303}">
      <dgm:prSet/>
      <dgm:spPr/>
      <dgm:t>
        <a:bodyPr/>
        <a:lstStyle/>
        <a:p>
          <a:endParaRPr lang="en-US" sz="2400" b="1"/>
        </a:p>
      </dgm:t>
    </dgm:pt>
    <dgm:pt modelId="{FB4ECD5C-CDAA-4A3D-BAB7-6412471AA042}">
      <dgm:prSet phldrT="[Text]" custT="1"/>
      <dgm:spPr>
        <a:solidFill>
          <a:srgbClr val="294A80"/>
        </a:solidFill>
        <a:ln w="76200">
          <a:noFill/>
        </a:ln>
      </dgm:spPr>
      <dgm:t>
        <a:bodyPr/>
        <a:lstStyle/>
        <a:p>
          <a:r>
            <a:rPr lang="en-US" sz="1800" b="1" dirty="0"/>
            <a:t>Resistance Strength</a:t>
          </a:r>
        </a:p>
      </dgm:t>
    </dgm:pt>
    <dgm:pt modelId="{38AB64A2-AD70-4F3D-8436-C8BB206E21B9}" type="parTrans" cxnId="{9A93543A-2169-4612-90DF-D47A71A20E5B}">
      <dgm:prSet/>
      <dgm:spPr>
        <a:ln w="28575">
          <a:solidFill>
            <a:srgbClr val="294A80"/>
          </a:solidFill>
        </a:ln>
      </dgm:spPr>
      <dgm:t>
        <a:bodyPr/>
        <a:lstStyle/>
        <a:p>
          <a:endParaRPr lang="en-US" sz="2400" b="1"/>
        </a:p>
      </dgm:t>
    </dgm:pt>
    <dgm:pt modelId="{4FAAEB5C-2216-49CB-A017-0CBB09CEDD3A}" type="sibTrans" cxnId="{9A93543A-2169-4612-90DF-D47A71A20E5B}">
      <dgm:prSet/>
      <dgm:spPr/>
      <dgm:t>
        <a:bodyPr/>
        <a:lstStyle/>
        <a:p>
          <a:endParaRPr lang="en-US" sz="2400" b="1"/>
        </a:p>
      </dgm:t>
    </dgm:pt>
    <dgm:pt modelId="{A157183D-9369-4D04-8C4D-1283243BD4CB}" type="pres">
      <dgm:prSet presAssocID="{FE3BE2CA-3598-47C2-8BDD-1BFCE014D082}" presName="mainComposite" presStyleCnt="0">
        <dgm:presLayoutVars>
          <dgm:chPref val="1"/>
          <dgm:dir/>
          <dgm:animOne val="branch"/>
          <dgm:animLvl val="lvl"/>
          <dgm:resizeHandles val="exact"/>
        </dgm:presLayoutVars>
      </dgm:prSet>
      <dgm:spPr/>
    </dgm:pt>
    <dgm:pt modelId="{22AEB7F4-1EBA-433C-BD4A-A14E7A42461D}" type="pres">
      <dgm:prSet presAssocID="{FE3BE2CA-3598-47C2-8BDD-1BFCE014D082}" presName="hierFlow" presStyleCnt="0"/>
      <dgm:spPr/>
    </dgm:pt>
    <dgm:pt modelId="{BB6EC8EB-F0AF-4831-8DCC-164780DE5E6A}" type="pres">
      <dgm:prSet presAssocID="{FE3BE2CA-3598-47C2-8BDD-1BFCE014D082}" presName="hierChild1" presStyleCnt="0">
        <dgm:presLayoutVars>
          <dgm:chPref val="1"/>
          <dgm:animOne val="branch"/>
          <dgm:animLvl val="lvl"/>
        </dgm:presLayoutVars>
      </dgm:prSet>
      <dgm:spPr/>
    </dgm:pt>
    <dgm:pt modelId="{87B6D2A8-8777-4A58-A934-C6799DE068E8}" type="pres">
      <dgm:prSet presAssocID="{F0BDE4A0-26EC-4431-8C3D-7432BB001C60}" presName="Name14" presStyleCnt="0"/>
      <dgm:spPr/>
    </dgm:pt>
    <dgm:pt modelId="{D3165DA1-D859-46D4-8130-6DC11111D4A2}" type="pres">
      <dgm:prSet presAssocID="{F0BDE4A0-26EC-4431-8C3D-7432BB001C60}" presName="level1Shape" presStyleLbl="node0" presStyleIdx="0" presStyleCnt="1">
        <dgm:presLayoutVars>
          <dgm:chPref val="3"/>
        </dgm:presLayoutVars>
      </dgm:prSet>
      <dgm:spPr/>
    </dgm:pt>
    <dgm:pt modelId="{FE9A41D7-D255-47C6-ADAC-57A39504EDE7}" type="pres">
      <dgm:prSet presAssocID="{F0BDE4A0-26EC-4431-8C3D-7432BB001C60}" presName="hierChild2" presStyleCnt="0"/>
      <dgm:spPr/>
    </dgm:pt>
    <dgm:pt modelId="{9A392CE1-D2C7-4CA7-88B2-D451ED4A30EE}" type="pres">
      <dgm:prSet presAssocID="{1A9B8DF4-9F69-496F-B2FB-12E9456E53E1}" presName="Name19" presStyleLbl="parChTrans1D2" presStyleIdx="0" presStyleCnt="2"/>
      <dgm:spPr/>
    </dgm:pt>
    <dgm:pt modelId="{F36AA58D-B408-4502-B6FE-1112C4DD96DB}" type="pres">
      <dgm:prSet presAssocID="{65AD1340-D5EA-498A-85DF-6AC4729FDC2A}" presName="Name21" presStyleCnt="0"/>
      <dgm:spPr/>
    </dgm:pt>
    <dgm:pt modelId="{45E47A55-0F59-4FF1-97AD-FB467CBEBF68}" type="pres">
      <dgm:prSet presAssocID="{65AD1340-D5EA-498A-85DF-6AC4729FDC2A}" presName="level2Shape" presStyleLbl="node2" presStyleIdx="0" presStyleCnt="2"/>
      <dgm:spPr/>
    </dgm:pt>
    <dgm:pt modelId="{6554C349-2BBE-4888-BB86-8DCE9073EE27}" type="pres">
      <dgm:prSet presAssocID="{65AD1340-D5EA-498A-85DF-6AC4729FDC2A}" presName="hierChild3" presStyleCnt="0"/>
      <dgm:spPr/>
    </dgm:pt>
    <dgm:pt modelId="{45305714-C94E-4F12-B2EB-3A071E7ED17E}" type="pres">
      <dgm:prSet presAssocID="{7D61188F-1A7D-4409-862E-55CD5CFAD634}" presName="Name19" presStyleLbl="parChTrans1D3" presStyleIdx="0" presStyleCnt="4"/>
      <dgm:spPr/>
    </dgm:pt>
    <dgm:pt modelId="{E5EA3C8D-EE94-4DD8-9ACC-757E7286F1E1}" type="pres">
      <dgm:prSet presAssocID="{F3046682-85DC-4880-8691-C44D8F2FCF1D}" presName="Name21" presStyleCnt="0"/>
      <dgm:spPr/>
    </dgm:pt>
    <dgm:pt modelId="{56909645-EEA1-4468-8D6A-E6039080F8B9}" type="pres">
      <dgm:prSet presAssocID="{F3046682-85DC-4880-8691-C44D8F2FCF1D}" presName="level2Shape" presStyleLbl="node3" presStyleIdx="0" presStyleCnt="4"/>
      <dgm:spPr/>
    </dgm:pt>
    <dgm:pt modelId="{34B77CDA-1596-42B0-81D8-978763900E16}" type="pres">
      <dgm:prSet presAssocID="{F3046682-85DC-4880-8691-C44D8F2FCF1D}" presName="hierChild3" presStyleCnt="0"/>
      <dgm:spPr/>
    </dgm:pt>
    <dgm:pt modelId="{4C134293-500C-4739-956D-E4224E3163A4}" type="pres">
      <dgm:prSet presAssocID="{8BA342BA-94F0-4677-944B-0A6C9750C516}" presName="Name19" presStyleLbl="parChTrans1D4" presStyleIdx="0" presStyleCnt="6"/>
      <dgm:spPr/>
    </dgm:pt>
    <dgm:pt modelId="{B870DB6F-ADB0-4B1F-AF7C-706561D1C70C}" type="pres">
      <dgm:prSet presAssocID="{B425A7EE-0C86-4388-A614-D3D1E9A7780E}" presName="Name21" presStyleCnt="0"/>
      <dgm:spPr/>
    </dgm:pt>
    <dgm:pt modelId="{EF13F57B-B642-4760-8A0C-B4919C043B66}" type="pres">
      <dgm:prSet presAssocID="{B425A7EE-0C86-4388-A614-D3D1E9A7780E}" presName="level2Shape" presStyleLbl="node4" presStyleIdx="0" presStyleCnt="6"/>
      <dgm:spPr/>
    </dgm:pt>
    <dgm:pt modelId="{D93B022E-08AB-4A0F-BD94-EC649CF2306D}" type="pres">
      <dgm:prSet presAssocID="{B425A7EE-0C86-4388-A614-D3D1E9A7780E}" presName="hierChild3" presStyleCnt="0"/>
      <dgm:spPr/>
    </dgm:pt>
    <dgm:pt modelId="{97E9D4FE-AF04-436C-A8EB-2D223DA294CD}" type="pres">
      <dgm:prSet presAssocID="{FC9049D8-A0F5-429A-AB77-4D0E884BAB52}" presName="Name19" presStyleLbl="parChTrans1D4" presStyleIdx="1" presStyleCnt="6"/>
      <dgm:spPr/>
    </dgm:pt>
    <dgm:pt modelId="{DA4D56D9-1AE8-40FC-AC46-92B12096F97F}" type="pres">
      <dgm:prSet presAssocID="{75B8905B-C2C6-488A-999B-459042E8FB43}" presName="Name21" presStyleCnt="0"/>
      <dgm:spPr/>
    </dgm:pt>
    <dgm:pt modelId="{591D42F6-E181-4ED9-9362-E75AB1F1F0FC}" type="pres">
      <dgm:prSet presAssocID="{75B8905B-C2C6-488A-999B-459042E8FB43}" presName="level2Shape" presStyleLbl="node4" presStyleIdx="1" presStyleCnt="6"/>
      <dgm:spPr/>
    </dgm:pt>
    <dgm:pt modelId="{3043C10F-003D-4EB4-9929-06F1EE6DE2CA}" type="pres">
      <dgm:prSet presAssocID="{75B8905B-C2C6-488A-999B-459042E8FB43}" presName="hierChild3" presStyleCnt="0"/>
      <dgm:spPr/>
    </dgm:pt>
    <dgm:pt modelId="{3C397A87-3D47-409C-B324-4109B47539FC}" type="pres">
      <dgm:prSet presAssocID="{E4C4D93B-BE74-417D-B0F0-7531139E5948}" presName="Name19" presStyleLbl="parChTrans1D3" presStyleIdx="1" presStyleCnt="4"/>
      <dgm:spPr/>
    </dgm:pt>
    <dgm:pt modelId="{1451E370-0DAA-4A7D-8157-13BA4B501006}" type="pres">
      <dgm:prSet presAssocID="{7FA12B3F-3705-44ED-9BCF-F3C03622F627}" presName="Name21" presStyleCnt="0"/>
      <dgm:spPr/>
    </dgm:pt>
    <dgm:pt modelId="{A49386D3-1408-462A-A621-4796AD9107DA}" type="pres">
      <dgm:prSet presAssocID="{7FA12B3F-3705-44ED-9BCF-F3C03622F627}" presName="level2Shape" presStyleLbl="node3" presStyleIdx="1" presStyleCnt="4" custScaleX="126953"/>
      <dgm:spPr/>
    </dgm:pt>
    <dgm:pt modelId="{A94AC2C4-C824-43E9-A910-F542A00137E6}" type="pres">
      <dgm:prSet presAssocID="{7FA12B3F-3705-44ED-9BCF-F3C03622F627}" presName="hierChild3" presStyleCnt="0"/>
      <dgm:spPr/>
    </dgm:pt>
    <dgm:pt modelId="{0BD1840F-F530-43C4-BD21-0CC068181130}" type="pres">
      <dgm:prSet presAssocID="{B8A6490F-4A65-4428-A464-3FFC9708ED65}" presName="Name19" presStyleLbl="parChTrans1D4" presStyleIdx="2" presStyleCnt="6"/>
      <dgm:spPr/>
    </dgm:pt>
    <dgm:pt modelId="{F012F13F-8AA9-4006-A763-912C3D0B0B31}" type="pres">
      <dgm:prSet presAssocID="{3DB43582-72D4-4C0D-BD99-EE9E71EF3B91}" presName="Name21" presStyleCnt="0"/>
      <dgm:spPr/>
    </dgm:pt>
    <dgm:pt modelId="{5C001821-C4C6-44DE-AE62-466BDA406221}" type="pres">
      <dgm:prSet presAssocID="{3DB43582-72D4-4C0D-BD99-EE9E71EF3B91}" presName="level2Shape" presStyleLbl="node4" presStyleIdx="2" presStyleCnt="6"/>
      <dgm:spPr/>
    </dgm:pt>
    <dgm:pt modelId="{120F9FEA-03D8-4893-A7C7-6E46DB30A9C7}" type="pres">
      <dgm:prSet presAssocID="{3DB43582-72D4-4C0D-BD99-EE9E71EF3B91}" presName="hierChild3" presStyleCnt="0"/>
      <dgm:spPr/>
    </dgm:pt>
    <dgm:pt modelId="{E0208217-5066-4E0A-897D-088FA5B6A528}" type="pres">
      <dgm:prSet presAssocID="{38AB64A2-AD70-4F3D-8436-C8BB206E21B9}" presName="Name19" presStyleLbl="parChTrans1D4" presStyleIdx="3" presStyleCnt="6"/>
      <dgm:spPr/>
    </dgm:pt>
    <dgm:pt modelId="{1212687D-6DD2-48CA-9D83-97373D198403}" type="pres">
      <dgm:prSet presAssocID="{FB4ECD5C-CDAA-4A3D-BAB7-6412471AA042}" presName="Name21" presStyleCnt="0"/>
      <dgm:spPr/>
    </dgm:pt>
    <dgm:pt modelId="{26F37BE1-0D4B-48A3-9873-0B8971F53DED}" type="pres">
      <dgm:prSet presAssocID="{FB4ECD5C-CDAA-4A3D-BAB7-6412471AA042}" presName="level2Shape" presStyleLbl="node4" presStyleIdx="3" presStyleCnt="6"/>
      <dgm:spPr/>
    </dgm:pt>
    <dgm:pt modelId="{161579CF-E80A-4F25-84CE-B55FD8E783B7}" type="pres">
      <dgm:prSet presAssocID="{FB4ECD5C-CDAA-4A3D-BAB7-6412471AA042}" presName="hierChild3" presStyleCnt="0"/>
      <dgm:spPr/>
    </dgm:pt>
    <dgm:pt modelId="{FBEF2299-22F7-4066-B72C-819354196D59}" type="pres">
      <dgm:prSet presAssocID="{C482D07A-E689-44D9-A95A-415AB7DF4308}" presName="Name19" presStyleLbl="parChTrans1D2" presStyleIdx="1" presStyleCnt="2"/>
      <dgm:spPr/>
    </dgm:pt>
    <dgm:pt modelId="{C52D5823-04BE-4247-8D88-C0C8C4C6CE98}" type="pres">
      <dgm:prSet presAssocID="{2CB02466-2F2D-4969-9244-B6A01052CF1D}" presName="Name21" presStyleCnt="0"/>
      <dgm:spPr/>
    </dgm:pt>
    <dgm:pt modelId="{05305ACC-AC49-41E7-B5EC-60B996FCF2E6}" type="pres">
      <dgm:prSet presAssocID="{2CB02466-2F2D-4969-9244-B6A01052CF1D}" presName="level2Shape" presStyleLbl="node2" presStyleIdx="1" presStyleCnt="2"/>
      <dgm:spPr/>
    </dgm:pt>
    <dgm:pt modelId="{B30296A2-42F0-4A00-BDF1-49033427BE8F}" type="pres">
      <dgm:prSet presAssocID="{2CB02466-2F2D-4969-9244-B6A01052CF1D}" presName="hierChild3" presStyleCnt="0"/>
      <dgm:spPr/>
    </dgm:pt>
    <dgm:pt modelId="{19DAACC1-23C3-4277-B3C4-64669EF945BD}" type="pres">
      <dgm:prSet presAssocID="{0B0AEDD0-4FA1-4796-B978-DCA370BCA5D5}" presName="Name19" presStyleLbl="parChTrans1D3" presStyleIdx="2" presStyleCnt="4"/>
      <dgm:spPr/>
    </dgm:pt>
    <dgm:pt modelId="{19AA8147-F073-4A63-A878-0444D390213E}" type="pres">
      <dgm:prSet presAssocID="{08BE8C8E-98EE-474B-8C70-A92B7835C7EC}" presName="Name21" presStyleCnt="0"/>
      <dgm:spPr/>
    </dgm:pt>
    <dgm:pt modelId="{B9F5B92D-A2C0-4E54-981E-0B98336E1EDE}" type="pres">
      <dgm:prSet presAssocID="{08BE8C8E-98EE-474B-8C70-A92B7835C7EC}" presName="level2Shape" presStyleLbl="node3" presStyleIdx="2" presStyleCnt="4"/>
      <dgm:spPr/>
    </dgm:pt>
    <dgm:pt modelId="{35A6FCDB-5E04-4432-96DA-EB033EE12B04}" type="pres">
      <dgm:prSet presAssocID="{08BE8C8E-98EE-474B-8C70-A92B7835C7EC}" presName="hierChild3" presStyleCnt="0"/>
      <dgm:spPr/>
    </dgm:pt>
    <dgm:pt modelId="{8078363E-A27E-48B5-8673-EFD45B83E7EC}" type="pres">
      <dgm:prSet presAssocID="{4FAA2015-A26C-4A77-87B1-03509F42C2C2}" presName="Name19" presStyleLbl="parChTrans1D3" presStyleIdx="3" presStyleCnt="4"/>
      <dgm:spPr/>
    </dgm:pt>
    <dgm:pt modelId="{9DBA1C94-DBDE-46B7-9903-A6A834FB299D}" type="pres">
      <dgm:prSet presAssocID="{A7AC340B-F1B4-440C-BED6-55C508C44A0F}" presName="Name21" presStyleCnt="0"/>
      <dgm:spPr/>
    </dgm:pt>
    <dgm:pt modelId="{525A8AF7-ADBF-47C1-A732-355E1240C767}" type="pres">
      <dgm:prSet presAssocID="{A7AC340B-F1B4-440C-BED6-55C508C44A0F}" presName="level2Shape" presStyleLbl="node3" presStyleIdx="3" presStyleCnt="4"/>
      <dgm:spPr/>
    </dgm:pt>
    <dgm:pt modelId="{0246F920-5A89-4EA9-9B46-133C01662701}" type="pres">
      <dgm:prSet presAssocID="{A7AC340B-F1B4-440C-BED6-55C508C44A0F}" presName="hierChild3" presStyleCnt="0"/>
      <dgm:spPr/>
    </dgm:pt>
    <dgm:pt modelId="{4779242B-0BAC-4238-BD3D-E332B14A6793}" type="pres">
      <dgm:prSet presAssocID="{D88B9833-D809-49CB-A90E-A9B59A1CCF3F}" presName="Name19" presStyleLbl="parChTrans1D4" presStyleIdx="4" presStyleCnt="6"/>
      <dgm:spPr/>
    </dgm:pt>
    <dgm:pt modelId="{60BB96B0-AB41-436B-832B-BBE99C4807ED}" type="pres">
      <dgm:prSet presAssocID="{C89810DC-D82C-43FD-9EA2-EE03C98AD88C}" presName="Name21" presStyleCnt="0"/>
      <dgm:spPr/>
    </dgm:pt>
    <dgm:pt modelId="{4DB955B0-2AB8-43A6-B6FA-1E381D12FC4A}" type="pres">
      <dgm:prSet presAssocID="{C89810DC-D82C-43FD-9EA2-EE03C98AD88C}" presName="level2Shape" presStyleLbl="node4" presStyleIdx="4" presStyleCnt="6"/>
      <dgm:spPr/>
    </dgm:pt>
    <dgm:pt modelId="{A4E544AA-1441-42AA-AB3D-19C83401D4D2}" type="pres">
      <dgm:prSet presAssocID="{C89810DC-D82C-43FD-9EA2-EE03C98AD88C}" presName="hierChild3" presStyleCnt="0"/>
      <dgm:spPr/>
    </dgm:pt>
    <dgm:pt modelId="{6E52C6DA-2D59-4AEC-87BC-785D6A4215E4}" type="pres">
      <dgm:prSet presAssocID="{9FCA798D-2486-4A95-8977-D205FCF99CBF}" presName="Name19" presStyleLbl="parChTrans1D4" presStyleIdx="5" presStyleCnt="6"/>
      <dgm:spPr/>
    </dgm:pt>
    <dgm:pt modelId="{79BDB5B3-F1AE-4C26-958B-2A4E097F4355}" type="pres">
      <dgm:prSet presAssocID="{D8350281-DAF2-4F33-9141-B2CC61603833}" presName="Name21" presStyleCnt="0"/>
      <dgm:spPr/>
    </dgm:pt>
    <dgm:pt modelId="{0E8B85CA-8546-4154-AFF3-7DA3ED95DF04}" type="pres">
      <dgm:prSet presAssocID="{D8350281-DAF2-4F33-9141-B2CC61603833}" presName="level2Shape" presStyleLbl="node4" presStyleIdx="5" presStyleCnt="6"/>
      <dgm:spPr/>
    </dgm:pt>
    <dgm:pt modelId="{442C38BA-8384-47B0-B5D8-BB3E1546BFAF}" type="pres">
      <dgm:prSet presAssocID="{D8350281-DAF2-4F33-9141-B2CC61603833}" presName="hierChild3" presStyleCnt="0"/>
      <dgm:spPr/>
    </dgm:pt>
    <dgm:pt modelId="{A7649178-ADC2-4CD7-A363-03D9F39ABF41}" type="pres">
      <dgm:prSet presAssocID="{FE3BE2CA-3598-47C2-8BDD-1BFCE014D082}" presName="bgShapesFlow" presStyleCnt="0"/>
      <dgm:spPr/>
    </dgm:pt>
  </dgm:ptLst>
  <dgm:cxnLst>
    <dgm:cxn modelId="{D3C09314-99E0-4649-A919-046611465506}" srcId="{A7AC340B-F1B4-440C-BED6-55C508C44A0F}" destId="{D8350281-DAF2-4F33-9141-B2CC61603833}" srcOrd="1" destOrd="0" parTransId="{9FCA798D-2486-4A95-8977-D205FCF99CBF}" sibTransId="{75A7800B-E82F-47C4-A159-79D1668488AB}"/>
    <dgm:cxn modelId="{14C6431C-E584-4213-9C10-B2C4F24D7557}" srcId="{65AD1340-D5EA-498A-85DF-6AC4729FDC2A}" destId="{7FA12B3F-3705-44ED-9BCF-F3C03622F627}" srcOrd="1" destOrd="0" parTransId="{E4C4D93B-BE74-417D-B0F0-7531139E5948}" sibTransId="{923E9F8E-D8E7-4C05-A96D-A4B94FA0EA2D}"/>
    <dgm:cxn modelId="{3600C31D-5EAF-461C-8E1A-169FF4004CF5}" type="presOf" srcId="{B8A6490F-4A65-4428-A464-3FFC9708ED65}" destId="{0BD1840F-F530-43C4-BD21-0CC068181130}" srcOrd="0" destOrd="0" presId="urn:microsoft.com/office/officeart/2005/8/layout/hierarchy6"/>
    <dgm:cxn modelId="{81F22E20-4CDC-41AF-8C2A-34C98E462C7E}" type="presOf" srcId="{38AB64A2-AD70-4F3D-8436-C8BB206E21B9}" destId="{E0208217-5066-4E0A-897D-088FA5B6A528}" srcOrd="0" destOrd="0" presId="urn:microsoft.com/office/officeart/2005/8/layout/hierarchy6"/>
    <dgm:cxn modelId="{90E1C325-7D03-4018-9BCF-59F889D0AB30}" type="presOf" srcId="{75B8905B-C2C6-488A-999B-459042E8FB43}" destId="{591D42F6-E181-4ED9-9362-E75AB1F1F0FC}" srcOrd="0" destOrd="0" presId="urn:microsoft.com/office/officeart/2005/8/layout/hierarchy6"/>
    <dgm:cxn modelId="{8CEE412A-66D2-45CF-AADB-6D7F0B36BA3C}" type="presOf" srcId="{FC9049D8-A0F5-429A-AB77-4D0E884BAB52}" destId="{97E9D4FE-AF04-436C-A8EB-2D223DA294CD}" srcOrd="0" destOrd="0" presId="urn:microsoft.com/office/officeart/2005/8/layout/hierarchy6"/>
    <dgm:cxn modelId="{5CD4862A-9582-409A-9C2A-1DE565B8F53F}" srcId="{F3046682-85DC-4880-8691-C44D8F2FCF1D}" destId="{B425A7EE-0C86-4388-A614-D3D1E9A7780E}" srcOrd="0" destOrd="0" parTransId="{8BA342BA-94F0-4677-944B-0A6C9750C516}" sibTransId="{2EA0EBE1-0E89-402F-8E26-FE9E492741C9}"/>
    <dgm:cxn modelId="{D63A7730-A3A8-41A0-AF5B-D4AC8335C53A}" type="presOf" srcId="{4FAA2015-A26C-4A77-87B1-03509F42C2C2}" destId="{8078363E-A27E-48B5-8673-EFD45B83E7EC}" srcOrd="0" destOrd="0" presId="urn:microsoft.com/office/officeart/2005/8/layout/hierarchy6"/>
    <dgm:cxn modelId="{8E26C131-660B-408C-9190-587971B83234}" srcId="{A7AC340B-F1B4-440C-BED6-55C508C44A0F}" destId="{C89810DC-D82C-43FD-9EA2-EE03C98AD88C}" srcOrd="0" destOrd="0" parTransId="{D88B9833-D809-49CB-A90E-A9B59A1CCF3F}" sibTransId="{5E88DAAD-6CBD-4A2C-9F52-15ECEBBD22C4}"/>
    <dgm:cxn modelId="{9A93543A-2169-4612-90DF-D47A71A20E5B}" srcId="{7FA12B3F-3705-44ED-9BCF-F3C03622F627}" destId="{FB4ECD5C-CDAA-4A3D-BAB7-6412471AA042}" srcOrd="1" destOrd="0" parTransId="{38AB64A2-AD70-4F3D-8436-C8BB206E21B9}" sibTransId="{4FAAEB5C-2216-49CB-A017-0CBB09CEDD3A}"/>
    <dgm:cxn modelId="{0D5B703A-78B2-404B-AD52-A8FBB30170B7}" type="presOf" srcId="{8BA342BA-94F0-4677-944B-0A6C9750C516}" destId="{4C134293-500C-4739-956D-E4224E3163A4}" srcOrd="0" destOrd="0" presId="urn:microsoft.com/office/officeart/2005/8/layout/hierarchy6"/>
    <dgm:cxn modelId="{7C366048-6390-40C0-A8C9-C0700E13C0F2}" type="presOf" srcId="{D8350281-DAF2-4F33-9141-B2CC61603833}" destId="{0E8B85CA-8546-4154-AFF3-7DA3ED95DF04}" srcOrd="0" destOrd="0" presId="urn:microsoft.com/office/officeart/2005/8/layout/hierarchy6"/>
    <dgm:cxn modelId="{5B63514A-D0BF-4F84-83DA-25FE43A80C25}" srcId="{F0BDE4A0-26EC-4431-8C3D-7432BB001C60}" destId="{2CB02466-2F2D-4969-9244-B6A01052CF1D}" srcOrd="1" destOrd="0" parTransId="{C482D07A-E689-44D9-A95A-415AB7DF4308}" sibTransId="{ECB9055D-4A37-404C-9D22-9A4962455B8F}"/>
    <dgm:cxn modelId="{3999E04C-4AAC-48E0-8409-9F560663F52A}" type="presOf" srcId="{C482D07A-E689-44D9-A95A-415AB7DF4308}" destId="{FBEF2299-22F7-4066-B72C-819354196D59}" srcOrd="0" destOrd="0" presId="urn:microsoft.com/office/officeart/2005/8/layout/hierarchy6"/>
    <dgm:cxn modelId="{D1D69B59-BEE7-4C58-9662-93A0BB36E5C3}" srcId="{2CB02466-2F2D-4969-9244-B6A01052CF1D}" destId="{A7AC340B-F1B4-440C-BED6-55C508C44A0F}" srcOrd="1" destOrd="0" parTransId="{4FAA2015-A26C-4A77-87B1-03509F42C2C2}" sibTransId="{0D0DBDE4-7407-478B-AD2D-37F968C7C27C}"/>
    <dgm:cxn modelId="{BD9DC56A-DD20-4254-98A0-D22C8C3A29C3}" type="presOf" srcId="{F0BDE4A0-26EC-4431-8C3D-7432BB001C60}" destId="{D3165DA1-D859-46D4-8130-6DC11111D4A2}" srcOrd="0" destOrd="0" presId="urn:microsoft.com/office/officeart/2005/8/layout/hierarchy6"/>
    <dgm:cxn modelId="{C9F51B6E-F930-42E1-A674-89ED47675A2A}" type="presOf" srcId="{0B0AEDD0-4FA1-4796-B978-DCA370BCA5D5}" destId="{19DAACC1-23C3-4277-B3C4-64669EF945BD}" srcOrd="0" destOrd="0" presId="urn:microsoft.com/office/officeart/2005/8/layout/hierarchy6"/>
    <dgm:cxn modelId="{C345CF71-5B66-4577-B2F1-3F7DF3EC67DD}" type="presOf" srcId="{08BE8C8E-98EE-474B-8C70-A92B7835C7EC}" destId="{B9F5B92D-A2C0-4E54-981E-0B98336E1EDE}" srcOrd="0" destOrd="0" presId="urn:microsoft.com/office/officeart/2005/8/layout/hierarchy6"/>
    <dgm:cxn modelId="{59EDE17C-3828-44DD-A5CB-4FC6F503D594}" type="presOf" srcId="{65AD1340-D5EA-498A-85DF-6AC4729FDC2A}" destId="{45E47A55-0F59-4FF1-97AD-FB467CBEBF68}" srcOrd="0" destOrd="0" presId="urn:microsoft.com/office/officeart/2005/8/layout/hierarchy6"/>
    <dgm:cxn modelId="{68C69D81-A753-42E4-8CD4-B35CC8AEA037}" srcId="{65AD1340-D5EA-498A-85DF-6AC4729FDC2A}" destId="{F3046682-85DC-4880-8691-C44D8F2FCF1D}" srcOrd="0" destOrd="0" parTransId="{7D61188F-1A7D-4409-862E-55CD5CFAD634}" sibTransId="{130C73E2-9088-452B-843A-F5B628271869}"/>
    <dgm:cxn modelId="{DFFE3D84-772D-490C-8744-9F9105D5B190}" type="presOf" srcId="{9FCA798D-2486-4A95-8977-D205FCF99CBF}" destId="{6E52C6DA-2D59-4AEC-87BC-785D6A4215E4}" srcOrd="0" destOrd="0" presId="urn:microsoft.com/office/officeart/2005/8/layout/hierarchy6"/>
    <dgm:cxn modelId="{300E5984-4B73-457F-9DAF-40378AFAEA2C}" type="presOf" srcId="{C89810DC-D82C-43FD-9EA2-EE03C98AD88C}" destId="{4DB955B0-2AB8-43A6-B6FA-1E381D12FC4A}" srcOrd="0" destOrd="0" presId="urn:microsoft.com/office/officeart/2005/8/layout/hierarchy6"/>
    <dgm:cxn modelId="{7AEDD086-F2CC-4BF0-A196-BCDE56EDC3BF}" type="presOf" srcId="{B425A7EE-0C86-4388-A614-D3D1E9A7780E}" destId="{EF13F57B-B642-4760-8A0C-B4919C043B66}" srcOrd="0" destOrd="0" presId="urn:microsoft.com/office/officeart/2005/8/layout/hierarchy6"/>
    <dgm:cxn modelId="{FA417488-EAB5-42E3-9075-D1DEFD4C4A0E}" type="presOf" srcId="{2CB02466-2F2D-4969-9244-B6A01052CF1D}" destId="{05305ACC-AC49-41E7-B5EC-60B996FCF2E6}" srcOrd="0" destOrd="0" presId="urn:microsoft.com/office/officeart/2005/8/layout/hierarchy6"/>
    <dgm:cxn modelId="{8E0AA58C-8491-4368-8971-08690835F155}" srcId="{F3046682-85DC-4880-8691-C44D8F2FCF1D}" destId="{75B8905B-C2C6-488A-999B-459042E8FB43}" srcOrd="1" destOrd="0" parTransId="{FC9049D8-A0F5-429A-AB77-4D0E884BAB52}" sibTransId="{82DCF83F-3001-4CD2-AF34-67B95C44EFC0}"/>
    <dgm:cxn modelId="{D2650991-B685-4B3B-BFC0-08478086DAEF}" type="presOf" srcId="{7FA12B3F-3705-44ED-9BCF-F3C03622F627}" destId="{A49386D3-1408-462A-A621-4796AD9107DA}" srcOrd="0" destOrd="0" presId="urn:microsoft.com/office/officeart/2005/8/layout/hierarchy6"/>
    <dgm:cxn modelId="{FACCDD91-0731-4175-8E85-61E6788ADE6A}" type="presOf" srcId="{1A9B8DF4-9F69-496F-B2FB-12E9456E53E1}" destId="{9A392CE1-D2C7-4CA7-88B2-D451ED4A30EE}" srcOrd="0" destOrd="0" presId="urn:microsoft.com/office/officeart/2005/8/layout/hierarchy6"/>
    <dgm:cxn modelId="{39245397-C1BC-4AF3-9EA7-BF813636BCC4}" type="presOf" srcId="{A7AC340B-F1B4-440C-BED6-55C508C44A0F}" destId="{525A8AF7-ADBF-47C1-A732-355E1240C767}" srcOrd="0" destOrd="0" presId="urn:microsoft.com/office/officeart/2005/8/layout/hierarchy6"/>
    <dgm:cxn modelId="{49EBBB97-D111-4DD5-BD03-3CFA508D436F}" type="presOf" srcId="{FE3BE2CA-3598-47C2-8BDD-1BFCE014D082}" destId="{A157183D-9369-4D04-8C4D-1283243BD4CB}" srcOrd="0" destOrd="0" presId="urn:microsoft.com/office/officeart/2005/8/layout/hierarchy6"/>
    <dgm:cxn modelId="{AF92A1B0-EF74-479B-9DA8-4199ECCF8143}" type="presOf" srcId="{F3046682-85DC-4880-8691-C44D8F2FCF1D}" destId="{56909645-EEA1-4468-8D6A-E6039080F8B9}" srcOrd="0" destOrd="0" presId="urn:microsoft.com/office/officeart/2005/8/layout/hierarchy6"/>
    <dgm:cxn modelId="{A87019C0-CE88-4E3E-BEE8-5609358273B9}" srcId="{FE3BE2CA-3598-47C2-8BDD-1BFCE014D082}" destId="{F0BDE4A0-26EC-4431-8C3D-7432BB001C60}" srcOrd="0" destOrd="0" parTransId="{71694C7D-DA81-4596-B0C1-828461C056F4}" sibTransId="{8233E83F-D774-4691-AA59-F7727B4DAB11}"/>
    <dgm:cxn modelId="{6C41EFC8-5A2A-4EE2-8F5D-39C826D9D1AB}" type="presOf" srcId="{D88B9833-D809-49CB-A90E-A9B59A1CCF3F}" destId="{4779242B-0BAC-4238-BD3D-E332B14A6793}" srcOrd="0" destOrd="0" presId="urn:microsoft.com/office/officeart/2005/8/layout/hierarchy6"/>
    <dgm:cxn modelId="{4C217AD7-5B11-4573-9483-1AABD31BBBB7}" srcId="{F0BDE4A0-26EC-4431-8C3D-7432BB001C60}" destId="{65AD1340-D5EA-498A-85DF-6AC4729FDC2A}" srcOrd="0" destOrd="0" parTransId="{1A9B8DF4-9F69-496F-B2FB-12E9456E53E1}" sibTransId="{223F38AE-0D78-4291-A4CB-570D26823AA6}"/>
    <dgm:cxn modelId="{14B151DC-38CE-4570-96AD-627034630303}" srcId="{7FA12B3F-3705-44ED-9BCF-F3C03622F627}" destId="{3DB43582-72D4-4C0D-BD99-EE9E71EF3B91}" srcOrd="0" destOrd="0" parTransId="{B8A6490F-4A65-4428-A464-3FFC9708ED65}" sibTransId="{E05FC543-B269-45B9-ADF3-1962A01AEED6}"/>
    <dgm:cxn modelId="{4D85BBDC-7307-4754-8DD7-0C81CB093073}" type="presOf" srcId="{3DB43582-72D4-4C0D-BD99-EE9E71EF3B91}" destId="{5C001821-C4C6-44DE-AE62-466BDA406221}" srcOrd="0" destOrd="0" presId="urn:microsoft.com/office/officeart/2005/8/layout/hierarchy6"/>
    <dgm:cxn modelId="{BA62F9E8-1056-4630-85DB-8A0920251300}" srcId="{2CB02466-2F2D-4969-9244-B6A01052CF1D}" destId="{08BE8C8E-98EE-474B-8C70-A92B7835C7EC}" srcOrd="0" destOrd="0" parTransId="{0B0AEDD0-4FA1-4796-B978-DCA370BCA5D5}" sibTransId="{19AED7A8-4C48-4EAF-8149-86B57D0183A6}"/>
    <dgm:cxn modelId="{1731EBE9-E5D3-465F-BD4C-AE2786814347}" type="presOf" srcId="{E4C4D93B-BE74-417D-B0F0-7531139E5948}" destId="{3C397A87-3D47-409C-B324-4109B47539FC}" srcOrd="0" destOrd="0" presId="urn:microsoft.com/office/officeart/2005/8/layout/hierarchy6"/>
    <dgm:cxn modelId="{DF946AF5-1B5E-4048-BFED-49255DABA000}" type="presOf" srcId="{7D61188F-1A7D-4409-862E-55CD5CFAD634}" destId="{45305714-C94E-4F12-B2EB-3A071E7ED17E}" srcOrd="0" destOrd="0" presId="urn:microsoft.com/office/officeart/2005/8/layout/hierarchy6"/>
    <dgm:cxn modelId="{F2C998FE-FB6C-4536-8FFB-138014F9E1F9}" type="presOf" srcId="{FB4ECD5C-CDAA-4A3D-BAB7-6412471AA042}" destId="{26F37BE1-0D4B-48A3-9873-0B8971F53DED}" srcOrd="0" destOrd="0" presId="urn:microsoft.com/office/officeart/2005/8/layout/hierarchy6"/>
    <dgm:cxn modelId="{5A04EFEC-B0D3-4368-BC4B-03205D423DBF}" type="presParOf" srcId="{A157183D-9369-4D04-8C4D-1283243BD4CB}" destId="{22AEB7F4-1EBA-433C-BD4A-A14E7A42461D}" srcOrd="0" destOrd="0" presId="urn:microsoft.com/office/officeart/2005/8/layout/hierarchy6"/>
    <dgm:cxn modelId="{3A983BF2-4862-4B5E-B8A3-06B4E168C2A9}" type="presParOf" srcId="{22AEB7F4-1EBA-433C-BD4A-A14E7A42461D}" destId="{BB6EC8EB-F0AF-4831-8DCC-164780DE5E6A}" srcOrd="0" destOrd="0" presId="urn:microsoft.com/office/officeart/2005/8/layout/hierarchy6"/>
    <dgm:cxn modelId="{FCBBE632-1689-4597-B89A-190670014120}" type="presParOf" srcId="{BB6EC8EB-F0AF-4831-8DCC-164780DE5E6A}" destId="{87B6D2A8-8777-4A58-A934-C6799DE068E8}" srcOrd="0" destOrd="0" presId="urn:microsoft.com/office/officeart/2005/8/layout/hierarchy6"/>
    <dgm:cxn modelId="{6BD4B23B-B01C-4A0A-86DC-320B6C4FF207}" type="presParOf" srcId="{87B6D2A8-8777-4A58-A934-C6799DE068E8}" destId="{D3165DA1-D859-46D4-8130-6DC11111D4A2}" srcOrd="0" destOrd="0" presId="urn:microsoft.com/office/officeart/2005/8/layout/hierarchy6"/>
    <dgm:cxn modelId="{912A8864-3732-4542-98EB-A7B31C22343F}" type="presParOf" srcId="{87B6D2A8-8777-4A58-A934-C6799DE068E8}" destId="{FE9A41D7-D255-47C6-ADAC-57A39504EDE7}" srcOrd="1" destOrd="0" presId="urn:microsoft.com/office/officeart/2005/8/layout/hierarchy6"/>
    <dgm:cxn modelId="{8FE86E00-DBCC-4CF0-BFC6-8D9A0E8A4A0C}" type="presParOf" srcId="{FE9A41D7-D255-47C6-ADAC-57A39504EDE7}" destId="{9A392CE1-D2C7-4CA7-88B2-D451ED4A30EE}" srcOrd="0" destOrd="0" presId="urn:microsoft.com/office/officeart/2005/8/layout/hierarchy6"/>
    <dgm:cxn modelId="{AC93C7D9-FC4F-488C-BE82-5C7489F1E8E1}" type="presParOf" srcId="{FE9A41D7-D255-47C6-ADAC-57A39504EDE7}" destId="{F36AA58D-B408-4502-B6FE-1112C4DD96DB}" srcOrd="1" destOrd="0" presId="urn:microsoft.com/office/officeart/2005/8/layout/hierarchy6"/>
    <dgm:cxn modelId="{8E47706E-9D6D-4BE1-9C46-1C59E50C693C}" type="presParOf" srcId="{F36AA58D-B408-4502-B6FE-1112C4DD96DB}" destId="{45E47A55-0F59-4FF1-97AD-FB467CBEBF68}" srcOrd="0" destOrd="0" presId="urn:microsoft.com/office/officeart/2005/8/layout/hierarchy6"/>
    <dgm:cxn modelId="{F9F78ABD-206C-4F65-AB76-C33090589927}" type="presParOf" srcId="{F36AA58D-B408-4502-B6FE-1112C4DD96DB}" destId="{6554C349-2BBE-4888-BB86-8DCE9073EE27}" srcOrd="1" destOrd="0" presId="urn:microsoft.com/office/officeart/2005/8/layout/hierarchy6"/>
    <dgm:cxn modelId="{2700C22F-999C-4ECF-A172-28C672819140}" type="presParOf" srcId="{6554C349-2BBE-4888-BB86-8DCE9073EE27}" destId="{45305714-C94E-4F12-B2EB-3A071E7ED17E}" srcOrd="0" destOrd="0" presId="urn:microsoft.com/office/officeart/2005/8/layout/hierarchy6"/>
    <dgm:cxn modelId="{B2CE9C50-7543-48A0-B13B-9B95B644317D}" type="presParOf" srcId="{6554C349-2BBE-4888-BB86-8DCE9073EE27}" destId="{E5EA3C8D-EE94-4DD8-9ACC-757E7286F1E1}" srcOrd="1" destOrd="0" presId="urn:microsoft.com/office/officeart/2005/8/layout/hierarchy6"/>
    <dgm:cxn modelId="{A6E80E1B-242B-4E55-94C4-07F81663E567}" type="presParOf" srcId="{E5EA3C8D-EE94-4DD8-9ACC-757E7286F1E1}" destId="{56909645-EEA1-4468-8D6A-E6039080F8B9}" srcOrd="0" destOrd="0" presId="urn:microsoft.com/office/officeart/2005/8/layout/hierarchy6"/>
    <dgm:cxn modelId="{F5BFB847-ADD6-41B2-94E4-CFCF766203B9}" type="presParOf" srcId="{E5EA3C8D-EE94-4DD8-9ACC-757E7286F1E1}" destId="{34B77CDA-1596-42B0-81D8-978763900E16}" srcOrd="1" destOrd="0" presId="urn:microsoft.com/office/officeart/2005/8/layout/hierarchy6"/>
    <dgm:cxn modelId="{53B79FF9-EDB2-4258-A33A-B38627D19467}" type="presParOf" srcId="{34B77CDA-1596-42B0-81D8-978763900E16}" destId="{4C134293-500C-4739-956D-E4224E3163A4}" srcOrd="0" destOrd="0" presId="urn:microsoft.com/office/officeart/2005/8/layout/hierarchy6"/>
    <dgm:cxn modelId="{F6C0A106-9D1F-4066-A0FE-0A99F76BC456}" type="presParOf" srcId="{34B77CDA-1596-42B0-81D8-978763900E16}" destId="{B870DB6F-ADB0-4B1F-AF7C-706561D1C70C}" srcOrd="1" destOrd="0" presId="urn:microsoft.com/office/officeart/2005/8/layout/hierarchy6"/>
    <dgm:cxn modelId="{5657F918-18A0-48D7-AF64-064B2D7BB158}" type="presParOf" srcId="{B870DB6F-ADB0-4B1F-AF7C-706561D1C70C}" destId="{EF13F57B-B642-4760-8A0C-B4919C043B66}" srcOrd="0" destOrd="0" presId="urn:microsoft.com/office/officeart/2005/8/layout/hierarchy6"/>
    <dgm:cxn modelId="{54B2C90A-CA4C-4135-96C6-EEAE23B0CE6E}" type="presParOf" srcId="{B870DB6F-ADB0-4B1F-AF7C-706561D1C70C}" destId="{D93B022E-08AB-4A0F-BD94-EC649CF2306D}" srcOrd="1" destOrd="0" presId="urn:microsoft.com/office/officeart/2005/8/layout/hierarchy6"/>
    <dgm:cxn modelId="{AD6D66EF-2541-42EF-9D0C-0BDD429BC1DC}" type="presParOf" srcId="{34B77CDA-1596-42B0-81D8-978763900E16}" destId="{97E9D4FE-AF04-436C-A8EB-2D223DA294CD}" srcOrd="2" destOrd="0" presId="urn:microsoft.com/office/officeart/2005/8/layout/hierarchy6"/>
    <dgm:cxn modelId="{E7AD2B14-FF78-43FB-8D47-A8BA61764158}" type="presParOf" srcId="{34B77CDA-1596-42B0-81D8-978763900E16}" destId="{DA4D56D9-1AE8-40FC-AC46-92B12096F97F}" srcOrd="3" destOrd="0" presId="urn:microsoft.com/office/officeart/2005/8/layout/hierarchy6"/>
    <dgm:cxn modelId="{53BA1C73-78F7-44D7-8C52-B311BC913C56}" type="presParOf" srcId="{DA4D56D9-1AE8-40FC-AC46-92B12096F97F}" destId="{591D42F6-E181-4ED9-9362-E75AB1F1F0FC}" srcOrd="0" destOrd="0" presId="urn:microsoft.com/office/officeart/2005/8/layout/hierarchy6"/>
    <dgm:cxn modelId="{8B4DE0BE-DC85-492A-9933-5EE5E9E1E449}" type="presParOf" srcId="{DA4D56D9-1AE8-40FC-AC46-92B12096F97F}" destId="{3043C10F-003D-4EB4-9929-06F1EE6DE2CA}" srcOrd="1" destOrd="0" presId="urn:microsoft.com/office/officeart/2005/8/layout/hierarchy6"/>
    <dgm:cxn modelId="{690F954F-E63A-4A55-847B-C3BA1910D812}" type="presParOf" srcId="{6554C349-2BBE-4888-BB86-8DCE9073EE27}" destId="{3C397A87-3D47-409C-B324-4109B47539FC}" srcOrd="2" destOrd="0" presId="urn:microsoft.com/office/officeart/2005/8/layout/hierarchy6"/>
    <dgm:cxn modelId="{9F938CC8-AC7F-4E9C-8F59-FC98AB3E6C6D}" type="presParOf" srcId="{6554C349-2BBE-4888-BB86-8DCE9073EE27}" destId="{1451E370-0DAA-4A7D-8157-13BA4B501006}" srcOrd="3" destOrd="0" presId="urn:microsoft.com/office/officeart/2005/8/layout/hierarchy6"/>
    <dgm:cxn modelId="{0697A63D-BE98-45EA-AB69-E996FDDF59FC}" type="presParOf" srcId="{1451E370-0DAA-4A7D-8157-13BA4B501006}" destId="{A49386D3-1408-462A-A621-4796AD9107DA}" srcOrd="0" destOrd="0" presId="urn:microsoft.com/office/officeart/2005/8/layout/hierarchy6"/>
    <dgm:cxn modelId="{4F8E1A64-3CA4-4AE3-9013-B2B5F9A3F3B4}" type="presParOf" srcId="{1451E370-0DAA-4A7D-8157-13BA4B501006}" destId="{A94AC2C4-C824-43E9-A910-F542A00137E6}" srcOrd="1" destOrd="0" presId="urn:microsoft.com/office/officeart/2005/8/layout/hierarchy6"/>
    <dgm:cxn modelId="{CE9C7C5B-98DA-41EC-91D1-8ECA08E02E7A}" type="presParOf" srcId="{A94AC2C4-C824-43E9-A910-F542A00137E6}" destId="{0BD1840F-F530-43C4-BD21-0CC068181130}" srcOrd="0" destOrd="0" presId="urn:microsoft.com/office/officeart/2005/8/layout/hierarchy6"/>
    <dgm:cxn modelId="{00F4F480-CD29-4B7C-8846-9FB6D237FCC9}" type="presParOf" srcId="{A94AC2C4-C824-43E9-A910-F542A00137E6}" destId="{F012F13F-8AA9-4006-A763-912C3D0B0B31}" srcOrd="1" destOrd="0" presId="urn:microsoft.com/office/officeart/2005/8/layout/hierarchy6"/>
    <dgm:cxn modelId="{152DEC5B-119B-4DB0-B5EC-62E853A79FB8}" type="presParOf" srcId="{F012F13F-8AA9-4006-A763-912C3D0B0B31}" destId="{5C001821-C4C6-44DE-AE62-466BDA406221}" srcOrd="0" destOrd="0" presId="urn:microsoft.com/office/officeart/2005/8/layout/hierarchy6"/>
    <dgm:cxn modelId="{A5075981-2CDD-4174-B9A4-5032799BE10F}" type="presParOf" srcId="{F012F13F-8AA9-4006-A763-912C3D0B0B31}" destId="{120F9FEA-03D8-4893-A7C7-6E46DB30A9C7}" srcOrd="1" destOrd="0" presId="urn:microsoft.com/office/officeart/2005/8/layout/hierarchy6"/>
    <dgm:cxn modelId="{697F8FC2-B51C-4B5F-96A7-1A951EE99D75}" type="presParOf" srcId="{A94AC2C4-C824-43E9-A910-F542A00137E6}" destId="{E0208217-5066-4E0A-897D-088FA5B6A528}" srcOrd="2" destOrd="0" presId="urn:microsoft.com/office/officeart/2005/8/layout/hierarchy6"/>
    <dgm:cxn modelId="{01836EEB-51A6-4DCF-B50D-497D49EA186D}" type="presParOf" srcId="{A94AC2C4-C824-43E9-A910-F542A00137E6}" destId="{1212687D-6DD2-48CA-9D83-97373D198403}" srcOrd="3" destOrd="0" presId="urn:microsoft.com/office/officeart/2005/8/layout/hierarchy6"/>
    <dgm:cxn modelId="{CAD62684-349A-4205-852D-F64DC100F89F}" type="presParOf" srcId="{1212687D-6DD2-48CA-9D83-97373D198403}" destId="{26F37BE1-0D4B-48A3-9873-0B8971F53DED}" srcOrd="0" destOrd="0" presId="urn:microsoft.com/office/officeart/2005/8/layout/hierarchy6"/>
    <dgm:cxn modelId="{E86E12B0-1EB1-4644-8236-471306A728BC}" type="presParOf" srcId="{1212687D-6DD2-48CA-9D83-97373D198403}" destId="{161579CF-E80A-4F25-84CE-B55FD8E783B7}" srcOrd="1" destOrd="0" presId="urn:microsoft.com/office/officeart/2005/8/layout/hierarchy6"/>
    <dgm:cxn modelId="{6B97CBF1-0CA3-40D6-8CB9-8393C7D0ACBD}" type="presParOf" srcId="{FE9A41D7-D255-47C6-ADAC-57A39504EDE7}" destId="{FBEF2299-22F7-4066-B72C-819354196D59}" srcOrd="2" destOrd="0" presId="urn:microsoft.com/office/officeart/2005/8/layout/hierarchy6"/>
    <dgm:cxn modelId="{1B823627-12F9-475A-804C-A0575B2059CA}" type="presParOf" srcId="{FE9A41D7-D255-47C6-ADAC-57A39504EDE7}" destId="{C52D5823-04BE-4247-8D88-C0C8C4C6CE98}" srcOrd="3" destOrd="0" presId="urn:microsoft.com/office/officeart/2005/8/layout/hierarchy6"/>
    <dgm:cxn modelId="{CD39B416-562F-47E8-BE27-0AAFFDFA5A7B}" type="presParOf" srcId="{C52D5823-04BE-4247-8D88-C0C8C4C6CE98}" destId="{05305ACC-AC49-41E7-B5EC-60B996FCF2E6}" srcOrd="0" destOrd="0" presId="urn:microsoft.com/office/officeart/2005/8/layout/hierarchy6"/>
    <dgm:cxn modelId="{9666777E-EC5D-4EAC-A7CC-5D8754BF05F1}" type="presParOf" srcId="{C52D5823-04BE-4247-8D88-C0C8C4C6CE98}" destId="{B30296A2-42F0-4A00-BDF1-49033427BE8F}" srcOrd="1" destOrd="0" presId="urn:microsoft.com/office/officeart/2005/8/layout/hierarchy6"/>
    <dgm:cxn modelId="{246D8944-D0E3-4F02-BF03-478351B37B0D}" type="presParOf" srcId="{B30296A2-42F0-4A00-BDF1-49033427BE8F}" destId="{19DAACC1-23C3-4277-B3C4-64669EF945BD}" srcOrd="0" destOrd="0" presId="urn:microsoft.com/office/officeart/2005/8/layout/hierarchy6"/>
    <dgm:cxn modelId="{64A0C539-93CA-4254-9F4B-B529DE534077}" type="presParOf" srcId="{B30296A2-42F0-4A00-BDF1-49033427BE8F}" destId="{19AA8147-F073-4A63-A878-0444D390213E}" srcOrd="1" destOrd="0" presId="urn:microsoft.com/office/officeart/2005/8/layout/hierarchy6"/>
    <dgm:cxn modelId="{BC37B9FF-0D5E-407A-B0F1-A3446C2CABE4}" type="presParOf" srcId="{19AA8147-F073-4A63-A878-0444D390213E}" destId="{B9F5B92D-A2C0-4E54-981E-0B98336E1EDE}" srcOrd="0" destOrd="0" presId="urn:microsoft.com/office/officeart/2005/8/layout/hierarchy6"/>
    <dgm:cxn modelId="{DCF5BDDB-C6AD-487A-9E5C-1F0AE4C48A17}" type="presParOf" srcId="{19AA8147-F073-4A63-A878-0444D390213E}" destId="{35A6FCDB-5E04-4432-96DA-EB033EE12B04}" srcOrd="1" destOrd="0" presId="urn:microsoft.com/office/officeart/2005/8/layout/hierarchy6"/>
    <dgm:cxn modelId="{3DFAEBB4-24F7-4FA1-BF7A-1233B5D5B49F}" type="presParOf" srcId="{B30296A2-42F0-4A00-BDF1-49033427BE8F}" destId="{8078363E-A27E-48B5-8673-EFD45B83E7EC}" srcOrd="2" destOrd="0" presId="urn:microsoft.com/office/officeart/2005/8/layout/hierarchy6"/>
    <dgm:cxn modelId="{C47101FE-9219-4604-AF13-4E2CE48C8D37}" type="presParOf" srcId="{B30296A2-42F0-4A00-BDF1-49033427BE8F}" destId="{9DBA1C94-DBDE-46B7-9903-A6A834FB299D}" srcOrd="3" destOrd="0" presId="urn:microsoft.com/office/officeart/2005/8/layout/hierarchy6"/>
    <dgm:cxn modelId="{4BCD1E2A-745A-4B00-8AEC-17C3D1E3322C}" type="presParOf" srcId="{9DBA1C94-DBDE-46B7-9903-A6A834FB299D}" destId="{525A8AF7-ADBF-47C1-A732-355E1240C767}" srcOrd="0" destOrd="0" presId="urn:microsoft.com/office/officeart/2005/8/layout/hierarchy6"/>
    <dgm:cxn modelId="{47E0AA06-326A-4634-A4F3-E56E31D5C944}" type="presParOf" srcId="{9DBA1C94-DBDE-46B7-9903-A6A834FB299D}" destId="{0246F920-5A89-4EA9-9B46-133C01662701}" srcOrd="1" destOrd="0" presId="urn:microsoft.com/office/officeart/2005/8/layout/hierarchy6"/>
    <dgm:cxn modelId="{834073A8-F136-43F9-8646-7464B92DB678}" type="presParOf" srcId="{0246F920-5A89-4EA9-9B46-133C01662701}" destId="{4779242B-0BAC-4238-BD3D-E332B14A6793}" srcOrd="0" destOrd="0" presId="urn:microsoft.com/office/officeart/2005/8/layout/hierarchy6"/>
    <dgm:cxn modelId="{D6073783-F701-4ACC-9BF3-3C8B4227D445}" type="presParOf" srcId="{0246F920-5A89-4EA9-9B46-133C01662701}" destId="{60BB96B0-AB41-436B-832B-BBE99C4807ED}" srcOrd="1" destOrd="0" presId="urn:microsoft.com/office/officeart/2005/8/layout/hierarchy6"/>
    <dgm:cxn modelId="{10312E57-6079-4603-B79D-B323ED8C6A9F}" type="presParOf" srcId="{60BB96B0-AB41-436B-832B-BBE99C4807ED}" destId="{4DB955B0-2AB8-43A6-B6FA-1E381D12FC4A}" srcOrd="0" destOrd="0" presId="urn:microsoft.com/office/officeart/2005/8/layout/hierarchy6"/>
    <dgm:cxn modelId="{4EBD1DD0-68B4-4EDD-8ECF-F3ED187821D7}" type="presParOf" srcId="{60BB96B0-AB41-436B-832B-BBE99C4807ED}" destId="{A4E544AA-1441-42AA-AB3D-19C83401D4D2}" srcOrd="1" destOrd="0" presId="urn:microsoft.com/office/officeart/2005/8/layout/hierarchy6"/>
    <dgm:cxn modelId="{E40A990D-1F05-4E2D-B908-0054959059B4}" type="presParOf" srcId="{0246F920-5A89-4EA9-9B46-133C01662701}" destId="{6E52C6DA-2D59-4AEC-87BC-785D6A4215E4}" srcOrd="2" destOrd="0" presId="urn:microsoft.com/office/officeart/2005/8/layout/hierarchy6"/>
    <dgm:cxn modelId="{C897A8C0-798D-4187-99C1-8BFA56B16F63}" type="presParOf" srcId="{0246F920-5A89-4EA9-9B46-133C01662701}" destId="{79BDB5B3-F1AE-4C26-958B-2A4E097F4355}" srcOrd="3" destOrd="0" presId="urn:microsoft.com/office/officeart/2005/8/layout/hierarchy6"/>
    <dgm:cxn modelId="{12E1AE78-3902-4FE6-9BD3-88962A0405FF}" type="presParOf" srcId="{79BDB5B3-F1AE-4C26-958B-2A4E097F4355}" destId="{0E8B85CA-8546-4154-AFF3-7DA3ED95DF04}" srcOrd="0" destOrd="0" presId="urn:microsoft.com/office/officeart/2005/8/layout/hierarchy6"/>
    <dgm:cxn modelId="{9237B716-6E89-4EED-A34A-CDC7EDCA35D9}" type="presParOf" srcId="{79BDB5B3-F1AE-4C26-958B-2A4E097F4355}" destId="{442C38BA-8384-47B0-B5D8-BB3E1546BFAF}" srcOrd="1" destOrd="0" presId="urn:microsoft.com/office/officeart/2005/8/layout/hierarchy6"/>
    <dgm:cxn modelId="{4CEB0286-894D-421D-AB27-973C4F93D29C}" type="presParOf" srcId="{A157183D-9369-4D04-8C4D-1283243BD4CB}" destId="{A7649178-ADC2-4CD7-A363-03D9F39ABF41}" srcOrd="1" destOrd="0" presId="urn:microsoft.com/office/officeart/2005/8/layout/hierarchy6"/>
  </dgm:cxnLst>
  <dgm:bg/>
  <dgm:whole>
    <a:ln>
      <a:noFill/>
    </a:ln>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E3BE2CA-3598-47C2-8BDD-1BFCE014D082}" type="doc">
      <dgm:prSet loTypeId="urn:microsoft.com/office/officeart/2005/8/layout/hierarchy6" loCatId="hierarchy" qsTypeId="urn:microsoft.com/office/officeart/2005/8/quickstyle/simple1" qsCatId="simple" csTypeId="urn:microsoft.com/office/officeart/2005/8/colors/accent6_2" csCatId="accent6" phldr="1"/>
      <dgm:spPr/>
      <dgm:t>
        <a:bodyPr/>
        <a:lstStyle/>
        <a:p>
          <a:endParaRPr lang="en-US"/>
        </a:p>
      </dgm:t>
    </dgm:pt>
    <dgm:pt modelId="{F0BDE4A0-26EC-4431-8C3D-7432BB001C60}">
      <dgm:prSet phldrT="[Text]" custT="1"/>
      <dgm:spPr>
        <a:solidFill>
          <a:srgbClr val="294A80"/>
        </a:solidFill>
        <a:ln>
          <a:noFill/>
        </a:ln>
      </dgm:spPr>
      <dgm:t>
        <a:bodyPr/>
        <a:lstStyle/>
        <a:p>
          <a:r>
            <a:rPr lang="en-US" sz="2400" b="1" dirty="0"/>
            <a:t>Risk</a:t>
          </a:r>
          <a:endParaRPr lang="en-US" sz="1800" b="1" dirty="0"/>
        </a:p>
      </dgm:t>
    </dgm:pt>
    <dgm:pt modelId="{71694C7D-DA81-4596-B0C1-828461C056F4}" type="parTrans" cxnId="{A87019C0-CE88-4E3E-BEE8-5609358273B9}">
      <dgm:prSet/>
      <dgm:spPr/>
      <dgm:t>
        <a:bodyPr/>
        <a:lstStyle/>
        <a:p>
          <a:endParaRPr lang="en-US" sz="2400" b="1"/>
        </a:p>
      </dgm:t>
    </dgm:pt>
    <dgm:pt modelId="{8233E83F-D774-4691-AA59-F7727B4DAB11}" type="sibTrans" cxnId="{A87019C0-CE88-4E3E-BEE8-5609358273B9}">
      <dgm:prSet/>
      <dgm:spPr/>
      <dgm:t>
        <a:bodyPr/>
        <a:lstStyle/>
        <a:p>
          <a:endParaRPr lang="en-US" sz="2400" b="1"/>
        </a:p>
      </dgm:t>
    </dgm:pt>
    <dgm:pt modelId="{65AD1340-D5EA-498A-85DF-6AC4729FDC2A}">
      <dgm:prSet phldrT="[Text]" custT="1"/>
      <dgm:spPr>
        <a:solidFill>
          <a:srgbClr val="294A80"/>
        </a:solidFill>
        <a:ln>
          <a:noFill/>
        </a:ln>
      </dgm:spPr>
      <dgm:t>
        <a:bodyPr/>
        <a:lstStyle/>
        <a:p>
          <a:r>
            <a:rPr lang="en-US" sz="1800" b="1" dirty="0"/>
            <a:t>Loss Event Frequency</a:t>
          </a:r>
        </a:p>
      </dgm:t>
    </dgm:pt>
    <dgm:pt modelId="{1A9B8DF4-9F69-496F-B2FB-12E9456E53E1}" type="parTrans" cxnId="{4C217AD7-5B11-4573-9483-1AABD31BBBB7}">
      <dgm:prSet/>
      <dgm:spPr>
        <a:solidFill>
          <a:srgbClr val="294A80"/>
        </a:solidFill>
        <a:ln w="28575">
          <a:solidFill>
            <a:srgbClr val="294A80"/>
          </a:solidFill>
        </a:ln>
      </dgm:spPr>
      <dgm:t>
        <a:bodyPr/>
        <a:lstStyle/>
        <a:p>
          <a:endParaRPr lang="en-US" sz="2400" b="1"/>
        </a:p>
      </dgm:t>
    </dgm:pt>
    <dgm:pt modelId="{223F38AE-0D78-4291-A4CB-570D26823AA6}" type="sibTrans" cxnId="{4C217AD7-5B11-4573-9483-1AABD31BBBB7}">
      <dgm:prSet/>
      <dgm:spPr/>
      <dgm:t>
        <a:bodyPr/>
        <a:lstStyle/>
        <a:p>
          <a:endParaRPr lang="en-US" sz="2400" b="1"/>
        </a:p>
      </dgm:t>
    </dgm:pt>
    <dgm:pt modelId="{F3046682-85DC-4880-8691-C44D8F2FCF1D}">
      <dgm:prSet phldrT="[Text]" custT="1"/>
      <dgm:spPr>
        <a:solidFill>
          <a:srgbClr val="294A80"/>
        </a:solidFill>
        <a:ln>
          <a:noFill/>
        </a:ln>
      </dgm:spPr>
      <dgm:t>
        <a:bodyPr/>
        <a:lstStyle/>
        <a:p>
          <a:r>
            <a:rPr lang="en-US" sz="1800" b="1" dirty="0"/>
            <a:t>Threat Event Frequency</a:t>
          </a:r>
        </a:p>
      </dgm:t>
    </dgm:pt>
    <dgm:pt modelId="{7D61188F-1A7D-4409-862E-55CD5CFAD634}" type="parTrans" cxnId="{68C69D81-A753-42E4-8CD4-B35CC8AEA037}">
      <dgm:prSet/>
      <dgm:spPr>
        <a:solidFill>
          <a:srgbClr val="0266D4"/>
        </a:solidFill>
        <a:ln w="28575">
          <a:solidFill>
            <a:srgbClr val="294A80"/>
          </a:solidFill>
        </a:ln>
      </dgm:spPr>
      <dgm:t>
        <a:bodyPr/>
        <a:lstStyle/>
        <a:p>
          <a:endParaRPr lang="en-US" sz="2400" b="1"/>
        </a:p>
      </dgm:t>
    </dgm:pt>
    <dgm:pt modelId="{130C73E2-9088-452B-843A-F5B628271869}" type="sibTrans" cxnId="{68C69D81-A753-42E4-8CD4-B35CC8AEA037}">
      <dgm:prSet/>
      <dgm:spPr/>
      <dgm:t>
        <a:bodyPr/>
        <a:lstStyle/>
        <a:p>
          <a:endParaRPr lang="en-US" sz="2400" b="1"/>
        </a:p>
      </dgm:t>
    </dgm:pt>
    <dgm:pt modelId="{7FA12B3F-3705-44ED-9BCF-F3C03622F627}">
      <dgm:prSet phldrT="[Text]" custT="1"/>
      <dgm:spPr>
        <a:solidFill>
          <a:srgbClr val="294A80"/>
        </a:solidFill>
        <a:ln w="76200" cap="flat" cmpd="sng" algn="ctr">
          <a:noFill/>
          <a:prstDash val="solid"/>
          <a:miter lim="800000"/>
        </a:ln>
        <a:effectLst/>
      </dgm:spPr>
      <dgm:t>
        <a:bodyPr spcFirstLastPara="0" vert="horz" wrap="square" lIns="68580" tIns="68580" rIns="68580" bIns="68580" numCol="1" spcCol="1270" anchor="ctr" anchorCtr="0"/>
        <a:lstStyle/>
        <a:p>
          <a:pPr marL="0" lvl="0" indent="0" algn="ctr" defTabSz="800100">
            <a:lnSpc>
              <a:spcPct val="90000"/>
            </a:lnSpc>
            <a:spcBef>
              <a:spcPct val="0"/>
            </a:spcBef>
            <a:spcAft>
              <a:spcPct val="35000"/>
            </a:spcAft>
            <a:buNone/>
          </a:pPr>
          <a:r>
            <a:rPr lang="en-US" sz="1800" b="1" kern="1200" dirty="0">
              <a:solidFill>
                <a:prstClr val="white"/>
              </a:solidFill>
              <a:latin typeface="Calibri" panose="020F0502020204030204"/>
              <a:ea typeface="+mn-ea"/>
              <a:cs typeface="+mn-cs"/>
            </a:rPr>
            <a:t>Vulnerability</a:t>
          </a:r>
        </a:p>
      </dgm:t>
    </dgm:pt>
    <dgm:pt modelId="{E4C4D93B-BE74-417D-B0F0-7531139E5948}" type="parTrans" cxnId="{14C6431C-E584-4213-9C10-B2C4F24D7557}">
      <dgm:prSet/>
      <dgm:spPr>
        <a:solidFill>
          <a:srgbClr val="0266D4"/>
        </a:solidFill>
        <a:ln w="28575">
          <a:solidFill>
            <a:srgbClr val="294A80"/>
          </a:solidFill>
        </a:ln>
      </dgm:spPr>
      <dgm:t>
        <a:bodyPr/>
        <a:lstStyle/>
        <a:p>
          <a:endParaRPr lang="en-US" sz="2400" b="1"/>
        </a:p>
      </dgm:t>
    </dgm:pt>
    <dgm:pt modelId="{923E9F8E-D8E7-4C05-A96D-A4B94FA0EA2D}" type="sibTrans" cxnId="{14C6431C-E584-4213-9C10-B2C4F24D7557}">
      <dgm:prSet/>
      <dgm:spPr/>
      <dgm:t>
        <a:bodyPr/>
        <a:lstStyle/>
        <a:p>
          <a:endParaRPr lang="en-US" sz="2400" b="1"/>
        </a:p>
      </dgm:t>
    </dgm:pt>
    <dgm:pt modelId="{2CB02466-2F2D-4969-9244-B6A01052CF1D}">
      <dgm:prSet phldrT="[Text]" custT="1"/>
      <dgm:spPr>
        <a:solidFill>
          <a:srgbClr val="294A80"/>
        </a:solidFill>
        <a:ln>
          <a:noFill/>
        </a:ln>
      </dgm:spPr>
      <dgm:t>
        <a:bodyPr/>
        <a:lstStyle/>
        <a:p>
          <a:r>
            <a:rPr lang="en-US" sz="1800" b="1" dirty="0"/>
            <a:t>Loss Magnitude</a:t>
          </a:r>
        </a:p>
      </dgm:t>
    </dgm:pt>
    <dgm:pt modelId="{C482D07A-E689-44D9-A95A-415AB7DF4308}" type="parTrans" cxnId="{5B63514A-D0BF-4F84-83DA-25FE43A80C25}">
      <dgm:prSet/>
      <dgm:spPr>
        <a:solidFill>
          <a:srgbClr val="294A80"/>
        </a:solidFill>
        <a:ln w="28575">
          <a:solidFill>
            <a:srgbClr val="294A80"/>
          </a:solidFill>
        </a:ln>
      </dgm:spPr>
      <dgm:t>
        <a:bodyPr/>
        <a:lstStyle/>
        <a:p>
          <a:endParaRPr lang="en-US" sz="2400" b="1"/>
        </a:p>
      </dgm:t>
    </dgm:pt>
    <dgm:pt modelId="{ECB9055D-4A37-404C-9D22-9A4962455B8F}" type="sibTrans" cxnId="{5B63514A-D0BF-4F84-83DA-25FE43A80C25}">
      <dgm:prSet/>
      <dgm:spPr/>
      <dgm:t>
        <a:bodyPr/>
        <a:lstStyle/>
        <a:p>
          <a:endParaRPr lang="en-US" sz="2400" b="1"/>
        </a:p>
      </dgm:t>
    </dgm:pt>
    <dgm:pt modelId="{08BE8C8E-98EE-474B-8C70-A92B7835C7EC}">
      <dgm:prSet phldrT="[Text]" custT="1"/>
      <dgm:spPr>
        <a:solidFill>
          <a:srgbClr val="294A80"/>
        </a:solidFill>
      </dgm:spPr>
      <dgm:t>
        <a:bodyPr/>
        <a:lstStyle/>
        <a:p>
          <a:r>
            <a:rPr lang="en-US" sz="1800" b="1" dirty="0"/>
            <a:t>Primary Loss</a:t>
          </a:r>
        </a:p>
      </dgm:t>
    </dgm:pt>
    <dgm:pt modelId="{0B0AEDD0-4FA1-4796-B978-DCA370BCA5D5}" type="parTrans" cxnId="{BA62F9E8-1056-4630-85DB-8A0920251300}">
      <dgm:prSet/>
      <dgm:spPr>
        <a:ln w="28575">
          <a:solidFill>
            <a:srgbClr val="294A80"/>
          </a:solidFill>
        </a:ln>
      </dgm:spPr>
      <dgm:t>
        <a:bodyPr/>
        <a:lstStyle/>
        <a:p>
          <a:endParaRPr lang="en-US" sz="2400" b="1"/>
        </a:p>
      </dgm:t>
    </dgm:pt>
    <dgm:pt modelId="{19AED7A8-4C48-4EAF-8149-86B57D0183A6}" type="sibTrans" cxnId="{BA62F9E8-1056-4630-85DB-8A0920251300}">
      <dgm:prSet/>
      <dgm:spPr/>
      <dgm:t>
        <a:bodyPr/>
        <a:lstStyle/>
        <a:p>
          <a:endParaRPr lang="en-US" sz="2400" b="1"/>
        </a:p>
      </dgm:t>
    </dgm:pt>
    <dgm:pt modelId="{A7AC340B-F1B4-440C-BED6-55C508C44A0F}">
      <dgm:prSet phldrT="[Text]" custT="1"/>
      <dgm:spPr>
        <a:solidFill>
          <a:srgbClr val="294A80"/>
        </a:solidFill>
      </dgm:spPr>
      <dgm:t>
        <a:bodyPr/>
        <a:lstStyle/>
        <a:p>
          <a:r>
            <a:rPr lang="en-US" sz="1800" b="1" dirty="0"/>
            <a:t>Secondary Risk</a:t>
          </a:r>
        </a:p>
      </dgm:t>
    </dgm:pt>
    <dgm:pt modelId="{4FAA2015-A26C-4A77-87B1-03509F42C2C2}" type="parTrans" cxnId="{D1D69B59-BEE7-4C58-9662-93A0BB36E5C3}">
      <dgm:prSet/>
      <dgm:spPr>
        <a:ln w="28575">
          <a:solidFill>
            <a:srgbClr val="294A80"/>
          </a:solidFill>
        </a:ln>
      </dgm:spPr>
      <dgm:t>
        <a:bodyPr/>
        <a:lstStyle/>
        <a:p>
          <a:endParaRPr lang="en-US" sz="2400" b="1"/>
        </a:p>
      </dgm:t>
    </dgm:pt>
    <dgm:pt modelId="{0D0DBDE4-7407-478B-AD2D-37F968C7C27C}" type="sibTrans" cxnId="{D1D69B59-BEE7-4C58-9662-93A0BB36E5C3}">
      <dgm:prSet/>
      <dgm:spPr/>
      <dgm:t>
        <a:bodyPr/>
        <a:lstStyle/>
        <a:p>
          <a:endParaRPr lang="en-US" sz="2400" b="1"/>
        </a:p>
      </dgm:t>
    </dgm:pt>
    <dgm:pt modelId="{C89810DC-D82C-43FD-9EA2-EE03C98AD88C}">
      <dgm:prSet phldrT="[Text]" custT="1"/>
      <dgm:spPr>
        <a:solidFill>
          <a:srgbClr val="294A80"/>
        </a:solidFill>
        <a:ln>
          <a:noFill/>
        </a:ln>
      </dgm:spPr>
      <dgm:t>
        <a:bodyPr/>
        <a:lstStyle/>
        <a:p>
          <a:r>
            <a:rPr lang="en-US" sz="1800" b="1" dirty="0"/>
            <a:t>Secondary Loss Event Frequency</a:t>
          </a:r>
        </a:p>
      </dgm:t>
    </dgm:pt>
    <dgm:pt modelId="{D88B9833-D809-49CB-A90E-A9B59A1CCF3F}" type="parTrans" cxnId="{8E26C131-660B-408C-9190-587971B83234}">
      <dgm:prSet/>
      <dgm:spPr>
        <a:ln w="28575">
          <a:solidFill>
            <a:srgbClr val="294A80"/>
          </a:solidFill>
        </a:ln>
      </dgm:spPr>
      <dgm:t>
        <a:bodyPr/>
        <a:lstStyle/>
        <a:p>
          <a:endParaRPr lang="en-US" sz="2400" b="1"/>
        </a:p>
      </dgm:t>
    </dgm:pt>
    <dgm:pt modelId="{5E88DAAD-6CBD-4A2C-9F52-15ECEBBD22C4}" type="sibTrans" cxnId="{8E26C131-660B-408C-9190-587971B83234}">
      <dgm:prSet/>
      <dgm:spPr/>
      <dgm:t>
        <a:bodyPr/>
        <a:lstStyle/>
        <a:p>
          <a:endParaRPr lang="en-US" sz="2400" b="1"/>
        </a:p>
      </dgm:t>
    </dgm:pt>
    <dgm:pt modelId="{D8350281-DAF2-4F33-9141-B2CC61603833}">
      <dgm:prSet phldrT="[Text]" custT="1"/>
      <dgm:spPr>
        <a:solidFill>
          <a:srgbClr val="294A80"/>
        </a:solidFill>
        <a:ln>
          <a:noFill/>
        </a:ln>
      </dgm:spPr>
      <dgm:t>
        <a:bodyPr/>
        <a:lstStyle/>
        <a:p>
          <a:r>
            <a:rPr lang="en-US" sz="1800" b="1" dirty="0"/>
            <a:t>Secondary Loss Magnitude</a:t>
          </a:r>
        </a:p>
      </dgm:t>
    </dgm:pt>
    <dgm:pt modelId="{9FCA798D-2486-4A95-8977-D205FCF99CBF}" type="parTrans" cxnId="{D3C09314-99E0-4649-A919-046611465506}">
      <dgm:prSet/>
      <dgm:spPr>
        <a:ln w="28575">
          <a:solidFill>
            <a:srgbClr val="294A80"/>
          </a:solidFill>
        </a:ln>
      </dgm:spPr>
      <dgm:t>
        <a:bodyPr/>
        <a:lstStyle/>
        <a:p>
          <a:endParaRPr lang="en-US" sz="2400" b="1"/>
        </a:p>
      </dgm:t>
    </dgm:pt>
    <dgm:pt modelId="{75A7800B-E82F-47C4-A159-79D1668488AB}" type="sibTrans" cxnId="{D3C09314-99E0-4649-A919-046611465506}">
      <dgm:prSet/>
      <dgm:spPr/>
      <dgm:t>
        <a:bodyPr/>
        <a:lstStyle/>
        <a:p>
          <a:endParaRPr lang="en-US" sz="2400" b="1"/>
        </a:p>
      </dgm:t>
    </dgm:pt>
    <dgm:pt modelId="{B425A7EE-0C86-4388-A614-D3D1E9A7780E}">
      <dgm:prSet phldrT="[Text]" custT="1"/>
      <dgm:spPr>
        <a:solidFill>
          <a:srgbClr val="294A80"/>
        </a:solidFill>
        <a:ln>
          <a:noFill/>
        </a:ln>
      </dgm:spPr>
      <dgm:t>
        <a:bodyPr/>
        <a:lstStyle/>
        <a:p>
          <a:r>
            <a:rPr lang="en-US" sz="1800" b="1" dirty="0"/>
            <a:t>Contact Frequency</a:t>
          </a:r>
        </a:p>
      </dgm:t>
    </dgm:pt>
    <dgm:pt modelId="{8BA342BA-94F0-4677-944B-0A6C9750C516}" type="parTrans" cxnId="{5CD4862A-9582-409A-9C2A-1DE565B8F53F}">
      <dgm:prSet/>
      <dgm:spPr>
        <a:ln w="28575">
          <a:solidFill>
            <a:srgbClr val="294A80"/>
          </a:solidFill>
        </a:ln>
      </dgm:spPr>
      <dgm:t>
        <a:bodyPr/>
        <a:lstStyle/>
        <a:p>
          <a:endParaRPr lang="en-US" sz="2400" b="1"/>
        </a:p>
      </dgm:t>
    </dgm:pt>
    <dgm:pt modelId="{2EA0EBE1-0E89-402F-8E26-FE9E492741C9}" type="sibTrans" cxnId="{5CD4862A-9582-409A-9C2A-1DE565B8F53F}">
      <dgm:prSet/>
      <dgm:spPr/>
      <dgm:t>
        <a:bodyPr/>
        <a:lstStyle/>
        <a:p>
          <a:endParaRPr lang="en-US" sz="2400" b="1"/>
        </a:p>
      </dgm:t>
    </dgm:pt>
    <dgm:pt modelId="{75B8905B-C2C6-488A-999B-459042E8FB43}">
      <dgm:prSet phldrT="[Text]" custT="1"/>
      <dgm:spPr>
        <a:solidFill>
          <a:srgbClr val="294A80"/>
        </a:solidFill>
        <a:ln>
          <a:noFill/>
        </a:ln>
      </dgm:spPr>
      <dgm:t>
        <a:bodyPr/>
        <a:lstStyle/>
        <a:p>
          <a:r>
            <a:rPr lang="en-US" sz="1800" b="1" dirty="0"/>
            <a:t>Probability of Action</a:t>
          </a:r>
        </a:p>
      </dgm:t>
    </dgm:pt>
    <dgm:pt modelId="{FC9049D8-A0F5-429A-AB77-4D0E884BAB52}" type="parTrans" cxnId="{8E0AA58C-8491-4368-8971-08690835F155}">
      <dgm:prSet/>
      <dgm:spPr>
        <a:ln w="28575">
          <a:solidFill>
            <a:srgbClr val="294A80"/>
          </a:solidFill>
        </a:ln>
      </dgm:spPr>
      <dgm:t>
        <a:bodyPr/>
        <a:lstStyle/>
        <a:p>
          <a:endParaRPr lang="en-US" sz="2400" b="1"/>
        </a:p>
      </dgm:t>
    </dgm:pt>
    <dgm:pt modelId="{82DCF83F-3001-4CD2-AF34-67B95C44EFC0}" type="sibTrans" cxnId="{8E0AA58C-8491-4368-8971-08690835F155}">
      <dgm:prSet/>
      <dgm:spPr/>
      <dgm:t>
        <a:bodyPr/>
        <a:lstStyle/>
        <a:p>
          <a:endParaRPr lang="en-US" sz="2400" b="1"/>
        </a:p>
      </dgm:t>
    </dgm:pt>
    <dgm:pt modelId="{3DB43582-72D4-4C0D-BD99-EE9E71EF3B91}">
      <dgm:prSet phldrT="[Text]" custT="1"/>
      <dgm:spPr>
        <a:solidFill>
          <a:srgbClr val="294A80"/>
        </a:solidFill>
        <a:ln w="76200" cap="flat" cmpd="sng" algn="ctr">
          <a:solidFill>
            <a:srgbClr val="FFC000"/>
          </a:solidFill>
          <a:prstDash val="solid"/>
          <a:miter lim="800000"/>
        </a:ln>
        <a:effectLst/>
      </dgm:spPr>
      <dgm:t>
        <a:bodyPr spcFirstLastPara="0" vert="horz" wrap="square" lIns="68580" tIns="68580" rIns="68580" bIns="68580" numCol="1" spcCol="1270" anchor="ctr" anchorCtr="0"/>
        <a:lstStyle/>
        <a:p>
          <a:pPr marL="0" lvl="0" indent="0" algn="ctr" defTabSz="800100">
            <a:lnSpc>
              <a:spcPct val="90000"/>
            </a:lnSpc>
            <a:spcBef>
              <a:spcPct val="0"/>
            </a:spcBef>
            <a:spcAft>
              <a:spcPct val="35000"/>
            </a:spcAft>
            <a:buNone/>
          </a:pPr>
          <a:r>
            <a:rPr lang="en-US" sz="1800" b="1" kern="1200" dirty="0">
              <a:solidFill>
                <a:prstClr val="white"/>
              </a:solidFill>
              <a:latin typeface="Calibri" panose="020F0502020204030204"/>
              <a:ea typeface="+mn-ea"/>
              <a:cs typeface="+mn-cs"/>
            </a:rPr>
            <a:t>Threat Capability</a:t>
          </a:r>
        </a:p>
      </dgm:t>
    </dgm:pt>
    <dgm:pt modelId="{B8A6490F-4A65-4428-A464-3FFC9708ED65}" type="parTrans" cxnId="{14B151DC-38CE-4570-96AD-627034630303}">
      <dgm:prSet/>
      <dgm:spPr>
        <a:ln w="28575">
          <a:solidFill>
            <a:srgbClr val="294A80"/>
          </a:solidFill>
        </a:ln>
      </dgm:spPr>
      <dgm:t>
        <a:bodyPr/>
        <a:lstStyle/>
        <a:p>
          <a:endParaRPr lang="en-US" sz="2400" b="1"/>
        </a:p>
      </dgm:t>
    </dgm:pt>
    <dgm:pt modelId="{E05FC543-B269-45B9-ADF3-1962A01AEED6}" type="sibTrans" cxnId="{14B151DC-38CE-4570-96AD-627034630303}">
      <dgm:prSet/>
      <dgm:spPr/>
      <dgm:t>
        <a:bodyPr/>
        <a:lstStyle/>
        <a:p>
          <a:endParaRPr lang="en-US" sz="2400" b="1"/>
        </a:p>
      </dgm:t>
    </dgm:pt>
    <dgm:pt modelId="{FB4ECD5C-CDAA-4A3D-BAB7-6412471AA042}">
      <dgm:prSet phldrT="[Text]" custT="1"/>
      <dgm:spPr>
        <a:solidFill>
          <a:srgbClr val="294A80"/>
        </a:solidFill>
        <a:ln w="76200">
          <a:noFill/>
        </a:ln>
      </dgm:spPr>
      <dgm:t>
        <a:bodyPr/>
        <a:lstStyle/>
        <a:p>
          <a:r>
            <a:rPr lang="en-US" sz="1800" b="1" dirty="0"/>
            <a:t>Difficulty</a:t>
          </a:r>
        </a:p>
      </dgm:t>
    </dgm:pt>
    <dgm:pt modelId="{38AB64A2-AD70-4F3D-8436-C8BB206E21B9}" type="parTrans" cxnId="{9A93543A-2169-4612-90DF-D47A71A20E5B}">
      <dgm:prSet/>
      <dgm:spPr>
        <a:ln w="28575">
          <a:solidFill>
            <a:srgbClr val="294A80"/>
          </a:solidFill>
        </a:ln>
      </dgm:spPr>
      <dgm:t>
        <a:bodyPr/>
        <a:lstStyle/>
        <a:p>
          <a:endParaRPr lang="en-US" sz="2400" b="1"/>
        </a:p>
      </dgm:t>
    </dgm:pt>
    <dgm:pt modelId="{4FAAEB5C-2216-49CB-A017-0CBB09CEDD3A}" type="sibTrans" cxnId="{9A93543A-2169-4612-90DF-D47A71A20E5B}">
      <dgm:prSet/>
      <dgm:spPr/>
      <dgm:t>
        <a:bodyPr/>
        <a:lstStyle/>
        <a:p>
          <a:endParaRPr lang="en-US" sz="2400" b="1"/>
        </a:p>
      </dgm:t>
    </dgm:pt>
    <dgm:pt modelId="{A157183D-9369-4D04-8C4D-1283243BD4CB}" type="pres">
      <dgm:prSet presAssocID="{FE3BE2CA-3598-47C2-8BDD-1BFCE014D082}" presName="mainComposite" presStyleCnt="0">
        <dgm:presLayoutVars>
          <dgm:chPref val="1"/>
          <dgm:dir/>
          <dgm:animOne val="branch"/>
          <dgm:animLvl val="lvl"/>
          <dgm:resizeHandles val="exact"/>
        </dgm:presLayoutVars>
      </dgm:prSet>
      <dgm:spPr/>
    </dgm:pt>
    <dgm:pt modelId="{22AEB7F4-1EBA-433C-BD4A-A14E7A42461D}" type="pres">
      <dgm:prSet presAssocID="{FE3BE2CA-3598-47C2-8BDD-1BFCE014D082}" presName="hierFlow" presStyleCnt="0"/>
      <dgm:spPr/>
    </dgm:pt>
    <dgm:pt modelId="{BB6EC8EB-F0AF-4831-8DCC-164780DE5E6A}" type="pres">
      <dgm:prSet presAssocID="{FE3BE2CA-3598-47C2-8BDD-1BFCE014D082}" presName="hierChild1" presStyleCnt="0">
        <dgm:presLayoutVars>
          <dgm:chPref val="1"/>
          <dgm:animOne val="branch"/>
          <dgm:animLvl val="lvl"/>
        </dgm:presLayoutVars>
      </dgm:prSet>
      <dgm:spPr/>
    </dgm:pt>
    <dgm:pt modelId="{87B6D2A8-8777-4A58-A934-C6799DE068E8}" type="pres">
      <dgm:prSet presAssocID="{F0BDE4A0-26EC-4431-8C3D-7432BB001C60}" presName="Name14" presStyleCnt="0"/>
      <dgm:spPr/>
    </dgm:pt>
    <dgm:pt modelId="{D3165DA1-D859-46D4-8130-6DC11111D4A2}" type="pres">
      <dgm:prSet presAssocID="{F0BDE4A0-26EC-4431-8C3D-7432BB001C60}" presName="level1Shape" presStyleLbl="node0" presStyleIdx="0" presStyleCnt="1">
        <dgm:presLayoutVars>
          <dgm:chPref val="3"/>
        </dgm:presLayoutVars>
      </dgm:prSet>
      <dgm:spPr/>
    </dgm:pt>
    <dgm:pt modelId="{FE9A41D7-D255-47C6-ADAC-57A39504EDE7}" type="pres">
      <dgm:prSet presAssocID="{F0BDE4A0-26EC-4431-8C3D-7432BB001C60}" presName="hierChild2" presStyleCnt="0"/>
      <dgm:spPr/>
    </dgm:pt>
    <dgm:pt modelId="{9A392CE1-D2C7-4CA7-88B2-D451ED4A30EE}" type="pres">
      <dgm:prSet presAssocID="{1A9B8DF4-9F69-496F-B2FB-12E9456E53E1}" presName="Name19" presStyleLbl="parChTrans1D2" presStyleIdx="0" presStyleCnt="2"/>
      <dgm:spPr/>
    </dgm:pt>
    <dgm:pt modelId="{F36AA58D-B408-4502-B6FE-1112C4DD96DB}" type="pres">
      <dgm:prSet presAssocID="{65AD1340-D5EA-498A-85DF-6AC4729FDC2A}" presName="Name21" presStyleCnt="0"/>
      <dgm:spPr/>
    </dgm:pt>
    <dgm:pt modelId="{45E47A55-0F59-4FF1-97AD-FB467CBEBF68}" type="pres">
      <dgm:prSet presAssocID="{65AD1340-D5EA-498A-85DF-6AC4729FDC2A}" presName="level2Shape" presStyleLbl="node2" presStyleIdx="0" presStyleCnt="2"/>
      <dgm:spPr/>
    </dgm:pt>
    <dgm:pt modelId="{6554C349-2BBE-4888-BB86-8DCE9073EE27}" type="pres">
      <dgm:prSet presAssocID="{65AD1340-D5EA-498A-85DF-6AC4729FDC2A}" presName="hierChild3" presStyleCnt="0"/>
      <dgm:spPr/>
    </dgm:pt>
    <dgm:pt modelId="{45305714-C94E-4F12-B2EB-3A071E7ED17E}" type="pres">
      <dgm:prSet presAssocID="{7D61188F-1A7D-4409-862E-55CD5CFAD634}" presName="Name19" presStyleLbl="parChTrans1D3" presStyleIdx="0" presStyleCnt="4"/>
      <dgm:spPr/>
    </dgm:pt>
    <dgm:pt modelId="{E5EA3C8D-EE94-4DD8-9ACC-757E7286F1E1}" type="pres">
      <dgm:prSet presAssocID="{F3046682-85DC-4880-8691-C44D8F2FCF1D}" presName="Name21" presStyleCnt="0"/>
      <dgm:spPr/>
    </dgm:pt>
    <dgm:pt modelId="{56909645-EEA1-4468-8D6A-E6039080F8B9}" type="pres">
      <dgm:prSet presAssocID="{F3046682-85DC-4880-8691-C44D8F2FCF1D}" presName="level2Shape" presStyleLbl="node3" presStyleIdx="0" presStyleCnt="4"/>
      <dgm:spPr/>
    </dgm:pt>
    <dgm:pt modelId="{34B77CDA-1596-42B0-81D8-978763900E16}" type="pres">
      <dgm:prSet presAssocID="{F3046682-85DC-4880-8691-C44D8F2FCF1D}" presName="hierChild3" presStyleCnt="0"/>
      <dgm:spPr/>
    </dgm:pt>
    <dgm:pt modelId="{4C134293-500C-4739-956D-E4224E3163A4}" type="pres">
      <dgm:prSet presAssocID="{8BA342BA-94F0-4677-944B-0A6C9750C516}" presName="Name19" presStyleLbl="parChTrans1D4" presStyleIdx="0" presStyleCnt="6"/>
      <dgm:spPr/>
    </dgm:pt>
    <dgm:pt modelId="{B870DB6F-ADB0-4B1F-AF7C-706561D1C70C}" type="pres">
      <dgm:prSet presAssocID="{B425A7EE-0C86-4388-A614-D3D1E9A7780E}" presName="Name21" presStyleCnt="0"/>
      <dgm:spPr/>
    </dgm:pt>
    <dgm:pt modelId="{EF13F57B-B642-4760-8A0C-B4919C043B66}" type="pres">
      <dgm:prSet presAssocID="{B425A7EE-0C86-4388-A614-D3D1E9A7780E}" presName="level2Shape" presStyleLbl="node4" presStyleIdx="0" presStyleCnt="6"/>
      <dgm:spPr/>
    </dgm:pt>
    <dgm:pt modelId="{D93B022E-08AB-4A0F-BD94-EC649CF2306D}" type="pres">
      <dgm:prSet presAssocID="{B425A7EE-0C86-4388-A614-D3D1E9A7780E}" presName="hierChild3" presStyleCnt="0"/>
      <dgm:spPr/>
    </dgm:pt>
    <dgm:pt modelId="{97E9D4FE-AF04-436C-A8EB-2D223DA294CD}" type="pres">
      <dgm:prSet presAssocID="{FC9049D8-A0F5-429A-AB77-4D0E884BAB52}" presName="Name19" presStyleLbl="parChTrans1D4" presStyleIdx="1" presStyleCnt="6"/>
      <dgm:spPr/>
    </dgm:pt>
    <dgm:pt modelId="{DA4D56D9-1AE8-40FC-AC46-92B12096F97F}" type="pres">
      <dgm:prSet presAssocID="{75B8905B-C2C6-488A-999B-459042E8FB43}" presName="Name21" presStyleCnt="0"/>
      <dgm:spPr/>
    </dgm:pt>
    <dgm:pt modelId="{591D42F6-E181-4ED9-9362-E75AB1F1F0FC}" type="pres">
      <dgm:prSet presAssocID="{75B8905B-C2C6-488A-999B-459042E8FB43}" presName="level2Shape" presStyleLbl="node4" presStyleIdx="1" presStyleCnt="6"/>
      <dgm:spPr/>
    </dgm:pt>
    <dgm:pt modelId="{3043C10F-003D-4EB4-9929-06F1EE6DE2CA}" type="pres">
      <dgm:prSet presAssocID="{75B8905B-C2C6-488A-999B-459042E8FB43}" presName="hierChild3" presStyleCnt="0"/>
      <dgm:spPr/>
    </dgm:pt>
    <dgm:pt modelId="{3C397A87-3D47-409C-B324-4109B47539FC}" type="pres">
      <dgm:prSet presAssocID="{E4C4D93B-BE74-417D-B0F0-7531139E5948}" presName="Name19" presStyleLbl="parChTrans1D3" presStyleIdx="1" presStyleCnt="4"/>
      <dgm:spPr/>
    </dgm:pt>
    <dgm:pt modelId="{1451E370-0DAA-4A7D-8157-13BA4B501006}" type="pres">
      <dgm:prSet presAssocID="{7FA12B3F-3705-44ED-9BCF-F3C03622F627}" presName="Name21" presStyleCnt="0"/>
      <dgm:spPr/>
    </dgm:pt>
    <dgm:pt modelId="{A49386D3-1408-462A-A621-4796AD9107DA}" type="pres">
      <dgm:prSet presAssocID="{7FA12B3F-3705-44ED-9BCF-F3C03622F627}" presName="level2Shape" presStyleLbl="node3" presStyleIdx="1" presStyleCnt="4" custScaleX="126953"/>
      <dgm:spPr>
        <a:xfrm>
          <a:off x="4845146" y="2608918"/>
          <a:ext cx="1773185" cy="931150"/>
        </a:xfrm>
        <a:prstGeom prst="roundRect">
          <a:avLst>
            <a:gd name="adj" fmla="val 10000"/>
          </a:avLst>
        </a:prstGeom>
      </dgm:spPr>
    </dgm:pt>
    <dgm:pt modelId="{A94AC2C4-C824-43E9-A910-F542A00137E6}" type="pres">
      <dgm:prSet presAssocID="{7FA12B3F-3705-44ED-9BCF-F3C03622F627}" presName="hierChild3" presStyleCnt="0"/>
      <dgm:spPr/>
    </dgm:pt>
    <dgm:pt modelId="{0BD1840F-F530-43C4-BD21-0CC068181130}" type="pres">
      <dgm:prSet presAssocID="{B8A6490F-4A65-4428-A464-3FFC9708ED65}" presName="Name19" presStyleLbl="parChTrans1D4" presStyleIdx="2" presStyleCnt="6"/>
      <dgm:spPr/>
    </dgm:pt>
    <dgm:pt modelId="{F012F13F-8AA9-4006-A763-912C3D0B0B31}" type="pres">
      <dgm:prSet presAssocID="{3DB43582-72D4-4C0D-BD99-EE9E71EF3B91}" presName="Name21" presStyleCnt="0"/>
      <dgm:spPr/>
    </dgm:pt>
    <dgm:pt modelId="{5C001821-C4C6-44DE-AE62-466BDA406221}" type="pres">
      <dgm:prSet presAssocID="{3DB43582-72D4-4C0D-BD99-EE9E71EF3B91}" presName="level2Shape" presStyleLbl="node4" presStyleIdx="2" presStyleCnt="6"/>
      <dgm:spPr>
        <a:xfrm>
          <a:off x="4125504" y="3912529"/>
          <a:ext cx="1396725" cy="931150"/>
        </a:xfrm>
        <a:prstGeom prst="roundRect">
          <a:avLst>
            <a:gd name="adj" fmla="val 10000"/>
          </a:avLst>
        </a:prstGeom>
      </dgm:spPr>
    </dgm:pt>
    <dgm:pt modelId="{120F9FEA-03D8-4893-A7C7-6E46DB30A9C7}" type="pres">
      <dgm:prSet presAssocID="{3DB43582-72D4-4C0D-BD99-EE9E71EF3B91}" presName="hierChild3" presStyleCnt="0"/>
      <dgm:spPr/>
    </dgm:pt>
    <dgm:pt modelId="{E0208217-5066-4E0A-897D-088FA5B6A528}" type="pres">
      <dgm:prSet presAssocID="{38AB64A2-AD70-4F3D-8436-C8BB206E21B9}" presName="Name19" presStyleLbl="parChTrans1D4" presStyleIdx="3" presStyleCnt="6"/>
      <dgm:spPr/>
    </dgm:pt>
    <dgm:pt modelId="{1212687D-6DD2-48CA-9D83-97373D198403}" type="pres">
      <dgm:prSet presAssocID="{FB4ECD5C-CDAA-4A3D-BAB7-6412471AA042}" presName="Name21" presStyleCnt="0"/>
      <dgm:spPr/>
    </dgm:pt>
    <dgm:pt modelId="{26F37BE1-0D4B-48A3-9873-0B8971F53DED}" type="pres">
      <dgm:prSet presAssocID="{FB4ECD5C-CDAA-4A3D-BAB7-6412471AA042}" presName="level2Shape" presStyleLbl="node4" presStyleIdx="3" presStyleCnt="6"/>
      <dgm:spPr/>
    </dgm:pt>
    <dgm:pt modelId="{161579CF-E80A-4F25-84CE-B55FD8E783B7}" type="pres">
      <dgm:prSet presAssocID="{FB4ECD5C-CDAA-4A3D-BAB7-6412471AA042}" presName="hierChild3" presStyleCnt="0"/>
      <dgm:spPr/>
    </dgm:pt>
    <dgm:pt modelId="{FBEF2299-22F7-4066-B72C-819354196D59}" type="pres">
      <dgm:prSet presAssocID="{C482D07A-E689-44D9-A95A-415AB7DF4308}" presName="Name19" presStyleLbl="parChTrans1D2" presStyleIdx="1" presStyleCnt="2"/>
      <dgm:spPr/>
    </dgm:pt>
    <dgm:pt modelId="{C52D5823-04BE-4247-8D88-C0C8C4C6CE98}" type="pres">
      <dgm:prSet presAssocID="{2CB02466-2F2D-4969-9244-B6A01052CF1D}" presName="Name21" presStyleCnt="0"/>
      <dgm:spPr/>
    </dgm:pt>
    <dgm:pt modelId="{05305ACC-AC49-41E7-B5EC-60B996FCF2E6}" type="pres">
      <dgm:prSet presAssocID="{2CB02466-2F2D-4969-9244-B6A01052CF1D}" presName="level2Shape" presStyleLbl="node2" presStyleIdx="1" presStyleCnt="2"/>
      <dgm:spPr/>
    </dgm:pt>
    <dgm:pt modelId="{B30296A2-42F0-4A00-BDF1-49033427BE8F}" type="pres">
      <dgm:prSet presAssocID="{2CB02466-2F2D-4969-9244-B6A01052CF1D}" presName="hierChild3" presStyleCnt="0"/>
      <dgm:spPr/>
    </dgm:pt>
    <dgm:pt modelId="{19DAACC1-23C3-4277-B3C4-64669EF945BD}" type="pres">
      <dgm:prSet presAssocID="{0B0AEDD0-4FA1-4796-B978-DCA370BCA5D5}" presName="Name19" presStyleLbl="parChTrans1D3" presStyleIdx="2" presStyleCnt="4"/>
      <dgm:spPr/>
    </dgm:pt>
    <dgm:pt modelId="{19AA8147-F073-4A63-A878-0444D390213E}" type="pres">
      <dgm:prSet presAssocID="{08BE8C8E-98EE-474B-8C70-A92B7835C7EC}" presName="Name21" presStyleCnt="0"/>
      <dgm:spPr/>
    </dgm:pt>
    <dgm:pt modelId="{B9F5B92D-A2C0-4E54-981E-0B98336E1EDE}" type="pres">
      <dgm:prSet presAssocID="{08BE8C8E-98EE-474B-8C70-A92B7835C7EC}" presName="level2Shape" presStyleLbl="node3" presStyleIdx="2" presStyleCnt="4"/>
      <dgm:spPr/>
    </dgm:pt>
    <dgm:pt modelId="{35A6FCDB-5E04-4432-96DA-EB033EE12B04}" type="pres">
      <dgm:prSet presAssocID="{08BE8C8E-98EE-474B-8C70-A92B7835C7EC}" presName="hierChild3" presStyleCnt="0"/>
      <dgm:spPr/>
    </dgm:pt>
    <dgm:pt modelId="{8078363E-A27E-48B5-8673-EFD45B83E7EC}" type="pres">
      <dgm:prSet presAssocID="{4FAA2015-A26C-4A77-87B1-03509F42C2C2}" presName="Name19" presStyleLbl="parChTrans1D3" presStyleIdx="3" presStyleCnt="4"/>
      <dgm:spPr/>
    </dgm:pt>
    <dgm:pt modelId="{9DBA1C94-DBDE-46B7-9903-A6A834FB299D}" type="pres">
      <dgm:prSet presAssocID="{A7AC340B-F1B4-440C-BED6-55C508C44A0F}" presName="Name21" presStyleCnt="0"/>
      <dgm:spPr/>
    </dgm:pt>
    <dgm:pt modelId="{525A8AF7-ADBF-47C1-A732-355E1240C767}" type="pres">
      <dgm:prSet presAssocID="{A7AC340B-F1B4-440C-BED6-55C508C44A0F}" presName="level2Shape" presStyleLbl="node3" presStyleIdx="3" presStyleCnt="4"/>
      <dgm:spPr/>
    </dgm:pt>
    <dgm:pt modelId="{0246F920-5A89-4EA9-9B46-133C01662701}" type="pres">
      <dgm:prSet presAssocID="{A7AC340B-F1B4-440C-BED6-55C508C44A0F}" presName="hierChild3" presStyleCnt="0"/>
      <dgm:spPr/>
    </dgm:pt>
    <dgm:pt modelId="{4779242B-0BAC-4238-BD3D-E332B14A6793}" type="pres">
      <dgm:prSet presAssocID="{D88B9833-D809-49CB-A90E-A9B59A1CCF3F}" presName="Name19" presStyleLbl="parChTrans1D4" presStyleIdx="4" presStyleCnt="6"/>
      <dgm:spPr/>
    </dgm:pt>
    <dgm:pt modelId="{60BB96B0-AB41-436B-832B-BBE99C4807ED}" type="pres">
      <dgm:prSet presAssocID="{C89810DC-D82C-43FD-9EA2-EE03C98AD88C}" presName="Name21" presStyleCnt="0"/>
      <dgm:spPr/>
    </dgm:pt>
    <dgm:pt modelId="{4DB955B0-2AB8-43A6-B6FA-1E381D12FC4A}" type="pres">
      <dgm:prSet presAssocID="{C89810DC-D82C-43FD-9EA2-EE03C98AD88C}" presName="level2Shape" presStyleLbl="node4" presStyleIdx="4" presStyleCnt="6"/>
      <dgm:spPr/>
    </dgm:pt>
    <dgm:pt modelId="{A4E544AA-1441-42AA-AB3D-19C83401D4D2}" type="pres">
      <dgm:prSet presAssocID="{C89810DC-D82C-43FD-9EA2-EE03C98AD88C}" presName="hierChild3" presStyleCnt="0"/>
      <dgm:spPr/>
    </dgm:pt>
    <dgm:pt modelId="{6E52C6DA-2D59-4AEC-87BC-785D6A4215E4}" type="pres">
      <dgm:prSet presAssocID="{9FCA798D-2486-4A95-8977-D205FCF99CBF}" presName="Name19" presStyleLbl="parChTrans1D4" presStyleIdx="5" presStyleCnt="6"/>
      <dgm:spPr/>
    </dgm:pt>
    <dgm:pt modelId="{79BDB5B3-F1AE-4C26-958B-2A4E097F4355}" type="pres">
      <dgm:prSet presAssocID="{D8350281-DAF2-4F33-9141-B2CC61603833}" presName="Name21" presStyleCnt="0"/>
      <dgm:spPr/>
    </dgm:pt>
    <dgm:pt modelId="{0E8B85CA-8546-4154-AFF3-7DA3ED95DF04}" type="pres">
      <dgm:prSet presAssocID="{D8350281-DAF2-4F33-9141-B2CC61603833}" presName="level2Shape" presStyleLbl="node4" presStyleIdx="5" presStyleCnt="6"/>
      <dgm:spPr/>
    </dgm:pt>
    <dgm:pt modelId="{442C38BA-8384-47B0-B5D8-BB3E1546BFAF}" type="pres">
      <dgm:prSet presAssocID="{D8350281-DAF2-4F33-9141-B2CC61603833}" presName="hierChild3" presStyleCnt="0"/>
      <dgm:spPr/>
    </dgm:pt>
    <dgm:pt modelId="{A7649178-ADC2-4CD7-A363-03D9F39ABF41}" type="pres">
      <dgm:prSet presAssocID="{FE3BE2CA-3598-47C2-8BDD-1BFCE014D082}" presName="bgShapesFlow" presStyleCnt="0"/>
      <dgm:spPr/>
    </dgm:pt>
  </dgm:ptLst>
  <dgm:cxnLst>
    <dgm:cxn modelId="{D3C09314-99E0-4649-A919-046611465506}" srcId="{A7AC340B-F1B4-440C-BED6-55C508C44A0F}" destId="{D8350281-DAF2-4F33-9141-B2CC61603833}" srcOrd="1" destOrd="0" parTransId="{9FCA798D-2486-4A95-8977-D205FCF99CBF}" sibTransId="{75A7800B-E82F-47C4-A159-79D1668488AB}"/>
    <dgm:cxn modelId="{14C6431C-E584-4213-9C10-B2C4F24D7557}" srcId="{65AD1340-D5EA-498A-85DF-6AC4729FDC2A}" destId="{7FA12B3F-3705-44ED-9BCF-F3C03622F627}" srcOrd="1" destOrd="0" parTransId="{E4C4D93B-BE74-417D-B0F0-7531139E5948}" sibTransId="{923E9F8E-D8E7-4C05-A96D-A4B94FA0EA2D}"/>
    <dgm:cxn modelId="{3600C31D-5EAF-461C-8E1A-169FF4004CF5}" type="presOf" srcId="{B8A6490F-4A65-4428-A464-3FFC9708ED65}" destId="{0BD1840F-F530-43C4-BD21-0CC068181130}" srcOrd="0" destOrd="0" presId="urn:microsoft.com/office/officeart/2005/8/layout/hierarchy6"/>
    <dgm:cxn modelId="{81F22E20-4CDC-41AF-8C2A-34C98E462C7E}" type="presOf" srcId="{38AB64A2-AD70-4F3D-8436-C8BB206E21B9}" destId="{E0208217-5066-4E0A-897D-088FA5B6A528}" srcOrd="0" destOrd="0" presId="urn:microsoft.com/office/officeart/2005/8/layout/hierarchy6"/>
    <dgm:cxn modelId="{90E1C325-7D03-4018-9BCF-59F889D0AB30}" type="presOf" srcId="{75B8905B-C2C6-488A-999B-459042E8FB43}" destId="{591D42F6-E181-4ED9-9362-E75AB1F1F0FC}" srcOrd="0" destOrd="0" presId="urn:microsoft.com/office/officeart/2005/8/layout/hierarchy6"/>
    <dgm:cxn modelId="{8CEE412A-66D2-45CF-AADB-6D7F0B36BA3C}" type="presOf" srcId="{FC9049D8-A0F5-429A-AB77-4D0E884BAB52}" destId="{97E9D4FE-AF04-436C-A8EB-2D223DA294CD}" srcOrd="0" destOrd="0" presId="urn:microsoft.com/office/officeart/2005/8/layout/hierarchy6"/>
    <dgm:cxn modelId="{5CD4862A-9582-409A-9C2A-1DE565B8F53F}" srcId="{F3046682-85DC-4880-8691-C44D8F2FCF1D}" destId="{B425A7EE-0C86-4388-A614-D3D1E9A7780E}" srcOrd="0" destOrd="0" parTransId="{8BA342BA-94F0-4677-944B-0A6C9750C516}" sibTransId="{2EA0EBE1-0E89-402F-8E26-FE9E492741C9}"/>
    <dgm:cxn modelId="{D63A7730-A3A8-41A0-AF5B-D4AC8335C53A}" type="presOf" srcId="{4FAA2015-A26C-4A77-87B1-03509F42C2C2}" destId="{8078363E-A27E-48B5-8673-EFD45B83E7EC}" srcOrd="0" destOrd="0" presId="urn:microsoft.com/office/officeart/2005/8/layout/hierarchy6"/>
    <dgm:cxn modelId="{8E26C131-660B-408C-9190-587971B83234}" srcId="{A7AC340B-F1B4-440C-BED6-55C508C44A0F}" destId="{C89810DC-D82C-43FD-9EA2-EE03C98AD88C}" srcOrd="0" destOrd="0" parTransId="{D88B9833-D809-49CB-A90E-A9B59A1CCF3F}" sibTransId="{5E88DAAD-6CBD-4A2C-9F52-15ECEBBD22C4}"/>
    <dgm:cxn modelId="{9A93543A-2169-4612-90DF-D47A71A20E5B}" srcId="{7FA12B3F-3705-44ED-9BCF-F3C03622F627}" destId="{FB4ECD5C-CDAA-4A3D-BAB7-6412471AA042}" srcOrd="1" destOrd="0" parTransId="{38AB64A2-AD70-4F3D-8436-C8BB206E21B9}" sibTransId="{4FAAEB5C-2216-49CB-A017-0CBB09CEDD3A}"/>
    <dgm:cxn modelId="{0D5B703A-78B2-404B-AD52-A8FBB30170B7}" type="presOf" srcId="{8BA342BA-94F0-4677-944B-0A6C9750C516}" destId="{4C134293-500C-4739-956D-E4224E3163A4}" srcOrd="0" destOrd="0" presId="urn:microsoft.com/office/officeart/2005/8/layout/hierarchy6"/>
    <dgm:cxn modelId="{7C366048-6390-40C0-A8C9-C0700E13C0F2}" type="presOf" srcId="{D8350281-DAF2-4F33-9141-B2CC61603833}" destId="{0E8B85CA-8546-4154-AFF3-7DA3ED95DF04}" srcOrd="0" destOrd="0" presId="urn:microsoft.com/office/officeart/2005/8/layout/hierarchy6"/>
    <dgm:cxn modelId="{5B63514A-D0BF-4F84-83DA-25FE43A80C25}" srcId="{F0BDE4A0-26EC-4431-8C3D-7432BB001C60}" destId="{2CB02466-2F2D-4969-9244-B6A01052CF1D}" srcOrd="1" destOrd="0" parTransId="{C482D07A-E689-44D9-A95A-415AB7DF4308}" sibTransId="{ECB9055D-4A37-404C-9D22-9A4962455B8F}"/>
    <dgm:cxn modelId="{3999E04C-4AAC-48E0-8409-9F560663F52A}" type="presOf" srcId="{C482D07A-E689-44D9-A95A-415AB7DF4308}" destId="{FBEF2299-22F7-4066-B72C-819354196D59}" srcOrd="0" destOrd="0" presId="urn:microsoft.com/office/officeart/2005/8/layout/hierarchy6"/>
    <dgm:cxn modelId="{D1D69B59-BEE7-4C58-9662-93A0BB36E5C3}" srcId="{2CB02466-2F2D-4969-9244-B6A01052CF1D}" destId="{A7AC340B-F1B4-440C-BED6-55C508C44A0F}" srcOrd="1" destOrd="0" parTransId="{4FAA2015-A26C-4A77-87B1-03509F42C2C2}" sibTransId="{0D0DBDE4-7407-478B-AD2D-37F968C7C27C}"/>
    <dgm:cxn modelId="{BD9DC56A-DD20-4254-98A0-D22C8C3A29C3}" type="presOf" srcId="{F0BDE4A0-26EC-4431-8C3D-7432BB001C60}" destId="{D3165DA1-D859-46D4-8130-6DC11111D4A2}" srcOrd="0" destOrd="0" presId="urn:microsoft.com/office/officeart/2005/8/layout/hierarchy6"/>
    <dgm:cxn modelId="{C9F51B6E-F930-42E1-A674-89ED47675A2A}" type="presOf" srcId="{0B0AEDD0-4FA1-4796-B978-DCA370BCA5D5}" destId="{19DAACC1-23C3-4277-B3C4-64669EF945BD}" srcOrd="0" destOrd="0" presId="urn:microsoft.com/office/officeart/2005/8/layout/hierarchy6"/>
    <dgm:cxn modelId="{C345CF71-5B66-4577-B2F1-3F7DF3EC67DD}" type="presOf" srcId="{08BE8C8E-98EE-474B-8C70-A92B7835C7EC}" destId="{B9F5B92D-A2C0-4E54-981E-0B98336E1EDE}" srcOrd="0" destOrd="0" presId="urn:microsoft.com/office/officeart/2005/8/layout/hierarchy6"/>
    <dgm:cxn modelId="{59EDE17C-3828-44DD-A5CB-4FC6F503D594}" type="presOf" srcId="{65AD1340-D5EA-498A-85DF-6AC4729FDC2A}" destId="{45E47A55-0F59-4FF1-97AD-FB467CBEBF68}" srcOrd="0" destOrd="0" presId="urn:microsoft.com/office/officeart/2005/8/layout/hierarchy6"/>
    <dgm:cxn modelId="{68C69D81-A753-42E4-8CD4-B35CC8AEA037}" srcId="{65AD1340-D5EA-498A-85DF-6AC4729FDC2A}" destId="{F3046682-85DC-4880-8691-C44D8F2FCF1D}" srcOrd="0" destOrd="0" parTransId="{7D61188F-1A7D-4409-862E-55CD5CFAD634}" sibTransId="{130C73E2-9088-452B-843A-F5B628271869}"/>
    <dgm:cxn modelId="{DFFE3D84-772D-490C-8744-9F9105D5B190}" type="presOf" srcId="{9FCA798D-2486-4A95-8977-D205FCF99CBF}" destId="{6E52C6DA-2D59-4AEC-87BC-785D6A4215E4}" srcOrd="0" destOrd="0" presId="urn:microsoft.com/office/officeart/2005/8/layout/hierarchy6"/>
    <dgm:cxn modelId="{300E5984-4B73-457F-9DAF-40378AFAEA2C}" type="presOf" srcId="{C89810DC-D82C-43FD-9EA2-EE03C98AD88C}" destId="{4DB955B0-2AB8-43A6-B6FA-1E381D12FC4A}" srcOrd="0" destOrd="0" presId="urn:microsoft.com/office/officeart/2005/8/layout/hierarchy6"/>
    <dgm:cxn modelId="{7AEDD086-F2CC-4BF0-A196-BCDE56EDC3BF}" type="presOf" srcId="{B425A7EE-0C86-4388-A614-D3D1E9A7780E}" destId="{EF13F57B-B642-4760-8A0C-B4919C043B66}" srcOrd="0" destOrd="0" presId="urn:microsoft.com/office/officeart/2005/8/layout/hierarchy6"/>
    <dgm:cxn modelId="{FA417488-EAB5-42E3-9075-D1DEFD4C4A0E}" type="presOf" srcId="{2CB02466-2F2D-4969-9244-B6A01052CF1D}" destId="{05305ACC-AC49-41E7-B5EC-60B996FCF2E6}" srcOrd="0" destOrd="0" presId="urn:microsoft.com/office/officeart/2005/8/layout/hierarchy6"/>
    <dgm:cxn modelId="{8E0AA58C-8491-4368-8971-08690835F155}" srcId="{F3046682-85DC-4880-8691-C44D8F2FCF1D}" destId="{75B8905B-C2C6-488A-999B-459042E8FB43}" srcOrd="1" destOrd="0" parTransId="{FC9049D8-A0F5-429A-AB77-4D0E884BAB52}" sibTransId="{82DCF83F-3001-4CD2-AF34-67B95C44EFC0}"/>
    <dgm:cxn modelId="{D2650991-B685-4B3B-BFC0-08478086DAEF}" type="presOf" srcId="{7FA12B3F-3705-44ED-9BCF-F3C03622F627}" destId="{A49386D3-1408-462A-A621-4796AD9107DA}" srcOrd="0" destOrd="0" presId="urn:microsoft.com/office/officeart/2005/8/layout/hierarchy6"/>
    <dgm:cxn modelId="{FACCDD91-0731-4175-8E85-61E6788ADE6A}" type="presOf" srcId="{1A9B8DF4-9F69-496F-B2FB-12E9456E53E1}" destId="{9A392CE1-D2C7-4CA7-88B2-D451ED4A30EE}" srcOrd="0" destOrd="0" presId="urn:microsoft.com/office/officeart/2005/8/layout/hierarchy6"/>
    <dgm:cxn modelId="{39245397-C1BC-4AF3-9EA7-BF813636BCC4}" type="presOf" srcId="{A7AC340B-F1B4-440C-BED6-55C508C44A0F}" destId="{525A8AF7-ADBF-47C1-A732-355E1240C767}" srcOrd="0" destOrd="0" presId="urn:microsoft.com/office/officeart/2005/8/layout/hierarchy6"/>
    <dgm:cxn modelId="{49EBBB97-D111-4DD5-BD03-3CFA508D436F}" type="presOf" srcId="{FE3BE2CA-3598-47C2-8BDD-1BFCE014D082}" destId="{A157183D-9369-4D04-8C4D-1283243BD4CB}" srcOrd="0" destOrd="0" presId="urn:microsoft.com/office/officeart/2005/8/layout/hierarchy6"/>
    <dgm:cxn modelId="{AF92A1B0-EF74-479B-9DA8-4199ECCF8143}" type="presOf" srcId="{F3046682-85DC-4880-8691-C44D8F2FCF1D}" destId="{56909645-EEA1-4468-8D6A-E6039080F8B9}" srcOrd="0" destOrd="0" presId="urn:microsoft.com/office/officeart/2005/8/layout/hierarchy6"/>
    <dgm:cxn modelId="{A87019C0-CE88-4E3E-BEE8-5609358273B9}" srcId="{FE3BE2CA-3598-47C2-8BDD-1BFCE014D082}" destId="{F0BDE4A0-26EC-4431-8C3D-7432BB001C60}" srcOrd="0" destOrd="0" parTransId="{71694C7D-DA81-4596-B0C1-828461C056F4}" sibTransId="{8233E83F-D774-4691-AA59-F7727B4DAB11}"/>
    <dgm:cxn modelId="{6C41EFC8-5A2A-4EE2-8F5D-39C826D9D1AB}" type="presOf" srcId="{D88B9833-D809-49CB-A90E-A9B59A1CCF3F}" destId="{4779242B-0BAC-4238-BD3D-E332B14A6793}" srcOrd="0" destOrd="0" presId="urn:microsoft.com/office/officeart/2005/8/layout/hierarchy6"/>
    <dgm:cxn modelId="{4C217AD7-5B11-4573-9483-1AABD31BBBB7}" srcId="{F0BDE4A0-26EC-4431-8C3D-7432BB001C60}" destId="{65AD1340-D5EA-498A-85DF-6AC4729FDC2A}" srcOrd="0" destOrd="0" parTransId="{1A9B8DF4-9F69-496F-B2FB-12E9456E53E1}" sibTransId="{223F38AE-0D78-4291-A4CB-570D26823AA6}"/>
    <dgm:cxn modelId="{14B151DC-38CE-4570-96AD-627034630303}" srcId="{7FA12B3F-3705-44ED-9BCF-F3C03622F627}" destId="{3DB43582-72D4-4C0D-BD99-EE9E71EF3B91}" srcOrd="0" destOrd="0" parTransId="{B8A6490F-4A65-4428-A464-3FFC9708ED65}" sibTransId="{E05FC543-B269-45B9-ADF3-1962A01AEED6}"/>
    <dgm:cxn modelId="{4D85BBDC-7307-4754-8DD7-0C81CB093073}" type="presOf" srcId="{3DB43582-72D4-4C0D-BD99-EE9E71EF3B91}" destId="{5C001821-C4C6-44DE-AE62-466BDA406221}" srcOrd="0" destOrd="0" presId="urn:microsoft.com/office/officeart/2005/8/layout/hierarchy6"/>
    <dgm:cxn modelId="{BA62F9E8-1056-4630-85DB-8A0920251300}" srcId="{2CB02466-2F2D-4969-9244-B6A01052CF1D}" destId="{08BE8C8E-98EE-474B-8C70-A92B7835C7EC}" srcOrd="0" destOrd="0" parTransId="{0B0AEDD0-4FA1-4796-B978-DCA370BCA5D5}" sibTransId="{19AED7A8-4C48-4EAF-8149-86B57D0183A6}"/>
    <dgm:cxn modelId="{1731EBE9-E5D3-465F-BD4C-AE2786814347}" type="presOf" srcId="{E4C4D93B-BE74-417D-B0F0-7531139E5948}" destId="{3C397A87-3D47-409C-B324-4109B47539FC}" srcOrd="0" destOrd="0" presId="urn:microsoft.com/office/officeart/2005/8/layout/hierarchy6"/>
    <dgm:cxn modelId="{DF946AF5-1B5E-4048-BFED-49255DABA000}" type="presOf" srcId="{7D61188F-1A7D-4409-862E-55CD5CFAD634}" destId="{45305714-C94E-4F12-B2EB-3A071E7ED17E}" srcOrd="0" destOrd="0" presId="urn:microsoft.com/office/officeart/2005/8/layout/hierarchy6"/>
    <dgm:cxn modelId="{F2C998FE-FB6C-4536-8FFB-138014F9E1F9}" type="presOf" srcId="{FB4ECD5C-CDAA-4A3D-BAB7-6412471AA042}" destId="{26F37BE1-0D4B-48A3-9873-0B8971F53DED}" srcOrd="0" destOrd="0" presId="urn:microsoft.com/office/officeart/2005/8/layout/hierarchy6"/>
    <dgm:cxn modelId="{5A04EFEC-B0D3-4368-BC4B-03205D423DBF}" type="presParOf" srcId="{A157183D-9369-4D04-8C4D-1283243BD4CB}" destId="{22AEB7F4-1EBA-433C-BD4A-A14E7A42461D}" srcOrd="0" destOrd="0" presId="urn:microsoft.com/office/officeart/2005/8/layout/hierarchy6"/>
    <dgm:cxn modelId="{3A983BF2-4862-4B5E-B8A3-06B4E168C2A9}" type="presParOf" srcId="{22AEB7F4-1EBA-433C-BD4A-A14E7A42461D}" destId="{BB6EC8EB-F0AF-4831-8DCC-164780DE5E6A}" srcOrd="0" destOrd="0" presId="urn:microsoft.com/office/officeart/2005/8/layout/hierarchy6"/>
    <dgm:cxn modelId="{FCBBE632-1689-4597-B89A-190670014120}" type="presParOf" srcId="{BB6EC8EB-F0AF-4831-8DCC-164780DE5E6A}" destId="{87B6D2A8-8777-4A58-A934-C6799DE068E8}" srcOrd="0" destOrd="0" presId="urn:microsoft.com/office/officeart/2005/8/layout/hierarchy6"/>
    <dgm:cxn modelId="{6BD4B23B-B01C-4A0A-86DC-320B6C4FF207}" type="presParOf" srcId="{87B6D2A8-8777-4A58-A934-C6799DE068E8}" destId="{D3165DA1-D859-46D4-8130-6DC11111D4A2}" srcOrd="0" destOrd="0" presId="urn:microsoft.com/office/officeart/2005/8/layout/hierarchy6"/>
    <dgm:cxn modelId="{912A8864-3732-4542-98EB-A7B31C22343F}" type="presParOf" srcId="{87B6D2A8-8777-4A58-A934-C6799DE068E8}" destId="{FE9A41D7-D255-47C6-ADAC-57A39504EDE7}" srcOrd="1" destOrd="0" presId="urn:microsoft.com/office/officeart/2005/8/layout/hierarchy6"/>
    <dgm:cxn modelId="{8FE86E00-DBCC-4CF0-BFC6-8D9A0E8A4A0C}" type="presParOf" srcId="{FE9A41D7-D255-47C6-ADAC-57A39504EDE7}" destId="{9A392CE1-D2C7-4CA7-88B2-D451ED4A30EE}" srcOrd="0" destOrd="0" presId="urn:microsoft.com/office/officeart/2005/8/layout/hierarchy6"/>
    <dgm:cxn modelId="{AC93C7D9-FC4F-488C-BE82-5C7489F1E8E1}" type="presParOf" srcId="{FE9A41D7-D255-47C6-ADAC-57A39504EDE7}" destId="{F36AA58D-B408-4502-B6FE-1112C4DD96DB}" srcOrd="1" destOrd="0" presId="urn:microsoft.com/office/officeart/2005/8/layout/hierarchy6"/>
    <dgm:cxn modelId="{8E47706E-9D6D-4BE1-9C46-1C59E50C693C}" type="presParOf" srcId="{F36AA58D-B408-4502-B6FE-1112C4DD96DB}" destId="{45E47A55-0F59-4FF1-97AD-FB467CBEBF68}" srcOrd="0" destOrd="0" presId="urn:microsoft.com/office/officeart/2005/8/layout/hierarchy6"/>
    <dgm:cxn modelId="{F9F78ABD-206C-4F65-AB76-C33090589927}" type="presParOf" srcId="{F36AA58D-B408-4502-B6FE-1112C4DD96DB}" destId="{6554C349-2BBE-4888-BB86-8DCE9073EE27}" srcOrd="1" destOrd="0" presId="urn:microsoft.com/office/officeart/2005/8/layout/hierarchy6"/>
    <dgm:cxn modelId="{2700C22F-999C-4ECF-A172-28C672819140}" type="presParOf" srcId="{6554C349-2BBE-4888-BB86-8DCE9073EE27}" destId="{45305714-C94E-4F12-B2EB-3A071E7ED17E}" srcOrd="0" destOrd="0" presId="urn:microsoft.com/office/officeart/2005/8/layout/hierarchy6"/>
    <dgm:cxn modelId="{B2CE9C50-7543-48A0-B13B-9B95B644317D}" type="presParOf" srcId="{6554C349-2BBE-4888-BB86-8DCE9073EE27}" destId="{E5EA3C8D-EE94-4DD8-9ACC-757E7286F1E1}" srcOrd="1" destOrd="0" presId="urn:microsoft.com/office/officeart/2005/8/layout/hierarchy6"/>
    <dgm:cxn modelId="{A6E80E1B-242B-4E55-94C4-07F81663E567}" type="presParOf" srcId="{E5EA3C8D-EE94-4DD8-9ACC-757E7286F1E1}" destId="{56909645-EEA1-4468-8D6A-E6039080F8B9}" srcOrd="0" destOrd="0" presId="urn:microsoft.com/office/officeart/2005/8/layout/hierarchy6"/>
    <dgm:cxn modelId="{F5BFB847-ADD6-41B2-94E4-CFCF766203B9}" type="presParOf" srcId="{E5EA3C8D-EE94-4DD8-9ACC-757E7286F1E1}" destId="{34B77CDA-1596-42B0-81D8-978763900E16}" srcOrd="1" destOrd="0" presId="urn:microsoft.com/office/officeart/2005/8/layout/hierarchy6"/>
    <dgm:cxn modelId="{53B79FF9-EDB2-4258-A33A-B38627D19467}" type="presParOf" srcId="{34B77CDA-1596-42B0-81D8-978763900E16}" destId="{4C134293-500C-4739-956D-E4224E3163A4}" srcOrd="0" destOrd="0" presId="urn:microsoft.com/office/officeart/2005/8/layout/hierarchy6"/>
    <dgm:cxn modelId="{F6C0A106-9D1F-4066-A0FE-0A99F76BC456}" type="presParOf" srcId="{34B77CDA-1596-42B0-81D8-978763900E16}" destId="{B870DB6F-ADB0-4B1F-AF7C-706561D1C70C}" srcOrd="1" destOrd="0" presId="urn:microsoft.com/office/officeart/2005/8/layout/hierarchy6"/>
    <dgm:cxn modelId="{5657F918-18A0-48D7-AF64-064B2D7BB158}" type="presParOf" srcId="{B870DB6F-ADB0-4B1F-AF7C-706561D1C70C}" destId="{EF13F57B-B642-4760-8A0C-B4919C043B66}" srcOrd="0" destOrd="0" presId="urn:microsoft.com/office/officeart/2005/8/layout/hierarchy6"/>
    <dgm:cxn modelId="{54B2C90A-CA4C-4135-96C6-EEAE23B0CE6E}" type="presParOf" srcId="{B870DB6F-ADB0-4B1F-AF7C-706561D1C70C}" destId="{D93B022E-08AB-4A0F-BD94-EC649CF2306D}" srcOrd="1" destOrd="0" presId="urn:microsoft.com/office/officeart/2005/8/layout/hierarchy6"/>
    <dgm:cxn modelId="{AD6D66EF-2541-42EF-9D0C-0BDD429BC1DC}" type="presParOf" srcId="{34B77CDA-1596-42B0-81D8-978763900E16}" destId="{97E9D4FE-AF04-436C-A8EB-2D223DA294CD}" srcOrd="2" destOrd="0" presId="urn:microsoft.com/office/officeart/2005/8/layout/hierarchy6"/>
    <dgm:cxn modelId="{E7AD2B14-FF78-43FB-8D47-A8BA61764158}" type="presParOf" srcId="{34B77CDA-1596-42B0-81D8-978763900E16}" destId="{DA4D56D9-1AE8-40FC-AC46-92B12096F97F}" srcOrd="3" destOrd="0" presId="urn:microsoft.com/office/officeart/2005/8/layout/hierarchy6"/>
    <dgm:cxn modelId="{53BA1C73-78F7-44D7-8C52-B311BC913C56}" type="presParOf" srcId="{DA4D56D9-1AE8-40FC-AC46-92B12096F97F}" destId="{591D42F6-E181-4ED9-9362-E75AB1F1F0FC}" srcOrd="0" destOrd="0" presId="urn:microsoft.com/office/officeart/2005/8/layout/hierarchy6"/>
    <dgm:cxn modelId="{8B4DE0BE-DC85-492A-9933-5EE5E9E1E449}" type="presParOf" srcId="{DA4D56D9-1AE8-40FC-AC46-92B12096F97F}" destId="{3043C10F-003D-4EB4-9929-06F1EE6DE2CA}" srcOrd="1" destOrd="0" presId="urn:microsoft.com/office/officeart/2005/8/layout/hierarchy6"/>
    <dgm:cxn modelId="{690F954F-E63A-4A55-847B-C3BA1910D812}" type="presParOf" srcId="{6554C349-2BBE-4888-BB86-8DCE9073EE27}" destId="{3C397A87-3D47-409C-B324-4109B47539FC}" srcOrd="2" destOrd="0" presId="urn:microsoft.com/office/officeart/2005/8/layout/hierarchy6"/>
    <dgm:cxn modelId="{9F938CC8-AC7F-4E9C-8F59-FC98AB3E6C6D}" type="presParOf" srcId="{6554C349-2BBE-4888-BB86-8DCE9073EE27}" destId="{1451E370-0DAA-4A7D-8157-13BA4B501006}" srcOrd="3" destOrd="0" presId="urn:microsoft.com/office/officeart/2005/8/layout/hierarchy6"/>
    <dgm:cxn modelId="{0697A63D-BE98-45EA-AB69-E996FDDF59FC}" type="presParOf" srcId="{1451E370-0DAA-4A7D-8157-13BA4B501006}" destId="{A49386D3-1408-462A-A621-4796AD9107DA}" srcOrd="0" destOrd="0" presId="urn:microsoft.com/office/officeart/2005/8/layout/hierarchy6"/>
    <dgm:cxn modelId="{4F8E1A64-3CA4-4AE3-9013-B2B5F9A3F3B4}" type="presParOf" srcId="{1451E370-0DAA-4A7D-8157-13BA4B501006}" destId="{A94AC2C4-C824-43E9-A910-F542A00137E6}" srcOrd="1" destOrd="0" presId="urn:microsoft.com/office/officeart/2005/8/layout/hierarchy6"/>
    <dgm:cxn modelId="{CE9C7C5B-98DA-41EC-91D1-8ECA08E02E7A}" type="presParOf" srcId="{A94AC2C4-C824-43E9-A910-F542A00137E6}" destId="{0BD1840F-F530-43C4-BD21-0CC068181130}" srcOrd="0" destOrd="0" presId="urn:microsoft.com/office/officeart/2005/8/layout/hierarchy6"/>
    <dgm:cxn modelId="{00F4F480-CD29-4B7C-8846-9FB6D237FCC9}" type="presParOf" srcId="{A94AC2C4-C824-43E9-A910-F542A00137E6}" destId="{F012F13F-8AA9-4006-A763-912C3D0B0B31}" srcOrd="1" destOrd="0" presId="urn:microsoft.com/office/officeart/2005/8/layout/hierarchy6"/>
    <dgm:cxn modelId="{152DEC5B-119B-4DB0-B5EC-62E853A79FB8}" type="presParOf" srcId="{F012F13F-8AA9-4006-A763-912C3D0B0B31}" destId="{5C001821-C4C6-44DE-AE62-466BDA406221}" srcOrd="0" destOrd="0" presId="urn:microsoft.com/office/officeart/2005/8/layout/hierarchy6"/>
    <dgm:cxn modelId="{A5075981-2CDD-4174-B9A4-5032799BE10F}" type="presParOf" srcId="{F012F13F-8AA9-4006-A763-912C3D0B0B31}" destId="{120F9FEA-03D8-4893-A7C7-6E46DB30A9C7}" srcOrd="1" destOrd="0" presId="urn:microsoft.com/office/officeart/2005/8/layout/hierarchy6"/>
    <dgm:cxn modelId="{697F8FC2-B51C-4B5F-96A7-1A951EE99D75}" type="presParOf" srcId="{A94AC2C4-C824-43E9-A910-F542A00137E6}" destId="{E0208217-5066-4E0A-897D-088FA5B6A528}" srcOrd="2" destOrd="0" presId="urn:microsoft.com/office/officeart/2005/8/layout/hierarchy6"/>
    <dgm:cxn modelId="{01836EEB-51A6-4DCF-B50D-497D49EA186D}" type="presParOf" srcId="{A94AC2C4-C824-43E9-A910-F542A00137E6}" destId="{1212687D-6DD2-48CA-9D83-97373D198403}" srcOrd="3" destOrd="0" presId="urn:microsoft.com/office/officeart/2005/8/layout/hierarchy6"/>
    <dgm:cxn modelId="{CAD62684-349A-4205-852D-F64DC100F89F}" type="presParOf" srcId="{1212687D-6DD2-48CA-9D83-97373D198403}" destId="{26F37BE1-0D4B-48A3-9873-0B8971F53DED}" srcOrd="0" destOrd="0" presId="urn:microsoft.com/office/officeart/2005/8/layout/hierarchy6"/>
    <dgm:cxn modelId="{E86E12B0-1EB1-4644-8236-471306A728BC}" type="presParOf" srcId="{1212687D-6DD2-48CA-9D83-97373D198403}" destId="{161579CF-E80A-4F25-84CE-B55FD8E783B7}" srcOrd="1" destOrd="0" presId="urn:microsoft.com/office/officeart/2005/8/layout/hierarchy6"/>
    <dgm:cxn modelId="{6B97CBF1-0CA3-40D6-8CB9-8393C7D0ACBD}" type="presParOf" srcId="{FE9A41D7-D255-47C6-ADAC-57A39504EDE7}" destId="{FBEF2299-22F7-4066-B72C-819354196D59}" srcOrd="2" destOrd="0" presId="urn:microsoft.com/office/officeart/2005/8/layout/hierarchy6"/>
    <dgm:cxn modelId="{1B823627-12F9-475A-804C-A0575B2059CA}" type="presParOf" srcId="{FE9A41D7-D255-47C6-ADAC-57A39504EDE7}" destId="{C52D5823-04BE-4247-8D88-C0C8C4C6CE98}" srcOrd="3" destOrd="0" presId="urn:microsoft.com/office/officeart/2005/8/layout/hierarchy6"/>
    <dgm:cxn modelId="{CD39B416-562F-47E8-BE27-0AAFFDFA5A7B}" type="presParOf" srcId="{C52D5823-04BE-4247-8D88-C0C8C4C6CE98}" destId="{05305ACC-AC49-41E7-B5EC-60B996FCF2E6}" srcOrd="0" destOrd="0" presId="urn:microsoft.com/office/officeart/2005/8/layout/hierarchy6"/>
    <dgm:cxn modelId="{9666777E-EC5D-4EAC-A7CC-5D8754BF05F1}" type="presParOf" srcId="{C52D5823-04BE-4247-8D88-C0C8C4C6CE98}" destId="{B30296A2-42F0-4A00-BDF1-49033427BE8F}" srcOrd="1" destOrd="0" presId="urn:microsoft.com/office/officeart/2005/8/layout/hierarchy6"/>
    <dgm:cxn modelId="{246D8944-D0E3-4F02-BF03-478351B37B0D}" type="presParOf" srcId="{B30296A2-42F0-4A00-BDF1-49033427BE8F}" destId="{19DAACC1-23C3-4277-B3C4-64669EF945BD}" srcOrd="0" destOrd="0" presId="urn:microsoft.com/office/officeart/2005/8/layout/hierarchy6"/>
    <dgm:cxn modelId="{64A0C539-93CA-4254-9F4B-B529DE534077}" type="presParOf" srcId="{B30296A2-42F0-4A00-BDF1-49033427BE8F}" destId="{19AA8147-F073-4A63-A878-0444D390213E}" srcOrd="1" destOrd="0" presId="urn:microsoft.com/office/officeart/2005/8/layout/hierarchy6"/>
    <dgm:cxn modelId="{BC37B9FF-0D5E-407A-B0F1-A3446C2CABE4}" type="presParOf" srcId="{19AA8147-F073-4A63-A878-0444D390213E}" destId="{B9F5B92D-A2C0-4E54-981E-0B98336E1EDE}" srcOrd="0" destOrd="0" presId="urn:microsoft.com/office/officeart/2005/8/layout/hierarchy6"/>
    <dgm:cxn modelId="{DCF5BDDB-C6AD-487A-9E5C-1F0AE4C48A17}" type="presParOf" srcId="{19AA8147-F073-4A63-A878-0444D390213E}" destId="{35A6FCDB-5E04-4432-96DA-EB033EE12B04}" srcOrd="1" destOrd="0" presId="urn:microsoft.com/office/officeart/2005/8/layout/hierarchy6"/>
    <dgm:cxn modelId="{3DFAEBB4-24F7-4FA1-BF7A-1233B5D5B49F}" type="presParOf" srcId="{B30296A2-42F0-4A00-BDF1-49033427BE8F}" destId="{8078363E-A27E-48B5-8673-EFD45B83E7EC}" srcOrd="2" destOrd="0" presId="urn:microsoft.com/office/officeart/2005/8/layout/hierarchy6"/>
    <dgm:cxn modelId="{C47101FE-9219-4604-AF13-4E2CE48C8D37}" type="presParOf" srcId="{B30296A2-42F0-4A00-BDF1-49033427BE8F}" destId="{9DBA1C94-DBDE-46B7-9903-A6A834FB299D}" srcOrd="3" destOrd="0" presId="urn:microsoft.com/office/officeart/2005/8/layout/hierarchy6"/>
    <dgm:cxn modelId="{4BCD1E2A-745A-4B00-8AEC-17C3D1E3322C}" type="presParOf" srcId="{9DBA1C94-DBDE-46B7-9903-A6A834FB299D}" destId="{525A8AF7-ADBF-47C1-A732-355E1240C767}" srcOrd="0" destOrd="0" presId="urn:microsoft.com/office/officeart/2005/8/layout/hierarchy6"/>
    <dgm:cxn modelId="{47E0AA06-326A-4634-A4F3-E56E31D5C944}" type="presParOf" srcId="{9DBA1C94-DBDE-46B7-9903-A6A834FB299D}" destId="{0246F920-5A89-4EA9-9B46-133C01662701}" srcOrd="1" destOrd="0" presId="urn:microsoft.com/office/officeart/2005/8/layout/hierarchy6"/>
    <dgm:cxn modelId="{834073A8-F136-43F9-8646-7464B92DB678}" type="presParOf" srcId="{0246F920-5A89-4EA9-9B46-133C01662701}" destId="{4779242B-0BAC-4238-BD3D-E332B14A6793}" srcOrd="0" destOrd="0" presId="urn:microsoft.com/office/officeart/2005/8/layout/hierarchy6"/>
    <dgm:cxn modelId="{D6073783-F701-4ACC-9BF3-3C8B4227D445}" type="presParOf" srcId="{0246F920-5A89-4EA9-9B46-133C01662701}" destId="{60BB96B0-AB41-436B-832B-BBE99C4807ED}" srcOrd="1" destOrd="0" presId="urn:microsoft.com/office/officeart/2005/8/layout/hierarchy6"/>
    <dgm:cxn modelId="{10312E57-6079-4603-B79D-B323ED8C6A9F}" type="presParOf" srcId="{60BB96B0-AB41-436B-832B-BBE99C4807ED}" destId="{4DB955B0-2AB8-43A6-B6FA-1E381D12FC4A}" srcOrd="0" destOrd="0" presId="urn:microsoft.com/office/officeart/2005/8/layout/hierarchy6"/>
    <dgm:cxn modelId="{4EBD1DD0-68B4-4EDD-8ECF-F3ED187821D7}" type="presParOf" srcId="{60BB96B0-AB41-436B-832B-BBE99C4807ED}" destId="{A4E544AA-1441-42AA-AB3D-19C83401D4D2}" srcOrd="1" destOrd="0" presId="urn:microsoft.com/office/officeart/2005/8/layout/hierarchy6"/>
    <dgm:cxn modelId="{E40A990D-1F05-4E2D-B908-0054959059B4}" type="presParOf" srcId="{0246F920-5A89-4EA9-9B46-133C01662701}" destId="{6E52C6DA-2D59-4AEC-87BC-785D6A4215E4}" srcOrd="2" destOrd="0" presId="urn:microsoft.com/office/officeart/2005/8/layout/hierarchy6"/>
    <dgm:cxn modelId="{C897A8C0-798D-4187-99C1-8BFA56B16F63}" type="presParOf" srcId="{0246F920-5A89-4EA9-9B46-133C01662701}" destId="{79BDB5B3-F1AE-4C26-958B-2A4E097F4355}" srcOrd="3" destOrd="0" presId="urn:microsoft.com/office/officeart/2005/8/layout/hierarchy6"/>
    <dgm:cxn modelId="{12E1AE78-3902-4FE6-9BD3-88962A0405FF}" type="presParOf" srcId="{79BDB5B3-F1AE-4C26-958B-2A4E097F4355}" destId="{0E8B85CA-8546-4154-AFF3-7DA3ED95DF04}" srcOrd="0" destOrd="0" presId="urn:microsoft.com/office/officeart/2005/8/layout/hierarchy6"/>
    <dgm:cxn modelId="{9237B716-6E89-4EED-A34A-CDC7EDCA35D9}" type="presParOf" srcId="{79BDB5B3-F1AE-4C26-958B-2A4E097F4355}" destId="{442C38BA-8384-47B0-B5D8-BB3E1546BFAF}" srcOrd="1" destOrd="0" presId="urn:microsoft.com/office/officeart/2005/8/layout/hierarchy6"/>
    <dgm:cxn modelId="{4CEB0286-894D-421D-AB27-973C4F93D29C}" type="presParOf" srcId="{A157183D-9369-4D04-8C4D-1283243BD4CB}" destId="{A7649178-ADC2-4CD7-A363-03D9F39ABF41}" srcOrd="1" destOrd="0" presId="urn:microsoft.com/office/officeart/2005/8/layout/hierarchy6"/>
  </dgm:cxnLst>
  <dgm:bg/>
  <dgm:whole>
    <a:ln>
      <a:noFill/>
    </a:ln>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E3BE2CA-3598-47C2-8BDD-1BFCE014D082}" type="doc">
      <dgm:prSet loTypeId="urn:microsoft.com/office/officeart/2005/8/layout/hierarchy6" loCatId="hierarchy" qsTypeId="urn:microsoft.com/office/officeart/2005/8/quickstyle/simple1" qsCatId="simple" csTypeId="urn:microsoft.com/office/officeart/2005/8/colors/accent6_2" csCatId="accent6" phldr="1"/>
      <dgm:spPr/>
      <dgm:t>
        <a:bodyPr/>
        <a:lstStyle/>
        <a:p>
          <a:endParaRPr lang="en-US"/>
        </a:p>
      </dgm:t>
    </dgm:pt>
    <dgm:pt modelId="{7FA12B3F-3705-44ED-9BCF-F3C03622F627}">
      <dgm:prSet phldrT="[Text]" custT="1"/>
      <dgm:spPr>
        <a:solidFill>
          <a:srgbClr val="294A80"/>
        </a:solidFill>
        <a:ln>
          <a:noFill/>
        </a:ln>
      </dgm:spPr>
      <dgm:t>
        <a:bodyPr/>
        <a:lstStyle/>
        <a:p>
          <a:r>
            <a:rPr lang="en-US" sz="1800" b="1" dirty="0"/>
            <a:t>Vulnerability</a:t>
          </a:r>
        </a:p>
      </dgm:t>
    </dgm:pt>
    <dgm:pt modelId="{E4C4D93B-BE74-417D-B0F0-7531139E5948}" type="parTrans" cxnId="{14C6431C-E584-4213-9C10-B2C4F24D7557}">
      <dgm:prSet/>
      <dgm:spPr>
        <a:solidFill>
          <a:srgbClr val="0266D4"/>
        </a:solidFill>
        <a:ln w="28575">
          <a:solidFill>
            <a:srgbClr val="294A80"/>
          </a:solidFill>
        </a:ln>
      </dgm:spPr>
      <dgm:t>
        <a:bodyPr/>
        <a:lstStyle/>
        <a:p>
          <a:endParaRPr lang="en-US" sz="2400" b="1"/>
        </a:p>
      </dgm:t>
    </dgm:pt>
    <dgm:pt modelId="{923E9F8E-D8E7-4C05-A96D-A4B94FA0EA2D}" type="sibTrans" cxnId="{14C6431C-E584-4213-9C10-B2C4F24D7557}">
      <dgm:prSet/>
      <dgm:spPr/>
      <dgm:t>
        <a:bodyPr/>
        <a:lstStyle/>
        <a:p>
          <a:endParaRPr lang="en-US" sz="2400" b="1"/>
        </a:p>
      </dgm:t>
    </dgm:pt>
    <dgm:pt modelId="{3DB43582-72D4-4C0D-BD99-EE9E71EF3B91}">
      <dgm:prSet phldrT="[Text]" custT="1"/>
      <dgm:spPr>
        <a:solidFill>
          <a:srgbClr val="294A80"/>
        </a:solidFill>
        <a:ln w="76200">
          <a:solidFill>
            <a:srgbClr val="FFC000"/>
          </a:solidFill>
        </a:ln>
      </dgm:spPr>
      <dgm:t>
        <a:bodyPr/>
        <a:lstStyle/>
        <a:p>
          <a:r>
            <a:rPr lang="en-US" sz="1800" b="1" dirty="0"/>
            <a:t>Threat Capability</a:t>
          </a:r>
        </a:p>
      </dgm:t>
    </dgm:pt>
    <dgm:pt modelId="{B8A6490F-4A65-4428-A464-3FFC9708ED65}" type="parTrans" cxnId="{14B151DC-38CE-4570-96AD-627034630303}">
      <dgm:prSet/>
      <dgm:spPr>
        <a:ln w="28575">
          <a:solidFill>
            <a:srgbClr val="294A80"/>
          </a:solidFill>
        </a:ln>
      </dgm:spPr>
      <dgm:t>
        <a:bodyPr/>
        <a:lstStyle/>
        <a:p>
          <a:endParaRPr lang="en-US" sz="2400" b="1"/>
        </a:p>
      </dgm:t>
    </dgm:pt>
    <dgm:pt modelId="{E05FC543-B269-45B9-ADF3-1962A01AEED6}" type="sibTrans" cxnId="{14B151DC-38CE-4570-96AD-627034630303}">
      <dgm:prSet/>
      <dgm:spPr/>
      <dgm:t>
        <a:bodyPr/>
        <a:lstStyle/>
        <a:p>
          <a:endParaRPr lang="en-US" sz="2400" b="1"/>
        </a:p>
      </dgm:t>
    </dgm:pt>
    <dgm:pt modelId="{FB4ECD5C-CDAA-4A3D-BAB7-6412471AA042}">
      <dgm:prSet phldrT="[Text]" custT="1"/>
      <dgm:spPr>
        <a:solidFill>
          <a:srgbClr val="294A80"/>
        </a:solidFill>
        <a:ln>
          <a:noFill/>
        </a:ln>
      </dgm:spPr>
      <dgm:t>
        <a:bodyPr/>
        <a:lstStyle/>
        <a:p>
          <a:r>
            <a:rPr lang="en-US" sz="1800" b="1" dirty="0"/>
            <a:t>Difficulty</a:t>
          </a:r>
        </a:p>
      </dgm:t>
    </dgm:pt>
    <dgm:pt modelId="{38AB64A2-AD70-4F3D-8436-C8BB206E21B9}" type="parTrans" cxnId="{9A93543A-2169-4612-90DF-D47A71A20E5B}">
      <dgm:prSet/>
      <dgm:spPr>
        <a:ln w="28575">
          <a:solidFill>
            <a:srgbClr val="294A80"/>
          </a:solidFill>
        </a:ln>
      </dgm:spPr>
      <dgm:t>
        <a:bodyPr/>
        <a:lstStyle/>
        <a:p>
          <a:endParaRPr lang="en-US" sz="2400" b="1"/>
        </a:p>
      </dgm:t>
    </dgm:pt>
    <dgm:pt modelId="{4FAAEB5C-2216-49CB-A017-0CBB09CEDD3A}" type="sibTrans" cxnId="{9A93543A-2169-4612-90DF-D47A71A20E5B}">
      <dgm:prSet/>
      <dgm:spPr/>
      <dgm:t>
        <a:bodyPr/>
        <a:lstStyle/>
        <a:p>
          <a:endParaRPr lang="en-US" sz="2400" b="1"/>
        </a:p>
      </dgm:t>
    </dgm:pt>
    <dgm:pt modelId="{A157183D-9369-4D04-8C4D-1283243BD4CB}" type="pres">
      <dgm:prSet presAssocID="{FE3BE2CA-3598-47C2-8BDD-1BFCE014D082}" presName="mainComposite" presStyleCnt="0">
        <dgm:presLayoutVars>
          <dgm:chPref val="1"/>
          <dgm:dir/>
          <dgm:animOne val="branch"/>
          <dgm:animLvl val="lvl"/>
          <dgm:resizeHandles val="exact"/>
        </dgm:presLayoutVars>
      </dgm:prSet>
      <dgm:spPr/>
    </dgm:pt>
    <dgm:pt modelId="{22AEB7F4-1EBA-433C-BD4A-A14E7A42461D}" type="pres">
      <dgm:prSet presAssocID="{FE3BE2CA-3598-47C2-8BDD-1BFCE014D082}" presName="hierFlow" presStyleCnt="0"/>
      <dgm:spPr/>
    </dgm:pt>
    <dgm:pt modelId="{BB6EC8EB-F0AF-4831-8DCC-164780DE5E6A}" type="pres">
      <dgm:prSet presAssocID="{FE3BE2CA-3598-47C2-8BDD-1BFCE014D082}" presName="hierChild1" presStyleCnt="0">
        <dgm:presLayoutVars>
          <dgm:chPref val="1"/>
          <dgm:animOne val="branch"/>
          <dgm:animLvl val="lvl"/>
        </dgm:presLayoutVars>
      </dgm:prSet>
      <dgm:spPr/>
    </dgm:pt>
    <dgm:pt modelId="{F63CFC9A-9BE8-644A-9E3F-0CAF4B9CCA8D}" type="pres">
      <dgm:prSet presAssocID="{7FA12B3F-3705-44ED-9BCF-F3C03622F627}" presName="Name14" presStyleCnt="0"/>
      <dgm:spPr/>
    </dgm:pt>
    <dgm:pt modelId="{A3BDDD29-EF6D-7440-BBF6-428258E5E167}" type="pres">
      <dgm:prSet presAssocID="{7FA12B3F-3705-44ED-9BCF-F3C03622F627}" presName="level1Shape" presStyleLbl="node0" presStyleIdx="0" presStyleCnt="1" custScaleX="121748">
        <dgm:presLayoutVars>
          <dgm:chPref val="3"/>
        </dgm:presLayoutVars>
      </dgm:prSet>
      <dgm:spPr/>
    </dgm:pt>
    <dgm:pt modelId="{047D979C-6113-3A41-BD6B-0BFF5AD210A2}" type="pres">
      <dgm:prSet presAssocID="{7FA12B3F-3705-44ED-9BCF-F3C03622F627}" presName="hierChild2" presStyleCnt="0"/>
      <dgm:spPr/>
    </dgm:pt>
    <dgm:pt modelId="{0BD1840F-F530-43C4-BD21-0CC068181130}" type="pres">
      <dgm:prSet presAssocID="{B8A6490F-4A65-4428-A464-3FFC9708ED65}" presName="Name19" presStyleLbl="parChTrans1D2" presStyleIdx="0" presStyleCnt="2"/>
      <dgm:spPr/>
    </dgm:pt>
    <dgm:pt modelId="{F012F13F-8AA9-4006-A763-912C3D0B0B31}" type="pres">
      <dgm:prSet presAssocID="{3DB43582-72D4-4C0D-BD99-EE9E71EF3B91}" presName="Name21" presStyleCnt="0"/>
      <dgm:spPr/>
    </dgm:pt>
    <dgm:pt modelId="{5C001821-C4C6-44DE-AE62-466BDA406221}" type="pres">
      <dgm:prSet presAssocID="{3DB43582-72D4-4C0D-BD99-EE9E71EF3B91}" presName="level2Shape" presStyleLbl="node2" presStyleIdx="0" presStyleCnt="2"/>
      <dgm:spPr/>
    </dgm:pt>
    <dgm:pt modelId="{120F9FEA-03D8-4893-A7C7-6E46DB30A9C7}" type="pres">
      <dgm:prSet presAssocID="{3DB43582-72D4-4C0D-BD99-EE9E71EF3B91}" presName="hierChild3" presStyleCnt="0"/>
      <dgm:spPr/>
    </dgm:pt>
    <dgm:pt modelId="{E0208217-5066-4E0A-897D-088FA5B6A528}" type="pres">
      <dgm:prSet presAssocID="{38AB64A2-AD70-4F3D-8436-C8BB206E21B9}" presName="Name19" presStyleLbl="parChTrans1D2" presStyleIdx="1" presStyleCnt="2"/>
      <dgm:spPr/>
    </dgm:pt>
    <dgm:pt modelId="{1212687D-6DD2-48CA-9D83-97373D198403}" type="pres">
      <dgm:prSet presAssocID="{FB4ECD5C-CDAA-4A3D-BAB7-6412471AA042}" presName="Name21" presStyleCnt="0"/>
      <dgm:spPr/>
    </dgm:pt>
    <dgm:pt modelId="{26F37BE1-0D4B-48A3-9873-0B8971F53DED}" type="pres">
      <dgm:prSet presAssocID="{FB4ECD5C-CDAA-4A3D-BAB7-6412471AA042}" presName="level2Shape" presStyleLbl="node2" presStyleIdx="1" presStyleCnt="2"/>
      <dgm:spPr/>
    </dgm:pt>
    <dgm:pt modelId="{161579CF-E80A-4F25-84CE-B55FD8E783B7}" type="pres">
      <dgm:prSet presAssocID="{FB4ECD5C-CDAA-4A3D-BAB7-6412471AA042}" presName="hierChild3" presStyleCnt="0"/>
      <dgm:spPr/>
    </dgm:pt>
    <dgm:pt modelId="{A7649178-ADC2-4CD7-A363-03D9F39ABF41}" type="pres">
      <dgm:prSet presAssocID="{FE3BE2CA-3598-47C2-8BDD-1BFCE014D082}" presName="bgShapesFlow" presStyleCnt="0"/>
      <dgm:spPr/>
    </dgm:pt>
  </dgm:ptLst>
  <dgm:cxnLst>
    <dgm:cxn modelId="{14C6431C-E584-4213-9C10-B2C4F24D7557}" srcId="{FE3BE2CA-3598-47C2-8BDD-1BFCE014D082}" destId="{7FA12B3F-3705-44ED-9BCF-F3C03622F627}" srcOrd="0" destOrd="0" parTransId="{E4C4D93B-BE74-417D-B0F0-7531139E5948}" sibTransId="{923E9F8E-D8E7-4C05-A96D-A4B94FA0EA2D}"/>
    <dgm:cxn modelId="{9A93543A-2169-4612-90DF-D47A71A20E5B}" srcId="{7FA12B3F-3705-44ED-9BCF-F3C03622F627}" destId="{FB4ECD5C-CDAA-4A3D-BAB7-6412471AA042}" srcOrd="1" destOrd="0" parTransId="{38AB64A2-AD70-4F3D-8436-C8BB206E21B9}" sibTransId="{4FAAEB5C-2216-49CB-A017-0CBB09CEDD3A}"/>
    <dgm:cxn modelId="{2F80B743-909E-F74C-87AC-166BE7AA6E6D}" type="presOf" srcId="{38AB64A2-AD70-4F3D-8436-C8BB206E21B9}" destId="{E0208217-5066-4E0A-897D-088FA5B6A528}" srcOrd="0" destOrd="0" presId="urn:microsoft.com/office/officeart/2005/8/layout/hierarchy6"/>
    <dgm:cxn modelId="{80D1AB7E-57DC-214C-8493-B372EB52E194}" type="presOf" srcId="{7FA12B3F-3705-44ED-9BCF-F3C03622F627}" destId="{A3BDDD29-EF6D-7440-BBF6-428258E5E167}" srcOrd="0" destOrd="0" presId="urn:microsoft.com/office/officeart/2005/8/layout/hierarchy6"/>
    <dgm:cxn modelId="{49EBBB97-D111-4DD5-BD03-3CFA508D436F}" type="presOf" srcId="{FE3BE2CA-3598-47C2-8BDD-1BFCE014D082}" destId="{A157183D-9369-4D04-8C4D-1283243BD4CB}" srcOrd="0" destOrd="0" presId="urn:microsoft.com/office/officeart/2005/8/layout/hierarchy6"/>
    <dgm:cxn modelId="{6D3209A9-74F4-024D-90A8-066438EBE769}" type="presOf" srcId="{FB4ECD5C-CDAA-4A3D-BAB7-6412471AA042}" destId="{26F37BE1-0D4B-48A3-9873-0B8971F53DED}" srcOrd="0" destOrd="0" presId="urn:microsoft.com/office/officeart/2005/8/layout/hierarchy6"/>
    <dgm:cxn modelId="{14B151DC-38CE-4570-96AD-627034630303}" srcId="{7FA12B3F-3705-44ED-9BCF-F3C03622F627}" destId="{3DB43582-72D4-4C0D-BD99-EE9E71EF3B91}" srcOrd="0" destOrd="0" parTransId="{B8A6490F-4A65-4428-A464-3FFC9708ED65}" sibTransId="{E05FC543-B269-45B9-ADF3-1962A01AEED6}"/>
    <dgm:cxn modelId="{185C2BDD-EED7-CE4A-8A63-271034A94249}" type="presOf" srcId="{3DB43582-72D4-4C0D-BD99-EE9E71EF3B91}" destId="{5C001821-C4C6-44DE-AE62-466BDA406221}" srcOrd="0" destOrd="0" presId="urn:microsoft.com/office/officeart/2005/8/layout/hierarchy6"/>
    <dgm:cxn modelId="{076FA0E3-2389-3449-BDF1-E161288B4817}" type="presOf" srcId="{B8A6490F-4A65-4428-A464-3FFC9708ED65}" destId="{0BD1840F-F530-43C4-BD21-0CC068181130}" srcOrd="0" destOrd="0" presId="urn:microsoft.com/office/officeart/2005/8/layout/hierarchy6"/>
    <dgm:cxn modelId="{5A04EFEC-B0D3-4368-BC4B-03205D423DBF}" type="presParOf" srcId="{A157183D-9369-4D04-8C4D-1283243BD4CB}" destId="{22AEB7F4-1EBA-433C-BD4A-A14E7A42461D}" srcOrd="0" destOrd="0" presId="urn:microsoft.com/office/officeart/2005/8/layout/hierarchy6"/>
    <dgm:cxn modelId="{3A983BF2-4862-4B5E-B8A3-06B4E168C2A9}" type="presParOf" srcId="{22AEB7F4-1EBA-433C-BD4A-A14E7A42461D}" destId="{BB6EC8EB-F0AF-4831-8DCC-164780DE5E6A}" srcOrd="0" destOrd="0" presId="urn:microsoft.com/office/officeart/2005/8/layout/hierarchy6"/>
    <dgm:cxn modelId="{1E3DDD93-28EB-3746-B2A2-42860EB3BE4E}" type="presParOf" srcId="{BB6EC8EB-F0AF-4831-8DCC-164780DE5E6A}" destId="{F63CFC9A-9BE8-644A-9E3F-0CAF4B9CCA8D}" srcOrd="0" destOrd="0" presId="urn:microsoft.com/office/officeart/2005/8/layout/hierarchy6"/>
    <dgm:cxn modelId="{904D7FE1-CAE7-A649-942C-A05788892131}" type="presParOf" srcId="{F63CFC9A-9BE8-644A-9E3F-0CAF4B9CCA8D}" destId="{A3BDDD29-EF6D-7440-BBF6-428258E5E167}" srcOrd="0" destOrd="0" presId="urn:microsoft.com/office/officeart/2005/8/layout/hierarchy6"/>
    <dgm:cxn modelId="{0D9A4ADB-625C-7E44-A515-76EDA16C0111}" type="presParOf" srcId="{F63CFC9A-9BE8-644A-9E3F-0CAF4B9CCA8D}" destId="{047D979C-6113-3A41-BD6B-0BFF5AD210A2}" srcOrd="1" destOrd="0" presId="urn:microsoft.com/office/officeart/2005/8/layout/hierarchy6"/>
    <dgm:cxn modelId="{BEF6D451-3192-5341-B447-0DDF83172DF5}" type="presParOf" srcId="{047D979C-6113-3A41-BD6B-0BFF5AD210A2}" destId="{0BD1840F-F530-43C4-BD21-0CC068181130}" srcOrd="0" destOrd="0" presId="urn:microsoft.com/office/officeart/2005/8/layout/hierarchy6"/>
    <dgm:cxn modelId="{B648463A-5DF3-0943-97F2-BDAF18284632}" type="presParOf" srcId="{047D979C-6113-3A41-BD6B-0BFF5AD210A2}" destId="{F012F13F-8AA9-4006-A763-912C3D0B0B31}" srcOrd="1" destOrd="0" presId="urn:microsoft.com/office/officeart/2005/8/layout/hierarchy6"/>
    <dgm:cxn modelId="{667D4EEA-F70A-BA4A-8D8C-ABDCDC57AA08}" type="presParOf" srcId="{F012F13F-8AA9-4006-A763-912C3D0B0B31}" destId="{5C001821-C4C6-44DE-AE62-466BDA406221}" srcOrd="0" destOrd="0" presId="urn:microsoft.com/office/officeart/2005/8/layout/hierarchy6"/>
    <dgm:cxn modelId="{F0A5C7C5-BCA6-E643-8B6E-B7C3B14A3A40}" type="presParOf" srcId="{F012F13F-8AA9-4006-A763-912C3D0B0B31}" destId="{120F9FEA-03D8-4893-A7C7-6E46DB30A9C7}" srcOrd="1" destOrd="0" presId="urn:microsoft.com/office/officeart/2005/8/layout/hierarchy6"/>
    <dgm:cxn modelId="{5C567CAD-48A2-1245-8D02-43D62FBA0409}" type="presParOf" srcId="{047D979C-6113-3A41-BD6B-0BFF5AD210A2}" destId="{E0208217-5066-4E0A-897D-088FA5B6A528}" srcOrd="2" destOrd="0" presId="urn:microsoft.com/office/officeart/2005/8/layout/hierarchy6"/>
    <dgm:cxn modelId="{B50B42A5-E18D-1F42-A7DF-4A011E167C0A}" type="presParOf" srcId="{047D979C-6113-3A41-BD6B-0BFF5AD210A2}" destId="{1212687D-6DD2-48CA-9D83-97373D198403}" srcOrd="3" destOrd="0" presId="urn:microsoft.com/office/officeart/2005/8/layout/hierarchy6"/>
    <dgm:cxn modelId="{5987FDFC-AFC3-034D-B86C-D8F7A258C405}" type="presParOf" srcId="{1212687D-6DD2-48CA-9D83-97373D198403}" destId="{26F37BE1-0D4B-48A3-9873-0B8971F53DED}" srcOrd="0" destOrd="0" presId="urn:microsoft.com/office/officeart/2005/8/layout/hierarchy6"/>
    <dgm:cxn modelId="{3FA0DBAB-B955-F94F-81F6-88683AF0B6AD}" type="presParOf" srcId="{1212687D-6DD2-48CA-9D83-97373D198403}" destId="{161579CF-E80A-4F25-84CE-B55FD8E783B7}" srcOrd="1" destOrd="0" presId="urn:microsoft.com/office/officeart/2005/8/layout/hierarchy6"/>
    <dgm:cxn modelId="{4CEB0286-894D-421D-AB27-973C4F93D29C}" type="presParOf" srcId="{A157183D-9369-4D04-8C4D-1283243BD4CB}" destId="{A7649178-ADC2-4CD7-A363-03D9F39ABF41}" srcOrd="1" destOrd="0" presId="urn:microsoft.com/office/officeart/2005/8/layout/hierarchy6"/>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E3BE2CA-3598-47C2-8BDD-1BFCE014D082}" type="doc">
      <dgm:prSet loTypeId="urn:microsoft.com/office/officeart/2005/8/layout/hierarchy6" loCatId="hierarchy" qsTypeId="urn:microsoft.com/office/officeart/2005/8/quickstyle/simple1" qsCatId="simple" csTypeId="urn:microsoft.com/office/officeart/2005/8/colors/accent6_2" csCatId="accent6" phldr="1"/>
      <dgm:spPr/>
      <dgm:t>
        <a:bodyPr/>
        <a:lstStyle/>
        <a:p>
          <a:endParaRPr lang="en-US"/>
        </a:p>
      </dgm:t>
    </dgm:pt>
    <dgm:pt modelId="{7FA12B3F-3705-44ED-9BCF-F3C03622F627}">
      <dgm:prSet phldrT="[Text]" custT="1"/>
      <dgm:spPr>
        <a:solidFill>
          <a:srgbClr val="294A80"/>
        </a:solidFill>
        <a:ln>
          <a:noFill/>
        </a:ln>
      </dgm:spPr>
      <dgm:t>
        <a:bodyPr/>
        <a:lstStyle/>
        <a:p>
          <a:r>
            <a:rPr lang="en-US" sz="1800" b="1" dirty="0"/>
            <a:t>Vulnerability</a:t>
          </a:r>
        </a:p>
      </dgm:t>
    </dgm:pt>
    <dgm:pt modelId="{E4C4D93B-BE74-417D-B0F0-7531139E5948}" type="parTrans" cxnId="{14C6431C-E584-4213-9C10-B2C4F24D7557}">
      <dgm:prSet/>
      <dgm:spPr>
        <a:solidFill>
          <a:srgbClr val="0266D4"/>
        </a:solidFill>
        <a:ln w="28575">
          <a:solidFill>
            <a:srgbClr val="294A80"/>
          </a:solidFill>
        </a:ln>
      </dgm:spPr>
      <dgm:t>
        <a:bodyPr/>
        <a:lstStyle/>
        <a:p>
          <a:endParaRPr lang="en-US" sz="2400" b="1"/>
        </a:p>
      </dgm:t>
    </dgm:pt>
    <dgm:pt modelId="{923E9F8E-D8E7-4C05-A96D-A4B94FA0EA2D}" type="sibTrans" cxnId="{14C6431C-E584-4213-9C10-B2C4F24D7557}">
      <dgm:prSet/>
      <dgm:spPr/>
      <dgm:t>
        <a:bodyPr/>
        <a:lstStyle/>
        <a:p>
          <a:endParaRPr lang="en-US" sz="2400" b="1"/>
        </a:p>
      </dgm:t>
    </dgm:pt>
    <dgm:pt modelId="{3DB43582-72D4-4C0D-BD99-EE9E71EF3B91}">
      <dgm:prSet phldrT="[Text]" custT="1"/>
      <dgm:spPr>
        <a:solidFill>
          <a:srgbClr val="294A80"/>
        </a:solidFill>
        <a:ln w="76200">
          <a:solidFill>
            <a:srgbClr val="FFC000"/>
          </a:solidFill>
        </a:ln>
      </dgm:spPr>
      <dgm:t>
        <a:bodyPr/>
        <a:lstStyle/>
        <a:p>
          <a:r>
            <a:rPr lang="en-US" sz="1800" b="1" dirty="0"/>
            <a:t>Threat Capability</a:t>
          </a:r>
        </a:p>
      </dgm:t>
    </dgm:pt>
    <dgm:pt modelId="{B8A6490F-4A65-4428-A464-3FFC9708ED65}" type="parTrans" cxnId="{14B151DC-38CE-4570-96AD-627034630303}">
      <dgm:prSet/>
      <dgm:spPr>
        <a:ln w="28575">
          <a:solidFill>
            <a:srgbClr val="294A80"/>
          </a:solidFill>
        </a:ln>
      </dgm:spPr>
      <dgm:t>
        <a:bodyPr/>
        <a:lstStyle/>
        <a:p>
          <a:endParaRPr lang="en-US" sz="2400" b="1"/>
        </a:p>
      </dgm:t>
    </dgm:pt>
    <dgm:pt modelId="{E05FC543-B269-45B9-ADF3-1962A01AEED6}" type="sibTrans" cxnId="{14B151DC-38CE-4570-96AD-627034630303}">
      <dgm:prSet/>
      <dgm:spPr/>
      <dgm:t>
        <a:bodyPr/>
        <a:lstStyle/>
        <a:p>
          <a:endParaRPr lang="en-US" sz="2400" b="1"/>
        </a:p>
      </dgm:t>
    </dgm:pt>
    <dgm:pt modelId="{FB4ECD5C-CDAA-4A3D-BAB7-6412471AA042}">
      <dgm:prSet phldrT="[Text]" custT="1"/>
      <dgm:spPr>
        <a:solidFill>
          <a:srgbClr val="294A80"/>
        </a:solidFill>
        <a:ln>
          <a:noFill/>
        </a:ln>
      </dgm:spPr>
      <dgm:t>
        <a:bodyPr/>
        <a:lstStyle/>
        <a:p>
          <a:r>
            <a:rPr lang="en-US" sz="1800" b="1" dirty="0"/>
            <a:t>Difficulty</a:t>
          </a:r>
        </a:p>
      </dgm:t>
    </dgm:pt>
    <dgm:pt modelId="{38AB64A2-AD70-4F3D-8436-C8BB206E21B9}" type="parTrans" cxnId="{9A93543A-2169-4612-90DF-D47A71A20E5B}">
      <dgm:prSet/>
      <dgm:spPr>
        <a:ln w="28575">
          <a:solidFill>
            <a:srgbClr val="294A80"/>
          </a:solidFill>
        </a:ln>
      </dgm:spPr>
      <dgm:t>
        <a:bodyPr/>
        <a:lstStyle/>
        <a:p>
          <a:endParaRPr lang="en-US" sz="2400" b="1"/>
        </a:p>
      </dgm:t>
    </dgm:pt>
    <dgm:pt modelId="{4FAAEB5C-2216-49CB-A017-0CBB09CEDD3A}" type="sibTrans" cxnId="{9A93543A-2169-4612-90DF-D47A71A20E5B}">
      <dgm:prSet/>
      <dgm:spPr/>
      <dgm:t>
        <a:bodyPr/>
        <a:lstStyle/>
        <a:p>
          <a:endParaRPr lang="en-US" sz="2400" b="1"/>
        </a:p>
      </dgm:t>
    </dgm:pt>
    <dgm:pt modelId="{A157183D-9369-4D04-8C4D-1283243BD4CB}" type="pres">
      <dgm:prSet presAssocID="{FE3BE2CA-3598-47C2-8BDD-1BFCE014D082}" presName="mainComposite" presStyleCnt="0">
        <dgm:presLayoutVars>
          <dgm:chPref val="1"/>
          <dgm:dir/>
          <dgm:animOne val="branch"/>
          <dgm:animLvl val="lvl"/>
          <dgm:resizeHandles val="exact"/>
        </dgm:presLayoutVars>
      </dgm:prSet>
      <dgm:spPr/>
    </dgm:pt>
    <dgm:pt modelId="{22AEB7F4-1EBA-433C-BD4A-A14E7A42461D}" type="pres">
      <dgm:prSet presAssocID="{FE3BE2CA-3598-47C2-8BDD-1BFCE014D082}" presName="hierFlow" presStyleCnt="0"/>
      <dgm:spPr/>
    </dgm:pt>
    <dgm:pt modelId="{BB6EC8EB-F0AF-4831-8DCC-164780DE5E6A}" type="pres">
      <dgm:prSet presAssocID="{FE3BE2CA-3598-47C2-8BDD-1BFCE014D082}" presName="hierChild1" presStyleCnt="0">
        <dgm:presLayoutVars>
          <dgm:chPref val="1"/>
          <dgm:animOne val="branch"/>
          <dgm:animLvl val="lvl"/>
        </dgm:presLayoutVars>
      </dgm:prSet>
      <dgm:spPr/>
    </dgm:pt>
    <dgm:pt modelId="{F63CFC9A-9BE8-644A-9E3F-0CAF4B9CCA8D}" type="pres">
      <dgm:prSet presAssocID="{7FA12B3F-3705-44ED-9BCF-F3C03622F627}" presName="Name14" presStyleCnt="0"/>
      <dgm:spPr/>
    </dgm:pt>
    <dgm:pt modelId="{A3BDDD29-EF6D-7440-BBF6-428258E5E167}" type="pres">
      <dgm:prSet presAssocID="{7FA12B3F-3705-44ED-9BCF-F3C03622F627}" presName="level1Shape" presStyleLbl="node0" presStyleIdx="0" presStyleCnt="1" custScaleX="121748">
        <dgm:presLayoutVars>
          <dgm:chPref val="3"/>
        </dgm:presLayoutVars>
      </dgm:prSet>
      <dgm:spPr/>
    </dgm:pt>
    <dgm:pt modelId="{047D979C-6113-3A41-BD6B-0BFF5AD210A2}" type="pres">
      <dgm:prSet presAssocID="{7FA12B3F-3705-44ED-9BCF-F3C03622F627}" presName="hierChild2" presStyleCnt="0"/>
      <dgm:spPr/>
    </dgm:pt>
    <dgm:pt modelId="{0BD1840F-F530-43C4-BD21-0CC068181130}" type="pres">
      <dgm:prSet presAssocID="{B8A6490F-4A65-4428-A464-3FFC9708ED65}" presName="Name19" presStyleLbl="parChTrans1D2" presStyleIdx="0" presStyleCnt="2"/>
      <dgm:spPr/>
    </dgm:pt>
    <dgm:pt modelId="{F012F13F-8AA9-4006-A763-912C3D0B0B31}" type="pres">
      <dgm:prSet presAssocID="{3DB43582-72D4-4C0D-BD99-EE9E71EF3B91}" presName="Name21" presStyleCnt="0"/>
      <dgm:spPr/>
    </dgm:pt>
    <dgm:pt modelId="{5C001821-C4C6-44DE-AE62-466BDA406221}" type="pres">
      <dgm:prSet presAssocID="{3DB43582-72D4-4C0D-BD99-EE9E71EF3B91}" presName="level2Shape" presStyleLbl="node2" presStyleIdx="0" presStyleCnt="2"/>
      <dgm:spPr/>
    </dgm:pt>
    <dgm:pt modelId="{120F9FEA-03D8-4893-A7C7-6E46DB30A9C7}" type="pres">
      <dgm:prSet presAssocID="{3DB43582-72D4-4C0D-BD99-EE9E71EF3B91}" presName="hierChild3" presStyleCnt="0"/>
      <dgm:spPr/>
    </dgm:pt>
    <dgm:pt modelId="{E0208217-5066-4E0A-897D-088FA5B6A528}" type="pres">
      <dgm:prSet presAssocID="{38AB64A2-AD70-4F3D-8436-C8BB206E21B9}" presName="Name19" presStyleLbl="parChTrans1D2" presStyleIdx="1" presStyleCnt="2"/>
      <dgm:spPr/>
    </dgm:pt>
    <dgm:pt modelId="{1212687D-6DD2-48CA-9D83-97373D198403}" type="pres">
      <dgm:prSet presAssocID="{FB4ECD5C-CDAA-4A3D-BAB7-6412471AA042}" presName="Name21" presStyleCnt="0"/>
      <dgm:spPr/>
    </dgm:pt>
    <dgm:pt modelId="{26F37BE1-0D4B-48A3-9873-0B8971F53DED}" type="pres">
      <dgm:prSet presAssocID="{FB4ECD5C-CDAA-4A3D-BAB7-6412471AA042}" presName="level2Shape" presStyleLbl="node2" presStyleIdx="1" presStyleCnt="2"/>
      <dgm:spPr/>
    </dgm:pt>
    <dgm:pt modelId="{161579CF-E80A-4F25-84CE-B55FD8E783B7}" type="pres">
      <dgm:prSet presAssocID="{FB4ECD5C-CDAA-4A3D-BAB7-6412471AA042}" presName="hierChild3" presStyleCnt="0"/>
      <dgm:spPr/>
    </dgm:pt>
    <dgm:pt modelId="{A7649178-ADC2-4CD7-A363-03D9F39ABF41}" type="pres">
      <dgm:prSet presAssocID="{FE3BE2CA-3598-47C2-8BDD-1BFCE014D082}" presName="bgShapesFlow" presStyleCnt="0"/>
      <dgm:spPr/>
    </dgm:pt>
  </dgm:ptLst>
  <dgm:cxnLst>
    <dgm:cxn modelId="{14C6431C-E584-4213-9C10-B2C4F24D7557}" srcId="{FE3BE2CA-3598-47C2-8BDD-1BFCE014D082}" destId="{7FA12B3F-3705-44ED-9BCF-F3C03622F627}" srcOrd="0" destOrd="0" parTransId="{E4C4D93B-BE74-417D-B0F0-7531139E5948}" sibTransId="{923E9F8E-D8E7-4C05-A96D-A4B94FA0EA2D}"/>
    <dgm:cxn modelId="{9A93543A-2169-4612-90DF-D47A71A20E5B}" srcId="{7FA12B3F-3705-44ED-9BCF-F3C03622F627}" destId="{FB4ECD5C-CDAA-4A3D-BAB7-6412471AA042}" srcOrd="1" destOrd="0" parTransId="{38AB64A2-AD70-4F3D-8436-C8BB206E21B9}" sibTransId="{4FAAEB5C-2216-49CB-A017-0CBB09CEDD3A}"/>
    <dgm:cxn modelId="{2F80B743-909E-F74C-87AC-166BE7AA6E6D}" type="presOf" srcId="{38AB64A2-AD70-4F3D-8436-C8BB206E21B9}" destId="{E0208217-5066-4E0A-897D-088FA5B6A528}" srcOrd="0" destOrd="0" presId="urn:microsoft.com/office/officeart/2005/8/layout/hierarchy6"/>
    <dgm:cxn modelId="{80D1AB7E-57DC-214C-8493-B372EB52E194}" type="presOf" srcId="{7FA12B3F-3705-44ED-9BCF-F3C03622F627}" destId="{A3BDDD29-EF6D-7440-BBF6-428258E5E167}" srcOrd="0" destOrd="0" presId="urn:microsoft.com/office/officeart/2005/8/layout/hierarchy6"/>
    <dgm:cxn modelId="{49EBBB97-D111-4DD5-BD03-3CFA508D436F}" type="presOf" srcId="{FE3BE2CA-3598-47C2-8BDD-1BFCE014D082}" destId="{A157183D-9369-4D04-8C4D-1283243BD4CB}" srcOrd="0" destOrd="0" presId="urn:microsoft.com/office/officeart/2005/8/layout/hierarchy6"/>
    <dgm:cxn modelId="{6D3209A9-74F4-024D-90A8-066438EBE769}" type="presOf" srcId="{FB4ECD5C-CDAA-4A3D-BAB7-6412471AA042}" destId="{26F37BE1-0D4B-48A3-9873-0B8971F53DED}" srcOrd="0" destOrd="0" presId="urn:microsoft.com/office/officeart/2005/8/layout/hierarchy6"/>
    <dgm:cxn modelId="{14B151DC-38CE-4570-96AD-627034630303}" srcId="{7FA12B3F-3705-44ED-9BCF-F3C03622F627}" destId="{3DB43582-72D4-4C0D-BD99-EE9E71EF3B91}" srcOrd="0" destOrd="0" parTransId="{B8A6490F-4A65-4428-A464-3FFC9708ED65}" sibTransId="{E05FC543-B269-45B9-ADF3-1962A01AEED6}"/>
    <dgm:cxn modelId="{185C2BDD-EED7-CE4A-8A63-271034A94249}" type="presOf" srcId="{3DB43582-72D4-4C0D-BD99-EE9E71EF3B91}" destId="{5C001821-C4C6-44DE-AE62-466BDA406221}" srcOrd="0" destOrd="0" presId="urn:microsoft.com/office/officeart/2005/8/layout/hierarchy6"/>
    <dgm:cxn modelId="{076FA0E3-2389-3449-BDF1-E161288B4817}" type="presOf" srcId="{B8A6490F-4A65-4428-A464-3FFC9708ED65}" destId="{0BD1840F-F530-43C4-BD21-0CC068181130}" srcOrd="0" destOrd="0" presId="urn:microsoft.com/office/officeart/2005/8/layout/hierarchy6"/>
    <dgm:cxn modelId="{5A04EFEC-B0D3-4368-BC4B-03205D423DBF}" type="presParOf" srcId="{A157183D-9369-4D04-8C4D-1283243BD4CB}" destId="{22AEB7F4-1EBA-433C-BD4A-A14E7A42461D}" srcOrd="0" destOrd="0" presId="urn:microsoft.com/office/officeart/2005/8/layout/hierarchy6"/>
    <dgm:cxn modelId="{3A983BF2-4862-4B5E-B8A3-06B4E168C2A9}" type="presParOf" srcId="{22AEB7F4-1EBA-433C-BD4A-A14E7A42461D}" destId="{BB6EC8EB-F0AF-4831-8DCC-164780DE5E6A}" srcOrd="0" destOrd="0" presId="urn:microsoft.com/office/officeart/2005/8/layout/hierarchy6"/>
    <dgm:cxn modelId="{1E3DDD93-28EB-3746-B2A2-42860EB3BE4E}" type="presParOf" srcId="{BB6EC8EB-F0AF-4831-8DCC-164780DE5E6A}" destId="{F63CFC9A-9BE8-644A-9E3F-0CAF4B9CCA8D}" srcOrd="0" destOrd="0" presId="urn:microsoft.com/office/officeart/2005/8/layout/hierarchy6"/>
    <dgm:cxn modelId="{904D7FE1-CAE7-A649-942C-A05788892131}" type="presParOf" srcId="{F63CFC9A-9BE8-644A-9E3F-0CAF4B9CCA8D}" destId="{A3BDDD29-EF6D-7440-BBF6-428258E5E167}" srcOrd="0" destOrd="0" presId="urn:microsoft.com/office/officeart/2005/8/layout/hierarchy6"/>
    <dgm:cxn modelId="{0D9A4ADB-625C-7E44-A515-76EDA16C0111}" type="presParOf" srcId="{F63CFC9A-9BE8-644A-9E3F-0CAF4B9CCA8D}" destId="{047D979C-6113-3A41-BD6B-0BFF5AD210A2}" srcOrd="1" destOrd="0" presId="urn:microsoft.com/office/officeart/2005/8/layout/hierarchy6"/>
    <dgm:cxn modelId="{BEF6D451-3192-5341-B447-0DDF83172DF5}" type="presParOf" srcId="{047D979C-6113-3A41-BD6B-0BFF5AD210A2}" destId="{0BD1840F-F530-43C4-BD21-0CC068181130}" srcOrd="0" destOrd="0" presId="urn:microsoft.com/office/officeart/2005/8/layout/hierarchy6"/>
    <dgm:cxn modelId="{B648463A-5DF3-0943-97F2-BDAF18284632}" type="presParOf" srcId="{047D979C-6113-3A41-BD6B-0BFF5AD210A2}" destId="{F012F13F-8AA9-4006-A763-912C3D0B0B31}" srcOrd="1" destOrd="0" presId="urn:microsoft.com/office/officeart/2005/8/layout/hierarchy6"/>
    <dgm:cxn modelId="{667D4EEA-F70A-BA4A-8D8C-ABDCDC57AA08}" type="presParOf" srcId="{F012F13F-8AA9-4006-A763-912C3D0B0B31}" destId="{5C001821-C4C6-44DE-AE62-466BDA406221}" srcOrd="0" destOrd="0" presId="urn:microsoft.com/office/officeart/2005/8/layout/hierarchy6"/>
    <dgm:cxn modelId="{F0A5C7C5-BCA6-E643-8B6E-B7C3B14A3A40}" type="presParOf" srcId="{F012F13F-8AA9-4006-A763-912C3D0B0B31}" destId="{120F9FEA-03D8-4893-A7C7-6E46DB30A9C7}" srcOrd="1" destOrd="0" presId="urn:microsoft.com/office/officeart/2005/8/layout/hierarchy6"/>
    <dgm:cxn modelId="{5C567CAD-48A2-1245-8D02-43D62FBA0409}" type="presParOf" srcId="{047D979C-6113-3A41-BD6B-0BFF5AD210A2}" destId="{E0208217-5066-4E0A-897D-088FA5B6A528}" srcOrd="2" destOrd="0" presId="urn:microsoft.com/office/officeart/2005/8/layout/hierarchy6"/>
    <dgm:cxn modelId="{B50B42A5-E18D-1F42-A7DF-4A011E167C0A}" type="presParOf" srcId="{047D979C-6113-3A41-BD6B-0BFF5AD210A2}" destId="{1212687D-6DD2-48CA-9D83-97373D198403}" srcOrd="3" destOrd="0" presId="urn:microsoft.com/office/officeart/2005/8/layout/hierarchy6"/>
    <dgm:cxn modelId="{5987FDFC-AFC3-034D-B86C-D8F7A258C405}" type="presParOf" srcId="{1212687D-6DD2-48CA-9D83-97373D198403}" destId="{26F37BE1-0D4B-48A3-9873-0B8971F53DED}" srcOrd="0" destOrd="0" presId="urn:microsoft.com/office/officeart/2005/8/layout/hierarchy6"/>
    <dgm:cxn modelId="{3FA0DBAB-B955-F94F-81F6-88683AF0B6AD}" type="presParOf" srcId="{1212687D-6DD2-48CA-9D83-97373D198403}" destId="{161579CF-E80A-4F25-84CE-B55FD8E783B7}" srcOrd="1" destOrd="0" presId="urn:microsoft.com/office/officeart/2005/8/layout/hierarchy6"/>
    <dgm:cxn modelId="{4CEB0286-894D-421D-AB27-973C4F93D29C}" type="presParOf" srcId="{A157183D-9369-4D04-8C4D-1283243BD4CB}" destId="{A7649178-ADC2-4CD7-A363-03D9F39ABF41}" srcOrd="1" destOrd="0" presId="urn:microsoft.com/office/officeart/2005/8/layout/hierarchy6"/>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E3BE2CA-3598-47C2-8BDD-1BFCE014D082}" type="doc">
      <dgm:prSet loTypeId="urn:microsoft.com/office/officeart/2005/8/layout/hierarchy6" loCatId="hierarchy" qsTypeId="urn:microsoft.com/office/officeart/2005/8/quickstyle/simple1" qsCatId="simple" csTypeId="urn:microsoft.com/office/officeart/2005/8/colors/accent6_2" csCatId="accent6" phldr="1"/>
      <dgm:spPr/>
      <dgm:t>
        <a:bodyPr/>
        <a:lstStyle/>
        <a:p>
          <a:endParaRPr lang="en-US"/>
        </a:p>
      </dgm:t>
    </dgm:pt>
    <dgm:pt modelId="{F0BDE4A0-26EC-4431-8C3D-7432BB001C60}">
      <dgm:prSet phldrT="[Text]" custT="1"/>
      <dgm:spPr>
        <a:solidFill>
          <a:srgbClr val="294A80"/>
        </a:solidFill>
        <a:ln>
          <a:noFill/>
        </a:ln>
      </dgm:spPr>
      <dgm:t>
        <a:bodyPr/>
        <a:lstStyle/>
        <a:p>
          <a:r>
            <a:rPr lang="en-US" sz="2400" b="1" dirty="0"/>
            <a:t>Risk</a:t>
          </a:r>
          <a:endParaRPr lang="en-US" sz="1800" b="1" dirty="0"/>
        </a:p>
      </dgm:t>
    </dgm:pt>
    <dgm:pt modelId="{71694C7D-DA81-4596-B0C1-828461C056F4}" type="parTrans" cxnId="{A87019C0-CE88-4E3E-BEE8-5609358273B9}">
      <dgm:prSet/>
      <dgm:spPr/>
      <dgm:t>
        <a:bodyPr/>
        <a:lstStyle/>
        <a:p>
          <a:endParaRPr lang="en-US" sz="2400" b="1"/>
        </a:p>
      </dgm:t>
    </dgm:pt>
    <dgm:pt modelId="{8233E83F-D774-4691-AA59-F7727B4DAB11}" type="sibTrans" cxnId="{A87019C0-CE88-4E3E-BEE8-5609358273B9}">
      <dgm:prSet/>
      <dgm:spPr/>
      <dgm:t>
        <a:bodyPr/>
        <a:lstStyle/>
        <a:p>
          <a:endParaRPr lang="en-US" sz="2400" b="1"/>
        </a:p>
      </dgm:t>
    </dgm:pt>
    <dgm:pt modelId="{65AD1340-D5EA-498A-85DF-6AC4729FDC2A}">
      <dgm:prSet phldrT="[Text]" custT="1"/>
      <dgm:spPr>
        <a:solidFill>
          <a:srgbClr val="294A80"/>
        </a:solidFill>
        <a:ln>
          <a:noFill/>
        </a:ln>
      </dgm:spPr>
      <dgm:t>
        <a:bodyPr/>
        <a:lstStyle/>
        <a:p>
          <a:r>
            <a:rPr lang="en-US" sz="1800" b="1" dirty="0"/>
            <a:t>Loss Event Frequency</a:t>
          </a:r>
        </a:p>
      </dgm:t>
    </dgm:pt>
    <dgm:pt modelId="{1A9B8DF4-9F69-496F-B2FB-12E9456E53E1}" type="parTrans" cxnId="{4C217AD7-5B11-4573-9483-1AABD31BBBB7}">
      <dgm:prSet/>
      <dgm:spPr>
        <a:solidFill>
          <a:srgbClr val="294A80"/>
        </a:solidFill>
        <a:ln w="28575">
          <a:solidFill>
            <a:srgbClr val="294A80"/>
          </a:solidFill>
        </a:ln>
      </dgm:spPr>
      <dgm:t>
        <a:bodyPr/>
        <a:lstStyle/>
        <a:p>
          <a:endParaRPr lang="en-US" sz="2400" b="1"/>
        </a:p>
      </dgm:t>
    </dgm:pt>
    <dgm:pt modelId="{223F38AE-0D78-4291-A4CB-570D26823AA6}" type="sibTrans" cxnId="{4C217AD7-5B11-4573-9483-1AABD31BBBB7}">
      <dgm:prSet/>
      <dgm:spPr/>
      <dgm:t>
        <a:bodyPr/>
        <a:lstStyle/>
        <a:p>
          <a:endParaRPr lang="en-US" sz="2400" b="1"/>
        </a:p>
      </dgm:t>
    </dgm:pt>
    <dgm:pt modelId="{F3046682-85DC-4880-8691-C44D8F2FCF1D}">
      <dgm:prSet phldrT="[Text]" custT="1"/>
      <dgm:spPr>
        <a:solidFill>
          <a:srgbClr val="294A80"/>
        </a:solidFill>
        <a:ln>
          <a:noFill/>
        </a:ln>
      </dgm:spPr>
      <dgm:t>
        <a:bodyPr/>
        <a:lstStyle/>
        <a:p>
          <a:r>
            <a:rPr lang="en-US" sz="1800" b="1" dirty="0"/>
            <a:t>Threat Event Frequency</a:t>
          </a:r>
        </a:p>
      </dgm:t>
    </dgm:pt>
    <dgm:pt modelId="{7D61188F-1A7D-4409-862E-55CD5CFAD634}" type="parTrans" cxnId="{68C69D81-A753-42E4-8CD4-B35CC8AEA037}">
      <dgm:prSet/>
      <dgm:spPr>
        <a:solidFill>
          <a:srgbClr val="0266D4"/>
        </a:solidFill>
        <a:ln w="28575">
          <a:solidFill>
            <a:srgbClr val="294A80"/>
          </a:solidFill>
        </a:ln>
      </dgm:spPr>
      <dgm:t>
        <a:bodyPr/>
        <a:lstStyle/>
        <a:p>
          <a:endParaRPr lang="en-US" sz="2400" b="1"/>
        </a:p>
      </dgm:t>
    </dgm:pt>
    <dgm:pt modelId="{130C73E2-9088-452B-843A-F5B628271869}" type="sibTrans" cxnId="{68C69D81-A753-42E4-8CD4-B35CC8AEA037}">
      <dgm:prSet/>
      <dgm:spPr/>
      <dgm:t>
        <a:bodyPr/>
        <a:lstStyle/>
        <a:p>
          <a:endParaRPr lang="en-US" sz="2400" b="1"/>
        </a:p>
      </dgm:t>
    </dgm:pt>
    <dgm:pt modelId="{7FA12B3F-3705-44ED-9BCF-F3C03622F627}">
      <dgm:prSet phldrT="[Text]" custT="1"/>
      <dgm:spPr>
        <a:solidFill>
          <a:srgbClr val="294A80"/>
        </a:solidFill>
        <a:ln>
          <a:noFill/>
        </a:ln>
      </dgm:spPr>
      <dgm:t>
        <a:bodyPr/>
        <a:lstStyle/>
        <a:p>
          <a:r>
            <a:rPr lang="en-US" sz="1800" b="1" dirty="0"/>
            <a:t>Vulnerability</a:t>
          </a:r>
        </a:p>
      </dgm:t>
    </dgm:pt>
    <dgm:pt modelId="{E4C4D93B-BE74-417D-B0F0-7531139E5948}" type="parTrans" cxnId="{14C6431C-E584-4213-9C10-B2C4F24D7557}">
      <dgm:prSet/>
      <dgm:spPr>
        <a:solidFill>
          <a:srgbClr val="0266D4"/>
        </a:solidFill>
        <a:ln w="28575">
          <a:solidFill>
            <a:srgbClr val="294A80"/>
          </a:solidFill>
        </a:ln>
      </dgm:spPr>
      <dgm:t>
        <a:bodyPr/>
        <a:lstStyle/>
        <a:p>
          <a:endParaRPr lang="en-US" sz="2400" b="1"/>
        </a:p>
      </dgm:t>
    </dgm:pt>
    <dgm:pt modelId="{923E9F8E-D8E7-4C05-A96D-A4B94FA0EA2D}" type="sibTrans" cxnId="{14C6431C-E584-4213-9C10-B2C4F24D7557}">
      <dgm:prSet/>
      <dgm:spPr/>
      <dgm:t>
        <a:bodyPr/>
        <a:lstStyle/>
        <a:p>
          <a:endParaRPr lang="en-US" sz="2400" b="1"/>
        </a:p>
      </dgm:t>
    </dgm:pt>
    <dgm:pt modelId="{2CB02466-2F2D-4969-9244-B6A01052CF1D}">
      <dgm:prSet phldrT="[Text]" custT="1"/>
      <dgm:spPr>
        <a:solidFill>
          <a:srgbClr val="294A80"/>
        </a:solidFill>
        <a:ln>
          <a:noFill/>
        </a:ln>
      </dgm:spPr>
      <dgm:t>
        <a:bodyPr/>
        <a:lstStyle/>
        <a:p>
          <a:r>
            <a:rPr lang="en-US" sz="1800" b="1" dirty="0"/>
            <a:t>Loss Magnitude</a:t>
          </a:r>
        </a:p>
      </dgm:t>
    </dgm:pt>
    <dgm:pt modelId="{C482D07A-E689-44D9-A95A-415AB7DF4308}" type="parTrans" cxnId="{5B63514A-D0BF-4F84-83DA-25FE43A80C25}">
      <dgm:prSet/>
      <dgm:spPr>
        <a:solidFill>
          <a:srgbClr val="294A80"/>
        </a:solidFill>
        <a:ln w="28575">
          <a:solidFill>
            <a:srgbClr val="294A80"/>
          </a:solidFill>
        </a:ln>
      </dgm:spPr>
      <dgm:t>
        <a:bodyPr/>
        <a:lstStyle/>
        <a:p>
          <a:endParaRPr lang="en-US" sz="2400" b="1"/>
        </a:p>
      </dgm:t>
    </dgm:pt>
    <dgm:pt modelId="{ECB9055D-4A37-404C-9D22-9A4962455B8F}" type="sibTrans" cxnId="{5B63514A-D0BF-4F84-83DA-25FE43A80C25}">
      <dgm:prSet/>
      <dgm:spPr/>
      <dgm:t>
        <a:bodyPr/>
        <a:lstStyle/>
        <a:p>
          <a:endParaRPr lang="en-US" sz="2400" b="1"/>
        </a:p>
      </dgm:t>
    </dgm:pt>
    <dgm:pt modelId="{08BE8C8E-98EE-474B-8C70-A92B7835C7EC}">
      <dgm:prSet phldrT="[Text]" custT="1"/>
      <dgm:spPr>
        <a:solidFill>
          <a:srgbClr val="294A80"/>
        </a:solidFill>
      </dgm:spPr>
      <dgm:t>
        <a:bodyPr/>
        <a:lstStyle/>
        <a:p>
          <a:r>
            <a:rPr lang="en-US" sz="1800" b="1" dirty="0"/>
            <a:t>Primary Loss</a:t>
          </a:r>
        </a:p>
      </dgm:t>
    </dgm:pt>
    <dgm:pt modelId="{0B0AEDD0-4FA1-4796-B978-DCA370BCA5D5}" type="parTrans" cxnId="{BA62F9E8-1056-4630-85DB-8A0920251300}">
      <dgm:prSet/>
      <dgm:spPr>
        <a:ln w="28575">
          <a:solidFill>
            <a:srgbClr val="294A80"/>
          </a:solidFill>
        </a:ln>
      </dgm:spPr>
      <dgm:t>
        <a:bodyPr/>
        <a:lstStyle/>
        <a:p>
          <a:endParaRPr lang="en-US" sz="2400" b="1"/>
        </a:p>
      </dgm:t>
    </dgm:pt>
    <dgm:pt modelId="{19AED7A8-4C48-4EAF-8149-86B57D0183A6}" type="sibTrans" cxnId="{BA62F9E8-1056-4630-85DB-8A0920251300}">
      <dgm:prSet/>
      <dgm:spPr/>
      <dgm:t>
        <a:bodyPr/>
        <a:lstStyle/>
        <a:p>
          <a:endParaRPr lang="en-US" sz="2400" b="1"/>
        </a:p>
      </dgm:t>
    </dgm:pt>
    <dgm:pt modelId="{A7AC340B-F1B4-440C-BED6-55C508C44A0F}">
      <dgm:prSet phldrT="[Text]" custT="1"/>
      <dgm:spPr>
        <a:solidFill>
          <a:srgbClr val="294A80"/>
        </a:solidFill>
      </dgm:spPr>
      <dgm:t>
        <a:bodyPr/>
        <a:lstStyle/>
        <a:p>
          <a:r>
            <a:rPr lang="en-US" sz="1800" b="1" dirty="0"/>
            <a:t>Secondary Risk</a:t>
          </a:r>
        </a:p>
      </dgm:t>
    </dgm:pt>
    <dgm:pt modelId="{4FAA2015-A26C-4A77-87B1-03509F42C2C2}" type="parTrans" cxnId="{D1D69B59-BEE7-4C58-9662-93A0BB36E5C3}">
      <dgm:prSet/>
      <dgm:spPr>
        <a:ln w="28575">
          <a:solidFill>
            <a:srgbClr val="294A80"/>
          </a:solidFill>
        </a:ln>
      </dgm:spPr>
      <dgm:t>
        <a:bodyPr/>
        <a:lstStyle/>
        <a:p>
          <a:endParaRPr lang="en-US" sz="2400" b="1"/>
        </a:p>
      </dgm:t>
    </dgm:pt>
    <dgm:pt modelId="{0D0DBDE4-7407-478B-AD2D-37F968C7C27C}" type="sibTrans" cxnId="{D1D69B59-BEE7-4C58-9662-93A0BB36E5C3}">
      <dgm:prSet/>
      <dgm:spPr/>
      <dgm:t>
        <a:bodyPr/>
        <a:lstStyle/>
        <a:p>
          <a:endParaRPr lang="en-US" sz="2400" b="1"/>
        </a:p>
      </dgm:t>
    </dgm:pt>
    <dgm:pt modelId="{C89810DC-D82C-43FD-9EA2-EE03C98AD88C}">
      <dgm:prSet phldrT="[Text]" custT="1"/>
      <dgm:spPr>
        <a:solidFill>
          <a:srgbClr val="294A80"/>
        </a:solidFill>
        <a:ln>
          <a:noFill/>
        </a:ln>
      </dgm:spPr>
      <dgm:t>
        <a:bodyPr/>
        <a:lstStyle/>
        <a:p>
          <a:r>
            <a:rPr lang="en-US" sz="1800" b="1" dirty="0"/>
            <a:t>Secondary Loss Event Frequency</a:t>
          </a:r>
        </a:p>
      </dgm:t>
    </dgm:pt>
    <dgm:pt modelId="{D88B9833-D809-49CB-A90E-A9B59A1CCF3F}" type="parTrans" cxnId="{8E26C131-660B-408C-9190-587971B83234}">
      <dgm:prSet/>
      <dgm:spPr>
        <a:ln w="28575">
          <a:solidFill>
            <a:srgbClr val="294A80"/>
          </a:solidFill>
        </a:ln>
      </dgm:spPr>
      <dgm:t>
        <a:bodyPr/>
        <a:lstStyle/>
        <a:p>
          <a:endParaRPr lang="en-US" sz="2400" b="1"/>
        </a:p>
      </dgm:t>
    </dgm:pt>
    <dgm:pt modelId="{5E88DAAD-6CBD-4A2C-9F52-15ECEBBD22C4}" type="sibTrans" cxnId="{8E26C131-660B-408C-9190-587971B83234}">
      <dgm:prSet/>
      <dgm:spPr/>
      <dgm:t>
        <a:bodyPr/>
        <a:lstStyle/>
        <a:p>
          <a:endParaRPr lang="en-US" sz="2400" b="1"/>
        </a:p>
      </dgm:t>
    </dgm:pt>
    <dgm:pt modelId="{D8350281-DAF2-4F33-9141-B2CC61603833}">
      <dgm:prSet phldrT="[Text]" custT="1"/>
      <dgm:spPr>
        <a:solidFill>
          <a:srgbClr val="294A80"/>
        </a:solidFill>
        <a:ln>
          <a:noFill/>
        </a:ln>
      </dgm:spPr>
      <dgm:t>
        <a:bodyPr/>
        <a:lstStyle/>
        <a:p>
          <a:r>
            <a:rPr lang="en-US" sz="1800" b="1" dirty="0"/>
            <a:t>Secondary Loss Magnitude</a:t>
          </a:r>
        </a:p>
      </dgm:t>
    </dgm:pt>
    <dgm:pt modelId="{9FCA798D-2486-4A95-8977-D205FCF99CBF}" type="parTrans" cxnId="{D3C09314-99E0-4649-A919-046611465506}">
      <dgm:prSet/>
      <dgm:spPr>
        <a:ln w="28575">
          <a:solidFill>
            <a:srgbClr val="294A80"/>
          </a:solidFill>
        </a:ln>
      </dgm:spPr>
      <dgm:t>
        <a:bodyPr/>
        <a:lstStyle/>
        <a:p>
          <a:endParaRPr lang="en-US" sz="2400" b="1"/>
        </a:p>
      </dgm:t>
    </dgm:pt>
    <dgm:pt modelId="{75A7800B-E82F-47C4-A159-79D1668488AB}" type="sibTrans" cxnId="{D3C09314-99E0-4649-A919-046611465506}">
      <dgm:prSet/>
      <dgm:spPr/>
      <dgm:t>
        <a:bodyPr/>
        <a:lstStyle/>
        <a:p>
          <a:endParaRPr lang="en-US" sz="2400" b="1"/>
        </a:p>
      </dgm:t>
    </dgm:pt>
    <dgm:pt modelId="{B425A7EE-0C86-4388-A614-D3D1E9A7780E}">
      <dgm:prSet phldrT="[Text]" custT="1"/>
      <dgm:spPr>
        <a:solidFill>
          <a:srgbClr val="294A80"/>
        </a:solidFill>
        <a:ln>
          <a:noFill/>
        </a:ln>
      </dgm:spPr>
      <dgm:t>
        <a:bodyPr/>
        <a:lstStyle/>
        <a:p>
          <a:r>
            <a:rPr lang="en-US" sz="1800" b="1" dirty="0"/>
            <a:t>Contact Frequency</a:t>
          </a:r>
        </a:p>
      </dgm:t>
    </dgm:pt>
    <dgm:pt modelId="{8BA342BA-94F0-4677-944B-0A6C9750C516}" type="parTrans" cxnId="{5CD4862A-9582-409A-9C2A-1DE565B8F53F}">
      <dgm:prSet/>
      <dgm:spPr>
        <a:ln w="28575">
          <a:solidFill>
            <a:srgbClr val="294A80"/>
          </a:solidFill>
        </a:ln>
      </dgm:spPr>
      <dgm:t>
        <a:bodyPr/>
        <a:lstStyle/>
        <a:p>
          <a:endParaRPr lang="en-US" sz="2400" b="1"/>
        </a:p>
      </dgm:t>
    </dgm:pt>
    <dgm:pt modelId="{2EA0EBE1-0E89-402F-8E26-FE9E492741C9}" type="sibTrans" cxnId="{5CD4862A-9582-409A-9C2A-1DE565B8F53F}">
      <dgm:prSet/>
      <dgm:spPr/>
      <dgm:t>
        <a:bodyPr/>
        <a:lstStyle/>
        <a:p>
          <a:endParaRPr lang="en-US" sz="2400" b="1"/>
        </a:p>
      </dgm:t>
    </dgm:pt>
    <dgm:pt modelId="{75B8905B-C2C6-488A-999B-459042E8FB43}">
      <dgm:prSet phldrT="[Text]" custT="1"/>
      <dgm:spPr>
        <a:solidFill>
          <a:srgbClr val="294A80"/>
        </a:solidFill>
        <a:ln>
          <a:noFill/>
        </a:ln>
      </dgm:spPr>
      <dgm:t>
        <a:bodyPr/>
        <a:lstStyle/>
        <a:p>
          <a:r>
            <a:rPr lang="en-US" sz="1800" b="1" dirty="0"/>
            <a:t>Probability of Action</a:t>
          </a:r>
        </a:p>
      </dgm:t>
    </dgm:pt>
    <dgm:pt modelId="{FC9049D8-A0F5-429A-AB77-4D0E884BAB52}" type="parTrans" cxnId="{8E0AA58C-8491-4368-8971-08690835F155}">
      <dgm:prSet/>
      <dgm:spPr>
        <a:ln w="28575">
          <a:solidFill>
            <a:srgbClr val="294A80"/>
          </a:solidFill>
        </a:ln>
      </dgm:spPr>
      <dgm:t>
        <a:bodyPr/>
        <a:lstStyle/>
        <a:p>
          <a:endParaRPr lang="en-US" sz="2400" b="1"/>
        </a:p>
      </dgm:t>
    </dgm:pt>
    <dgm:pt modelId="{82DCF83F-3001-4CD2-AF34-67B95C44EFC0}" type="sibTrans" cxnId="{8E0AA58C-8491-4368-8971-08690835F155}">
      <dgm:prSet/>
      <dgm:spPr/>
      <dgm:t>
        <a:bodyPr/>
        <a:lstStyle/>
        <a:p>
          <a:endParaRPr lang="en-US" sz="2400" b="1"/>
        </a:p>
      </dgm:t>
    </dgm:pt>
    <dgm:pt modelId="{3DB43582-72D4-4C0D-BD99-EE9E71EF3B91}">
      <dgm:prSet phldrT="[Text]" custT="1"/>
      <dgm:spPr>
        <a:solidFill>
          <a:srgbClr val="294A80"/>
        </a:solidFill>
        <a:ln>
          <a:noFill/>
        </a:ln>
      </dgm:spPr>
      <dgm:t>
        <a:bodyPr/>
        <a:lstStyle/>
        <a:p>
          <a:r>
            <a:rPr lang="en-US" sz="1800" b="1" dirty="0"/>
            <a:t>Threat Capability</a:t>
          </a:r>
        </a:p>
      </dgm:t>
    </dgm:pt>
    <dgm:pt modelId="{B8A6490F-4A65-4428-A464-3FFC9708ED65}" type="parTrans" cxnId="{14B151DC-38CE-4570-96AD-627034630303}">
      <dgm:prSet/>
      <dgm:spPr>
        <a:ln w="28575">
          <a:solidFill>
            <a:srgbClr val="294A80"/>
          </a:solidFill>
        </a:ln>
      </dgm:spPr>
      <dgm:t>
        <a:bodyPr/>
        <a:lstStyle/>
        <a:p>
          <a:endParaRPr lang="en-US" sz="2400" b="1"/>
        </a:p>
      </dgm:t>
    </dgm:pt>
    <dgm:pt modelId="{E05FC543-B269-45B9-ADF3-1962A01AEED6}" type="sibTrans" cxnId="{14B151DC-38CE-4570-96AD-627034630303}">
      <dgm:prSet/>
      <dgm:spPr/>
      <dgm:t>
        <a:bodyPr/>
        <a:lstStyle/>
        <a:p>
          <a:endParaRPr lang="en-US" sz="2400" b="1"/>
        </a:p>
      </dgm:t>
    </dgm:pt>
    <dgm:pt modelId="{FB4ECD5C-CDAA-4A3D-BAB7-6412471AA042}">
      <dgm:prSet phldrT="[Text]" custT="1"/>
      <dgm:spPr>
        <a:solidFill>
          <a:srgbClr val="294A80"/>
        </a:solidFill>
        <a:ln w="76200">
          <a:solidFill>
            <a:srgbClr val="FFC000"/>
          </a:solidFill>
        </a:ln>
      </dgm:spPr>
      <dgm:t>
        <a:bodyPr/>
        <a:lstStyle/>
        <a:p>
          <a:r>
            <a:rPr lang="en-US" sz="1800" b="1" dirty="0"/>
            <a:t>Resistance Strength</a:t>
          </a:r>
        </a:p>
      </dgm:t>
    </dgm:pt>
    <dgm:pt modelId="{38AB64A2-AD70-4F3D-8436-C8BB206E21B9}" type="parTrans" cxnId="{9A93543A-2169-4612-90DF-D47A71A20E5B}">
      <dgm:prSet/>
      <dgm:spPr>
        <a:ln w="28575">
          <a:solidFill>
            <a:srgbClr val="294A80"/>
          </a:solidFill>
        </a:ln>
      </dgm:spPr>
      <dgm:t>
        <a:bodyPr/>
        <a:lstStyle/>
        <a:p>
          <a:endParaRPr lang="en-US" sz="2400" b="1"/>
        </a:p>
      </dgm:t>
    </dgm:pt>
    <dgm:pt modelId="{4FAAEB5C-2216-49CB-A017-0CBB09CEDD3A}" type="sibTrans" cxnId="{9A93543A-2169-4612-90DF-D47A71A20E5B}">
      <dgm:prSet/>
      <dgm:spPr/>
      <dgm:t>
        <a:bodyPr/>
        <a:lstStyle/>
        <a:p>
          <a:endParaRPr lang="en-US" sz="2400" b="1"/>
        </a:p>
      </dgm:t>
    </dgm:pt>
    <dgm:pt modelId="{A157183D-9369-4D04-8C4D-1283243BD4CB}" type="pres">
      <dgm:prSet presAssocID="{FE3BE2CA-3598-47C2-8BDD-1BFCE014D082}" presName="mainComposite" presStyleCnt="0">
        <dgm:presLayoutVars>
          <dgm:chPref val="1"/>
          <dgm:dir/>
          <dgm:animOne val="branch"/>
          <dgm:animLvl val="lvl"/>
          <dgm:resizeHandles val="exact"/>
        </dgm:presLayoutVars>
      </dgm:prSet>
      <dgm:spPr/>
    </dgm:pt>
    <dgm:pt modelId="{22AEB7F4-1EBA-433C-BD4A-A14E7A42461D}" type="pres">
      <dgm:prSet presAssocID="{FE3BE2CA-3598-47C2-8BDD-1BFCE014D082}" presName="hierFlow" presStyleCnt="0"/>
      <dgm:spPr/>
    </dgm:pt>
    <dgm:pt modelId="{BB6EC8EB-F0AF-4831-8DCC-164780DE5E6A}" type="pres">
      <dgm:prSet presAssocID="{FE3BE2CA-3598-47C2-8BDD-1BFCE014D082}" presName="hierChild1" presStyleCnt="0">
        <dgm:presLayoutVars>
          <dgm:chPref val="1"/>
          <dgm:animOne val="branch"/>
          <dgm:animLvl val="lvl"/>
        </dgm:presLayoutVars>
      </dgm:prSet>
      <dgm:spPr/>
    </dgm:pt>
    <dgm:pt modelId="{87B6D2A8-8777-4A58-A934-C6799DE068E8}" type="pres">
      <dgm:prSet presAssocID="{F0BDE4A0-26EC-4431-8C3D-7432BB001C60}" presName="Name14" presStyleCnt="0"/>
      <dgm:spPr/>
    </dgm:pt>
    <dgm:pt modelId="{D3165DA1-D859-46D4-8130-6DC11111D4A2}" type="pres">
      <dgm:prSet presAssocID="{F0BDE4A0-26EC-4431-8C3D-7432BB001C60}" presName="level1Shape" presStyleLbl="node0" presStyleIdx="0" presStyleCnt="1">
        <dgm:presLayoutVars>
          <dgm:chPref val="3"/>
        </dgm:presLayoutVars>
      </dgm:prSet>
      <dgm:spPr/>
    </dgm:pt>
    <dgm:pt modelId="{FE9A41D7-D255-47C6-ADAC-57A39504EDE7}" type="pres">
      <dgm:prSet presAssocID="{F0BDE4A0-26EC-4431-8C3D-7432BB001C60}" presName="hierChild2" presStyleCnt="0"/>
      <dgm:spPr/>
    </dgm:pt>
    <dgm:pt modelId="{9A392CE1-D2C7-4CA7-88B2-D451ED4A30EE}" type="pres">
      <dgm:prSet presAssocID="{1A9B8DF4-9F69-496F-B2FB-12E9456E53E1}" presName="Name19" presStyleLbl="parChTrans1D2" presStyleIdx="0" presStyleCnt="2"/>
      <dgm:spPr/>
    </dgm:pt>
    <dgm:pt modelId="{F36AA58D-B408-4502-B6FE-1112C4DD96DB}" type="pres">
      <dgm:prSet presAssocID="{65AD1340-D5EA-498A-85DF-6AC4729FDC2A}" presName="Name21" presStyleCnt="0"/>
      <dgm:spPr/>
    </dgm:pt>
    <dgm:pt modelId="{45E47A55-0F59-4FF1-97AD-FB467CBEBF68}" type="pres">
      <dgm:prSet presAssocID="{65AD1340-D5EA-498A-85DF-6AC4729FDC2A}" presName="level2Shape" presStyleLbl="node2" presStyleIdx="0" presStyleCnt="2"/>
      <dgm:spPr/>
    </dgm:pt>
    <dgm:pt modelId="{6554C349-2BBE-4888-BB86-8DCE9073EE27}" type="pres">
      <dgm:prSet presAssocID="{65AD1340-D5EA-498A-85DF-6AC4729FDC2A}" presName="hierChild3" presStyleCnt="0"/>
      <dgm:spPr/>
    </dgm:pt>
    <dgm:pt modelId="{45305714-C94E-4F12-B2EB-3A071E7ED17E}" type="pres">
      <dgm:prSet presAssocID="{7D61188F-1A7D-4409-862E-55CD5CFAD634}" presName="Name19" presStyleLbl="parChTrans1D3" presStyleIdx="0" presStyleCnt="4"/>
      <dgm:spPr/>
    </dgm:pt>
    <dgm:pt modelId="{E5EA3C8D-EE94-4DD8-9ACC-757E7286F1E1}" type="pres">
      <dgm:prSet presAssocID="{F3046682-85DC-4880-8691-C44D8F2FCF1D}" presName="Name21" presStyleCnt="0"/>
      <dgm:spPr/>
    </dgm:pt>
    <dgm:pt modelId="{56909645-EEA1-4468-8D6A-E6039080F8B9}" type="pres">
      <dgm:prSet presAssocID="{F3046682-85DC-4880-8691-C44D8F2FCF1D}" presName="level2Shape" presStyleLbl="node3" presStyleIdx="0" presStyleCnt="4"/>
      <dgm:spPr/>
    </dgm:pt>
    <dgm:pt modelId="{34B77CDA-1596-42B0-81D8-978763900E16}" type="pres">
      <dgm:prSet presAssocID="{F3046682-85DC-4880-8691-C44D8F2FCF1D}" presName="hierChild3" presStyleCnt="0"/>
      <dgm:spPr/>
    </dgm:pt>
    <dgm:pt modelId="{4C134293-500C-4739-956D-E4224E3163A4}" type="pres">
      <dgm:prSet presAssocID="{8BA342BA-94F0-4677-944B-0A6C9750C516}" presName="Name19" presStyleLbl="parChTrans1D4" presStyleIdx="0" presStyleCnt="6"/>
      <dgm:spPr/>
    </dgm:pt>
    <dgm:pt modelId="{B870DB6F-ADB0-4B1F-AF7C-706561D1C70C}" type="pres">
      <dgm:prSet presAssocID="{B425A7EE-0C86-4388-A614-D3D1E9A7780E}" presName="Name21" presStyleCnt="0"/>
      <dgm:spPr/>
    </dgm:pt>
    <dgm:pt modelId="{EF13F57B-B642-4760-8A0C-B4919C043B66}" type="pres">
      <dgm:prSet presAssocID="{B425A7EE-0C86-4388-A614-D3D1E9A7780E}" presName="level2Shape" presStyleLbl="node4" presStyleIdx="0" presStyleCnt="6"/>
      <dgm:spPr/>
    </dgm:pt>
    <dgm:pt modelId="{D93B022E-08AB-4A0F-BD94-EC649CF2306D}" type="pres">
      <dgm:prSet presAssocID="{B425A7EE-0C86-4388-A614-D3D1E9A7780E}" presName="hierChild3" presStyleCnt="0"/>
      <dgm:spPr/>
    </dgm:pt>
    <dgm:pt modelId="{97E9D4FE-AF04-436C-A8EB-2D223DA294CD}" type="pres">
      <dgm:prSet presAssocID="{FC9049D8-A0F5-429A-AB77-4D0E884BAB52}" presName="Name19" presStyleLbl="parChTrans1D4" presStyleIdx="1" presStyleCnt="6"/>
      <dgm:spPr/>
    </dgm:pt>
    <dgm:pt modelId="{DA4D56D9-1AE8-40FC-AC46-92B12096F97F}" type="pres">
      <dgm:prSet presAssocID="{75B8905B-C2C6-488A-999B-459042E8FB43}" presName="Name21" presStyleCnt="0"/>
      <dgm:spPr/>
    </dgm:pt>
    <dgm:pt modelId="{591D42F6-E181-4ED9-9362-E75AB1F1F0FC}" type="pres">
      <dgm:prSet presAssocID="{75B8905B-C2C6-488A-999B-459042E8FB43}" presName="level2Shape" presStyleLbl="node4" presStyleIdx="1" presStyleCnt="6"/>
      <dgm:spPr/>
    </dgm:pt>
    <dgm:pt modelId="{3043C10F-003D-4EB4-9929-06F1EE6DE2CA}" type="pres">
      <dgm:prSet presAssocID="{75B8905B-C2C6-488A-999B-459042E8FB43}" presName="hierChild3" presStyleCnt="0"/>
      <dgm:spPr/>
    </dgm:pt>
    <dgm:pt modelId="{3C397A87-3D47-409C-B324-4109B47539FC}" type="pres">
      <dgm:prSet presAssocID="{E4C4D93B-BE74-417D-B0F0-7531139E5948}" presName="Name19" presStyleLbl="parChTrans1D3" presStyleIdx="1" presStyleCnt="4"/>
      <dgm:spPr/>
    </dgm:pt>
    <dgm:pt modelId="{1451E370-0DAA-4A7D-8157-13BA4B501006}" type="pres">
      <dgm:prSet presAssocID="{7FA12B3F-3705-44ED-9BCF-F3C03622F627}" presName="Name21" presStyleCnt="0"/>
      <dgm:spPr/>
    </dgm:pt>
    <dgm:pt modelId="{A49386D3-1408-462A-A621-4796AD9107DA}" type="pres">
      <dgm:prSet presAssocID="{7FA12B3F-3705-44ED-9BCF-F3C03622F627}" presName="level2Shape" presStyleLbl="node3" presStyleIdx="1" presStyleCnt="4" custScaleX="126953"/>
      <dgm:spPr/>
    </dgm:pt>
    <dgm:pt modelId="{A94AC2C4-C824-43E9-A910-F542A00137E6}" type="pres">
      <dgm:prSet presAssocID="{7FA12B3F-3705-44ED-9BCF-F3C03622F627}" presName="hierChild3" presStyleCnt="0"/>
      <dgm:spPr/>
    </dgm:pt>
    <dgm:pt modelId="{0BD1840F-F530-43C4-BD21-0CC068181130}" type="pres">
      <dgm:prSet presAssocID="{B8A6490F-4A65-4428-A464-3FFC9708ED65}" presName="Name19" presStyleLbl="parChTrans1D4" presStyleIdx="2" presStyleCnt="6"/>
      <dgm:spPr/>
    </dgm:pt>
    <dgm:pt modelId="{F012F13F-8AA9-4006-A763-912C3D0B0B31}" type="pres">
      <dgm:prSet presAssocID="{3DB43582-72D4-4C0D-BD99-EE9E71EF3B91}" presName="Name21" presStyleCnt="0"/>
      <dgm:spPr/>
    </dgm:pt>
    <dgm:pt modelId="{5C001821-C4C6-44DE-AE62-466BDA406221}" type="pres">
      <dgm:prSet presAssocID="{3DB43582-72D4-4C0D-BD99-EE9E71EF3B91}" presName="level2Shape" presStyleLbl="node4" presStyleIdx="2" presStyleCnt="6"/>
      <dgm:spPr/>
    </dgm:pt>
    <dgm:pt modelId="{120F9FEA-03D8-4893-A7C7-6E46DB30A9C7}" type="pres">
      <dgm:prSet presAssocID="{3DB43582-72D4-4C0D-BD99-EE9E71EF3B91}" presName="hierChild3" presStyleCnt="0"/>
      <dgm:spPr/>
    </dgm:pt>
    <dgm:pt modelId="{E0208217-5066-4E0A-897D-088FA5B6A528}" type="pres">
      <dgm:prSet presAssocID="{38AB64A2-AD70-4F3D-8436-C8BB206E21B9}" presName="Name19" presStyleLbl="parChTrans1D4" presStyleIdx="3" presStyleCnt="6"/>
      <dgm:spPr/>
    </dgm:pt>
    <dgm:pt modelId="{1212687D-6DD2-48CA-9D83-97373D198403}" type="pres">
      <dgm:prSet presAssocID="{FB4ECD5C-CDAA-4A3D-BAB7-6412471AA042}" presName="Name21" presStyleCnt="0"/>
      <dgm:spPr/>
    </dgm:pt>
    <dgm:pt modelId="{26F37BE1-0D4B-48A3-9873-0B8971F53DED}" type="pres">
      <dgm:prSet presAssocID="{FB4ECD5C-CDAA-4A3D-BAB7-6412471AA042}" presName="level2Shape" presStyleLbl="node4" presStyleIdx="3" presStyleCnt="6"/>
      <dgm:spPr/>
    </dgm:pt>
    <dgm:pt modelId="{161579CF-E80A-4F25-84CE-B55FD8E783B7}" type="pres">
      <dgm:prSet presAssocID="{FB4ECD5C-CDAA-4A3D-BAB7-6412471AA042}" presName="hierChild3" presStyleCnt="0"/>
      <dgm:spPr/>
    </dgm:pt>
    <dgm:pt modelId="{FBEF2299-22F7-4066-B72C-819354196D59}" type="pres">
      <dgm:prSet presAssocID="{C482D07A-E689-44D9-A95A-415AB7DF4308}" presName="Name19" presStyleLbl="parChTrans1D2" presStyleIdx="1" presStyleCnt="2"/>
      <dgm:spPr/>
    </dgm:pt>
    <dgm:pt modelId="{C52D5823-04BE-4247-8D88-C0C8C4C6CE98}" type="pres">
      <dgm:prSet presAssocID="{2CB02466-2F2D-4969-9244-B6A01052CF1D}" presName="Name21" presStyleCnt="0"/>
      <dgm:spPr/>
    </dgm:pt>
    <dgm:pt modelId="{05305ACC-AC49-41E7-B5EC-60B996FCF2E6}" type="pres">
      <dgm:prSet presAssocID="{2CB02466-2F2D-4969-9244-B6A01052CF1D}" presName="level2Shape" presStyleLbl="node2" presStyleIdx="1" presStyleCnt="2"/>
      <dgm:spPr/>
    </dgm:pt>
    <dgm:pt modelId="{B30296A2-42F0-4A00-BDF1-49033427BE8F}" type="pres">
      <dgm:prSet presAssocID="{2CB02466-2F2D-4969-9244-B6A01052CF1D}" presName="hierChild3" presStyleCnt="0"/>
      <dgm:spPr/>
    </dgm:pt>
    <dgm:pt modelId="{19DAACC1-23C3-4277-B3C4-64669EF945BD}" type="pres">
      <dgm:prSet presAssocID="{0B0AEDD0-4FA1-4796-B978-DCA370BCA5D5}" presName="Name19" presStyleLbl="parChTrans1D3" presStyleIdx="2" presStyleCnt="4"/>
      <dgm:spPr/>
    </dgm:pt>
    <dgm:pt modelId="{19AA8147-F073-4A63-A878-0444D390213E}" type="pres">
      <dgm:prSet presAssocID="{08BE8C8E-98EE-474B-8C70-A92B7835C7EC}" presName="Name21" presStyleCnt="0"/>
      <dgm:spPr/>
    </dgm:pt>
    <dgm:pt modelId="{B9F5B92D-A2C0-4E54-981E-0B98336E1EDE}" type="pres">
      <dgm:prSet presAssocID="{08BE8C8E-98EE-474B-8C70-A92B7835C7EC}" presName="level2Shape" presStyleLbl="node3" presStyleIdx="2" presStyleCnt="4"/>
      <dgm:spPr/>
    </dgm:pt>
    <dgm:pt modelId="{35A6FCDB-5E04-4432-96DA-EB033EE12B04}" type="pres">
      <dgm:prSet presAssocID="{08BE8C8E-98EE-474B-8C70-A92B7835C7EC}" presName="hierChild3" presStyleCnt="0"/>
      <dgm:spPr/>
    </dgm:pt>
    <dgm:pt modelId="{8078363E-A27E-48B5-8673-EFD45B83E7EC}" type="pres">
      <dgm:prSet presAssocID="{4FAA2015-A26C-4A77-87B1-03509F42C2C2}" presName="Name19" presStyleLbl="parChTrans1D3" presStyleIdx="3" presStyleCnt="4"/>
      <dgm:spPr/>
    </dgm:pt>
    <dgm:pt modelId="{9DBA1C94-DBDE-46B7-9903-A6A834FB299D}" type="pres">
      <dgm:prSet presAssocID="{A7AC340B-F1B4-440C-BED6-55C508C44A0F}" presName="Name21" presStyleCnt="0"/>
      <dgm:spPr/>
    </dgm:pt>
    <dgm:pt modelId="{525A8AF7-ADBF-47C1-A732-355E1240C767}" type="pres">
      <dgm:prSet presAssocID="{A7AC340B-F1B4-440C-BED6-55C508C44A0F}" presName="level2Shape" presStyleLbl="node3" presStyleIdx="3" presStyleCnt="4"/>
      <dgm:spPr/>
    </dgm:pt>
    <dgm:pt modelId="{0246F920-5A89-4EA9-9B46-133C01662701}" type="pres">
      <dgm:prSet presAssocID="{A7AC340B-F1B4-440C-BED6-55C508C44A0F}" presName="hierChild3" presStyleCnt="0"/>
      <dgm:spPr/>
    </dgm:pt>
    <dgm:pt modelId="{4779242B-0BAC-4238-BD3D-E332B14A6793}" type="pres">
      <dgm:prSet presAssocID="{D88B9833-D809-49CB-A90E-A9B59A1CCF3F}" presName="Name19" presStyleLbl="parChTrans1D4" presStyleIdx="4" presStyleCnt="6"/>
      <dgm:spPr/>
    </dgm:pt>
    <dgm:pt modelId="{60BB96B0-AB41-436B-832B-BBE99C4807ED}" type="pres">
      <dgm:prSet presAssocID="{C89810DC-D82C-43FD-9EA2-EE03C98AD88C}" presName="Name21" presStyleCnt="0"/>
      <dgm:spPr/>
    </dgm:pt>
    <dgm:pt modelId="{4DB955B0-2AB8-43A6-B6FA-1E381D12FC4A}" type="pres">
      <dgm:prSet presAssocID="{C89810DC-D82C-43FD-9EA2-EE03C98AD88C}" presName="level2Shape" presStyleLbl="node4" presStyleIdx="4" presStyleCnt="6"/>
      <dgm:spPr/>
    </dgm:pt>
    <dgm:pt modelId="{A4E544AA-1441-42AA-AB3D-19C83401D4D2}" type="pres">
      <dgm:prSet presAssocID="{C89810DC-D82C-43FD-9EA2-EE03C98AD88C}" presName="hierChild3" presStyleCnt="0"/>
      <dgm:spPr/>
    </dgm:pt>
    <dgm:pt modelId="{6E52C6DA-2D59-4AEC-87BC-785D6A4215E4}" type="pres">
      <dgm:prSet presAssocID="{9FCA798D-2486-4A95-8977-D205FCF99CBF}" presName="Name19" presStyleLbl="parChTrans1D4" presStyleIdx="5" presStyleCnt="6"/>
      <dgm:spPr/>
    </dgm:pt>
    <dgm:pt modelId="{79BDB5B3-F1AE-4C26-958B-2A4E097F4355}" type="pres">
      <dgm:prSet presAssocID="{D8350281-DAF2-4F33-9141-B2CC61603833}" presName="Name21" presStyleCnt="0"/>
      <dgm:spPr/>
    </dgm:pt>
    <dgm:pt modelId="{0E8B85CA-8546-4154-AFF3-7DA3ED95DF04}" type="pres">
      <dgm:prSet presAssocID="{D8350281-DAF2-4F33-9141-B2CC61603833}" presName="level2Shape" presStyleLbl="node4" presStyleIdx="5" presStyleCnt="6"/>
      <dgm:spPr/>
    </dgm:pt>
    <dgm:pt modelId="{442C38BA-8384-47B0-B5D8-BB3E1546BFAF}" type="pres">
      <dgm:prSet presAssocID="{D8350281-DAF2-4F33-9141-B2CC61603833}" presName="hierChild3" presStyleCnt="0"/>
      <dgm:spPr/>
    </dgm:pt>
    <dgm:pt modelId="{A7649178-ADC2-4CD7-A363-03D9F39ABF41}" type="pres">
      <dgm:prSet presAssocID="{FE3BE2CA-3598-47C2-8BDD-1BFCE014D082}" presName="bgShapesFlow" presStyleCnt="0"/>
      <dgm:spPr/>
    </dgm:pt>
  </dgm:ptLst>
  <dgm:cxnLst>
    <dgm:cxn modelId="{D3C09314-99E0-4649-A919-046611465506}" srcId="{A7AC340B-F1B4-440C-BED6-55C508C44A0F}" destId="{D8350281-DAF2-4F33-9141-B2CC61603833}" srcOrd="1" destOrd="0" parTransId="{9FCA798D-2486-4A95-8977-D205FCF99CBF}" sibTransId="{75A7800B-E82F-47C4-A159-79D1668488AB}"/>
    <dgm:cxn modelId="{14C6431C-E584-4213-9C10-B2C4F24D7557}" srcId="{65AD1340-D5EA-498A-85DF-6AC4729FDC2A}" destId="{7FA12B3F-3705-44ED-9BCF-F3C03622F627}" srcOrd="1" destOrd="0" parTransId="{E4C4D93B-BE74-417D-B0F0-7531139E5948}" sibTransId="{923E9F8E-D8E7-4C05-A96D-A4B94FA0EA2D}"/>
    <dgm:cxn modelId="{3600C31D-5EAF-461C-8E1A-169FF4004CF5}" type="presOf" srcId="{B8A6490F-4A65-4428-A464-3FFC9708ED65}" destId="{0BD1840F-F530-43C4-BD21-0CC068181130}" srcOrd="0" destOrd="0" presId="urn:microsoft.com/office/officeart/2005/8/layout/hierarchy6"/>
    <dgm:cxn modelId="{81F22E20-4CDC-41AF-8C2A-34C98E462C7E}" type="presOf" srcId="{38AB64A2-AD70-4F3D-8436-C8BB206E21B9}" destId="{E0208217-5066-4E0A-897D-088FA5B6A528}" srcOrd="0" destOrd="0" presId="urn:microsoft.com/office/officeart/2005/8/layout/hierarchy6"/>
    <dgm:cxn modelId="{90E1C325-7D03-4018-9BCF-59F889D0AB30}" type="presOf" srcId="{75B8905B-C2C6-488A-999B-459042E8FB43}" destId="{591D42F6-E181-4ED9-9362-E75AB1F1F0FC}" srcOrd="0" destOrd="0" presId="urn:microsoft.com/office/officeart/2005/8/layout/hierarchy6"/>
    <dgm:cxn modelId="{8CEE412A-66D2-45CF-AADB-6D7F0B36BA3C}" type="presOf" srcId="{FC9049D8-A0F5-429A-AB77-4D0E884BAB52}" destId="{97E9D4FE-AF04-436C-A8EB-2D223DA294CD}" srcOrd="0" destOrd="0" presId="urn:microsoft.com/office/officeart/2005/8/layout/hierarchy6"/>
    <dgm:cxn modelId="{5CD4862A-9582-409A-9C2A-1DE565B8F53F}" srcId="{F3046682-85DC-4880-8691-C44D8F2FCF1D}" destId="{B425A7EE-0C86-4388-A614-D3D1E9A7780E}" srcOrd="0" destOrd="0" parTransId="{8BA342BA-94F0-4677-944B-0A6C9750C516}" sibTransId="{2EA0EBE1-0E89-402F-8E26-FE9E492741C9}"/>
    <dgm:cxn modelId="{D63A7730-A3A8-41A0-AF5B-D4AC8335C53A}" type="presOf" srcId="{4FAA2015-A26C-4A77-87B1-03509F42C2C2}" destId="{8078363E-A27E-48B5-8673-EFD45B83E7EC}" srcOrd="0" destOrd="0" presId="urn:microsoft.com/office/officeart/2005/8/layout/hierarchy6"/>
    <dgm:cxn modelId="{8E26C131-660B-408C-9190-587971B83234}" srcId="{A7AC340B-F1B4-440C-BED6-55C508C44A0F}" destId="{C89810DC-D82C-43FD-9EA2-EE03C98AD88C}" srcOrd="0" destOrd="0" parTransId="{D88B9833-D809-49CB-A90E-A9B59A1CCF3F}" sibTransId="{5E88DAAD-6CBD-4A2C-9F52-15ECEBBD22C4}"/>
    <dgm:cxn modelId="{9A93543A-2169-4612-90DF-D47A71A20E5B}" srcId="{7FA12B3F-3705-44ED-9BCF-F3C03622F627}" destId="{FB4ECD5C-CDAA-4A3D-BAB7-6412471AA042}" srcOrd="1" destOrd="0" parTransId="{38AB64A2-AD70-4F3D-8436-C8BB206E21B9}" sibTransId="{4FAAEB5C-2216-49CB-A017-0CBB09CEDD3A}"/>
    <dgm:cxn modelId="{0D5B703A-78B2-404B-AD52-A8FBB30170B7}" type="presOf" srcId="{8BA342BA-94F0-4677-944B-0A6C9750C516}" destId="{4C134293-500C-4739-956D-E4224E3163A4}" srcOrd="0" destOrd="0" presId="urn:microsoft.com/office/officeart/2005/8/layout/hierarchy6"/>
    <dgm:cxn modelId="{7C366048-6390-40C0-A8C9-C0700E13C0F2}" type="presOf" srcId="{D8350281-DAF2-4F33-9141-B2CC61603833}" destId="{0E8B85CA-8546-4154-AFF3-7DA3ED95DF04}" srcOrd="0" destOrd="0" presId="urn:microsoft.com/office/officeart/2005/8/layout/hierarchy6"/>
    <dgm:cxn modelId="{5B63514A-D0BF-4F84-83DA-25FE43A80C25}" srcId="{F0BDE4A0-26EC-4431-8C3D-7432BB001C60}" destId="{2CB02466-2F2D-4969-9244-B6A01052CF1D}" srcOrd="1" destOrd="0" parTransId="{C482D07A-E689-44D9-A95A-415AB7DF4308}" sibTransId="{ECB9055D-4A37-404C-9D22-9A4962455B8F}"/>
    <dgm:cxn modelId="{3999E04C-4AAC-48E0-8409-9F560663F52A}" type="presOf" srcId="{C482D07A-E689-44D9-A95A-415AB7DF4308}" destId="{FBEF2299-22F7-4066-B72C-819354196D59}" srcOrd="0" destOrd="0" presId="urn:microsoft.com/office/officeart/2005/8/layout/hierarchy6"/>
    <dgm:cxn modelId="{D1D69B59-BEE7-4C58-9662-93A0BB36E5C3}" srcId="{2CB02466-2F2D-4969-9244-B6A01052CF1D}" destId="{A7AC340B-F1B4-440C-BED6-55C508C44A0F}" srcOrd="1" destOrd="0" parTransId="{4FAA2015-A26C-4A77-87B1-03509F42C2C2}" sibTransId="{0D0DBDE4-7407-478B-AD2D-37F968C7C27C}"/>
    <dgm:cxn modelId="{BD9DC56A-DD20-4254-98A0-D22C8C3A29C3}" type="presOf" srcId="{F0BDE4A0-26EC-4431-8C3D-7432BB001C60}" destId="{D3165DA1-D859-46D4-8130-6DC11111D4A2}" srcOrd="0" destOrd="0" presId="urn:microsoft.com/office/officeart/2005/8/layout/hierarchy6"/>
    <dgm:cxn modelId="{C9F51B6E-F930-42E1-A674-89ED47675A2A}" type="presOf" srcId="{0B0AEDD0-4FA1-4796-B978-DCA370BCA5D5}" destId="{19DAACC1-23C3-4277-B3C4-64669EF945BD}" srcOrd="0" destOrd="0" presId="urn:microsoft.com/office/officeart/2005/8/layout/hierarchy6"/>
    <dgm:cxn modelId="{C345CF71-5B66-4577-B2F1-3F7DF3EC67DD}" type="presOf" srcId="{08BE8C8E-98EE-474B-8C70-A92B7835C7EC}" destId="{B9F5B92D-A2C0-4E54-981E-0B98336E1EDE}" srcOrd="0" destOrd="0" presId="urn:microsoft.com/office/officeart/2005/8/layout/hierarchy6"/>
    <dgm:cxn modelId="{59EDE17C-3828-44DD-A5CB-4FC6F503D594}" type="presOf" srcId="{65AD1340-D5EA-498A-85DF-6AC4729FDC2A}" destId="{45E47A55-0F59-4FF1-97AD-FB467CBEBF68}" srcOrd="0" destOrd="0" presId="urn:microsoft.com/office/officeart/2005/8/layout/hierarchy6"/>
    <dgm:cxn modelId="{68C69D81-A753-42E4-8CD4-B35CC8AEA037}" srcId="{65AD1340-D5EA-498A-85DF-6AC4729FDC2A}" destId="{F3046682-85DC-4880-8691-C44D8F2FCF1D}" srcOrd="0" destOrd="0" parTransId="{7D61188F-1A7D-4409-862E-55CD5CFAD634}" sibTransId="{130C73E2-9088-452B-843A-F5B628271869}"/>
    <dgm:cxn modelId="{DFFE3D84-772D-490C-8744-9F9105D5B190}" type="presOf" srcId="{9FCA798D-2486-4A95-8977-D205FCF99CBF}" destId="{6E52C6DA-2D59-4AEC-87BC-785D6A4215E4}" srcOrd="0" destOrd="0" presId="urn:microsoft.com/office/officeart/2005/8/layout/hierarchy6"/>
    <dgm:cxn modelId="{300E5984-4B73-457F-9DAF-40378AFAEA2C}" type="presOf" srcId="{C89810DC-D82C-43FD-9EA2-EE03C98AD88C}" destId="{4DB955B0-2AB8-43A6-B6FA-1E381D12FC4A}" srcOrd="0" destOrd="0" presId="urn:microsoft.com/office/officeart/2005/8/layout/hierarchy6"/>
    <dgm:cxn modelId="{7AEDD086-F2CC-4BF0-A196-BCDE56EDC3BF}" type="presOf" srcId="{B425A7EE-0C86-4388-A614-D3D1E9A7780E}" destId="{EF13F57B-B642-4760-8A0C-B4919C043B66}" srcOrd="0" destOrd="0" presId="urn:microsoft.com/office/officeart/2005/8/layout/hierarchy6"/>
    <dgm:cxn modelId="{FA417488-EAB5-42E3-9075-D1DEFD4C4A0E}" type="presOf" srcId="{2CB02466-2F2D-4969-9244-B6A01052CF1D}" destId="{05305ACC-AC49-41E7-B5EC-60B996FCF2E6}" srcOrd="0" destOrd="0" presId="urn:microsoft.com/office/officeart/2005/8/layout/hierarchy6"/>
    <dgm:cxn modelId="{8E0AA58C-8491-4368-8971-08690835F155}" srcId="{F3046682-85DC-4880-8691-C44D8F2FCF1D}" destId="{75B8905B-C2C6-488A-999B-459042E8FB43}" srcOrd="1" destOrd="0" parTransId="{FC9049D8-A0F5-429A-AB77-4D0E884BAB52}" sibTransId="{82DCF83F-3001-4CD2-AF34-67B95C44EFC0}"/>
    <dgm:cxn modelId="{D2650991-B685-4B3B-BFC0-08478086DAEF}" type="presOf" srcId="{7FA12B3F-3705-44ED-9BCF-F3C03622F627}" destId="{A49386D3-1408-462A-A621-4796AD9107DA}" srcOrd="0" destOrd="0" presId="urn:microsoft.com/office/officeart/2005/8/layout/hierarchy6"/>
    <dgm:cxn modelId="{FACCDD91-0731-4175-8E85-61E6788ADE6A}" type="presOf" srcId="{1A9B8DF4-9F69-496F-B2FB-12E9456E53E1}" destId="{9A392CE1-D2C7-4CA7-88B2-D451ED4A30EE}" srcOrd="0" destOrd="0" presId="urn:microsoft.com/office/officeart/2005/8/layout/hierarchy6"/>
    <dgm:cxn modelId="{39245397-C1BC-4AF3-9EA7-BF813636BCC4}" type="presOf" srcId="{A7AC340B-F1B4-440C-BED6-55C508C44A0F}" destId="{525A8AF7-ADBF-47C1-A732-355E1240C767}" srcOrd="0" destOrd="0" presId="urn:microsoft.com/office/officeart/2005/8/layout/hierarchy6"/>
    <dgm:cxn modelId="{49EBBB97-D111-4DD5-BD03-3CFA508D436F}" type="presOf" srcId="{FE3BE2CA-3598-47C2-8BDD-1BFCE014D082}" destId="{A157183D-9369-4D04-8C4D-1283243BD4CB}" srcOrd="0" destOrd="0" presId="urn:microsoft.com/office/officeart/2005/8/layout/hierarchy6"/>
    <dgm:cxn modelId="{AF92A1B0-EF74-479B-9DA8-4199ECCF8143}" type="presOf" srcId="{F3046682-85DC-4880-8691-C44D8F2FCF1D}" destId="{56909645-EEA1-4468-8D6A-E6039080F8B9}" srcOrd="0" destOrd="0" presId="urn:microsoft.com/office/officeart/2005/8/layout/hierarchy6"/>
    <dgm:cxn modelId="{A87019C0-CE88-4E3E-BEE8-5609358273B9}" srcId="{FE3BE2CA-3598-47C2-8BDD-1BFCE014D082}" destId="{F0BDE4A0-26EC-4431-8C3D-7432BB001C60}" srcOrd="0" destOrd="0" parTransId="{71694C7D-DA81-4596-B0C1-828461C056F4}" sibTransId="{8233E83F-D774-4691-AA59-F7727B4DAB11}"/>
    <dgm:cxn modelId="{6C41EFC8-5A2A-4EE2-8F5D-39C826D9D1AB}" type="presOf" srcId="{D88B9833-D809-49CB-A90E-A9B59A1CCF3F}" destId="{4779242B-0BAC-4238-BD3D-E332B14A6793}" srcOrd="0" destOrd="0" presId="urn:microsoft.com/office/officeart/2005/8/layout/hierarchy6"/>
    <dgm:cxn modelId="{4C217AD7-5B11-4573-9483-1AABD31BBBB7}" srcId="{F0BDE4A0-26EC-4431-8C3D-7432BB001C60}" destId="{65AD1340-D5EA-498A-85DF-6AC4729FDC2A}" srcOrd="0" destOrd="0" parTransId="{1A9B8DF4-9F69-496F-B2FB-12E9456E53E1}" sibTransId="{223F38AE-0D78-4291-A4CB-570D26823AA6}"/>
    <dgm:cxn modelId="{14B151DC-38CE-4570-96AD-627034630303}" srcId="{7FA12B3F-3705-44ED-9BCF-F3C03622F627}" destId="{3DB43582-72D4-4C0D-BD99-EE9E71EF3B91}" srcOrd="0" destOrd="0" parTransId="{B8A6490F-4A65-4428-A464-3FFC9708ED65}" sibTransId="{E05FC543-B269-45B9-ADF3-1962A01AEED6}"/>
    <dgm:cxn modelId="{4D85BBDC-7307-4754-8DD7-0C81CB093073}" type="presOf" srcId="{3DB43582-72D4-4C0D-BD99-EE9E71EF3B91}" destId="{5C001821-C4C6-44DE-AE62-466BDA406221}" srcOrd="0" destOrd="0" presId="urn:microsoft.com/office/officeart/2005/8/layout/hierarchy6"/>
    <dgm:cxn modelId="{BA62F9E8-1056-4630-85DB-8A0920251300}" srcId="{2CB02466-2F2D-4969-9244-B6A01052CF1D}" destId="{08BE8C8E-98EE-474B-8C70-A92B7835C7EC}" srcOrd="0" destOrd="0" parTransId="{0B0AEDD0-4FA1-4796-B978-DCA370BCA5D5}" sibTransId="{19AED7A8-4C48-4EAF-8149-86B57D0183A6}"/>
    <dgm:cxn modelId="{1731EBE9-E5D3-465F-BD4C-AE2786814347}" type="presOf" srcId="{E4C4D93B-BE74-417D-B0F0-7531139E5948}" destId="{3C397A87-3D47-409C-B324-4109B47539FC}" srcOrd="0" destOrd="0" presId="urn:microsoft.com/office/officeart/2005/8/layout/hierarchy6"/>
    <dgm:cxn modelId="{DF946AF5-1B5E-4048-BFED-49255DABA000}" type="presOf" srcId="{7D61188F-1A7D-4409-862E-55CD5CFAD634}" destId="{45305714-C94E-4F12-B2EB-3A071E7ED17E}" srcOrd="0" destOrd="0" presId="urn:microsoft.com/office/officeart/2005/8/layout/hierarchy6"/>
    <dgm:cxn modelId="{F2C998FE-FB6C-4536-8FFB-138014F9E1F9}" type="presOf" srcId="{FB4ECD5C-CDAA-4A3D-BAB7-6412471AA042}" destId="{26F37BE1-0D4B-48A3-9873-0B8971F53DED}" srcOrd="0" destOrd="0" presId="urn:microsoft.com/office/officeart/2005/8/layout/hierarchy6"/>
    <dgm:cxn modelId="{5A04EFEC-B0D3-4368-BC4B-03205D423DBF}" type="presParOf" srcId="{A157183D-9369-4D04-8C4D-1283243BD4CB}" destId="{22AEB7F4-1EBA-433C-BD4A-A14E7A42461D}" srcOrd="0" destOrd="0" presId="urn:microsoft.com/office/officeart/2005/8/layout/hierarchy6"/>
    <dgm:cxn modelId="{3A983BF2-4862-4B5E-B8A3-06B4E168C2A9}" type="presParOf" srcId="{22AEB7F4-1EBA-433C-BD4A-A14E7A42461D}" destId="{BB6EC8EB-F0AF-4831-8DCC-164780DE5E6A}" srcOrd="0" destOrd="0" presId="urn:microsoft.com/office/officeart/2005/8/layout/hierarchy6"/>
    <dgm:cxn modelId="{FCBBE632-1689-4597-B89A-190670014120}" type="presParOf" srcId="{BB6EC8EB-F0AF-4831-8DCC-164780DE5E6A}" destId="{87B6D2A8-8777-4A58-A934-C6799DE068E8}" srcOrd="0" destOrd="0" presId="urn:microsoft.com/office/officeart/2005/8/layout/hierarchy6"/>
    <dgm:cxn modelId="{6BD4B23B-B01C-4A0A-86DC-320B6C4FF207}" type="presParOf" srcId="{87B6D2A8-8777-4A58-A934-C6799DE068E8}" destId="{D3165DA1-D859-46D4-8130-6DC11111D4A2}" srcOrd="0" destOrd="0" presId="urn:microsoft.com/office/officeart/2005/8/layout/hierarchy6"/>
    <dgm:cxn modelId="{912A8864-3732-4542-98EB-A7B31C22343F}" type="presParOf" srcId="{87B6D2A8-8777-4A58-A934-C6799DE068E8}" destId="{FE9A41D7-D255-47C6-ADAC-57A39504EDE7}" srcOrd="1" destOrd="0" presId="urn:microsoft.com/office/officeart/2005/8/layout/hierarchy6"/>
    <dgm:cxn modelId="{8FE86E00-DBCC-4CF0-BFC6-8D9A0E8A4A0C}" type="presParOf" srcId="{FE9A41D7-D255-47C6-ADAC-57A39504EDE7}" destId="{9A392CE1-D2C7-4CA7-88B2-D451ED4A30EE}" srcOrd="0" destOrd="0" presId="urn:microsoft.com/office/officeart/2005/8/layout/hierarchy6"/>
    <dgm:cxn modelId="{AC93C7D9-FC4F-488C-BE82-5C7489F1E8E1}" type="presParOf" srcId="{FE9A41D7-D255-47C6-ADAC-57A39504EDE7}" destId="{F36AA58D-B408-4502-B6FE-1112C4DD96DB}" srcOrd="1" destOrd="0" presId="urn:microsoft.com/office/officeart/2005/8/layout/hierarchy6"/>
    <dgm:cxn modelId="{8E47706E-9D6D-4BE1-9C46-1C59E50C693C}" type="presParOf" srcId="{F36AA58D-B408-4502-B6FE-1112C4DD96DB}" destId="{45E47A55-0F59-4FF1-97AD-FB467CBEBF68}" srcOrd="0" destOrd="0" presId="urn:microsoft.com/office/officeart/2005/8/layout/hierarchy6"/>
    <dgm:cxn modelId="{F9F78ABD-206C-4F65-AB76-C33090589927}" type="presParOf" srcId="{F36AA58D-B408-4502-B6FE-1112C4DD96DB}" destId="{6554C349-2BBE-4888-BB86-8DCE9073EE27}" srcOrd="1" destOrd="0" presId="urn:microsoft.com/office/officeart/2005/8/layout/hierarchy6"/>
    <dgm:cxn modelId="{2700C22F-999C-4ECF-A172-28C672819140}" type="presParOf" srcId="{6554C349-2BBE-4888-BB86-8DCE9073EE27}" destId="{45305714-C94E-4F12-B2EB-3A071E7ED17E}" srcOrd="0" destOrd="0" presId="urn:microsoft.com/office/officeart/2005/8/layout/hierarchy6"/>
    <dgm:cxn modelId="{B2CE9C50-7543-48A0-B13B-9B95B644317D}" type="presParOf" srcId="{6554C349-2BBE-4888-BB86-8DCE9073EE27}" destId="{E5EA3C8D-EE94-4DD8-9ACC-757E7286F1E1}" srcOrd="1" destOrd="0" presId="urn:microsoft.com/office/officeart/2005/8/layout/hierarchy6"/>
    <dgm:cxn modelId="{A6E80E1B-242B-4E55-94C4-07F81663E567}" type="presParOf" srcId="{E5EA3C8D-EE94-4DD8-9ACC-757E7286F1E1}" destId="{56909645-EEA1-4468-8D6A-E6039080F8B9}" srcOrd="0" destOrd="0" presId="urn:microsoft.com/office/officeart/2005/8/layout/hierarchy6"/>
    <dgm:cxn modelId="{F5BFB847-ADD6-41B2-94E4-CFCF766203B9}" type="presParOf" srcId="{E5EA3C8D-EE94-4DD8-9ACC-757E7286F1E1}" destId="{34B77CDA-1596-42B0-81D8-978763900E16}" srcOrd="1" destOrd="0" presId="urn:microsoft.com/office/officeart/2005/8/layout/hierarchy6"/>
    <dgm:cxn modelId="{53B79FF9-EDB2-4258-A33A-B38627D19467}" type="presParOf" srcId="{34B77CDA-1596-42B0-81D8-978763900E16}" destId="{4C134293-500C-4739-956D-E4224E3163A4}" srcOrd="0" destOrd="0" presId="urn:microsoft.com/office/officeart/2005/8/layout/hierarchy6"/>
    <dgm:cxn modelId="{F6C0A106-9D1F-4066-A0FE-0A99F76BC456}" type="presParOf" srcId="{34B77CDA-1596-42B0-81D8-978763900E16}" destId="{B870DB6F-ADB0-4B1F-AF7C-706561D1C70C}" srcOrd="1" destOrd="0" presId="urn:microsoft.com/office/officeart/2005/8/layout/hierarchy6"/>
    <dgm:cxn modelId="{5657F918-18A0-48D7-AF64-064B2D7BB158}" type="presParOf" srcId="{B870DB6F-ADB0-4B1F-AF7C-706561D1C70C}" destId="{EF13F57B-B642-4760-8A0C-B4919C043B66}" srcOrd="0" destOrd="0" presId="urn:microsoft.com/office/officeart/2005/8/layout/hierarchy6"/>
    <dgm:cxn modelId="{54B2C90A-CA4C-4135-96C6-EEAE23B0CE6E}" type="presParOf" srcId="{B870DB6F-ADB0-4B1F-AF7C-706561D1C70C}" destId="{D93B022E-08AB-4A0F-BD94-EC649CF2306D}" srcOrd="1" destOrd="0" presId="urn:microsoft.com/office/officeart/2005/8/layout/hierarchy6"/>
    <dgm:cxn modelId="{AD6D66EF-2541-42EF-9D0C-0BDD429BC1DC}" type="presParOf" srcId="{34B77CDA-1596-42B0-81D8-978763900E16}" destId="{97E9D4FE-AF04-436C-A8EB-2D223DA294CD}" srcOrd="2" destOrd="0" presId="urn:microsoft.com/office/officeart/2005/8/layout/hierarchy6"/>
    <dgm:cxn modelId="{E7AD2B14-FF78-43FB-8D47-A8BA61764158}" type="presParOf" srcId="{34B77CDA-1596-42B0-81D8-978763900E16}" destId="{DA4D56D9-1AE8-40FC-AC46-92B12096F97F}" srcOrd="3" destOrd="0" presId="urn:microsoft.com/office/officeart/2005/8/layout/hierarchy6"/>
    <dgm:cxn modelId="{53BA1C73-78F7-44D7-8C52-B311BC913C56}" type="presParOf" srcId="{DA4D56D9-1AE8-40FC-AC46-92B12096F97F}" destId="{591D42F6-E181-4ED9-9362-E75AB1F1F0FC}" srcOrd="0" destOrd="0" presId="urn:microsoft.com/office/officeart/2005/8/layout/hierarchy6"/>
    <dgm:cxn modelId="{8B4DE0BE-DC85-492A-9933-5EE5E9E1E449}" type="presParOf" srcId="{DA4D56D9-1AE8-40FC-AC46-92B12096F97F}" destId="{3043C10F-003D-4EB4-9929-06F1EE6DE2CA}" srcOrd="1" destOrd="0" presId="urn:microsoft.com/office/officeart/2005/8/layout/hierarchy6"/>
    <dgm:cxn modelId="{690F954F-E63A-4A55-847B-C3BA1910D812}" type="presParOf" srcId="{6554C349-2BBE-4888-BB86-8DCE9073EE27}" destId="{3C397A87-3D47-409C-B324-4109B47539FC}" srcOrd="2" destOrd="0" presId="urn:microsoft.com/office/officeart/2005/8/layout/hierarchy6"/>
    <dgm:cxn modelId="{9F938CC8-AC7F-4E9C-8F59-FC98AB3E6C6D}" type="presParOf" srcId="{6554C349-2BBE-4888-BB86-8DCE9073EE27}" destId="{1451E370-0DAA-4A7D-8157-13BA4B501006}" srcOrd="3" destOrd="0" presId="urn:microsoft.com/office/officeart/2005/8/layout/hierarchy6"/>
    <dgm:cxn modelId="{0697A63D-BE98-45EA-AB69-E996FDDF59FC}" type="presParOf" srcId="{1451E370-0DAA-4A7D-8157-13BA4B501006}" destId="{A49386D3-1408-462A-A621-4796AD9107DA}" srcOrd="0" destOrd="0" presId="urn:microsoft.com/office/officeart/2005/8/layout/hierarchy6"/>
    <dgm:cxn modelId="{4F8E1A64-3CA4-4AE3-9013-B2B5F9A3F3B4}" type="presParOf" srcId="{1451E370-0DAA-4A7D-8157-13BA4B501006}" destId="{A94AC2C4-C824-43E9-A910-F542A00137E6}" srcOrd="1" destOrd="0" presId="urn:microsoft.com/office/officeart/2005/8/layout/hierarchy6"/>
    <dgm:cxn modelId="{CE9C7C5B-98DA-41EC-91D1-8ECA08E02E7A}" type="presParOf" srcId="{A94AC2C4-C824-43E9-A910-F542A00137E6}" destId="{0BD1840F-F530-43C4-BD21-0CC068181130}" srcOrd="0" destOrd="0" presId="urn:microsoft.com/office/officeart/2005/8/layout/hierarchy6"/>
    <dgm:cxn modelId="{00F4F480-CD29-4B7C-8846-9FB6D237FCC9}" type="presParOf" srcId="{A94AC2C4-C824-43E9-A910-F542A00137E6}" destId="{F012F13F-8AA9-4006-A763-912C3D0B0B31}" srcOrd="1" destOrd="0" presId="urn:microsoft.com/office/officeart/2005/8/layout/hierarchy6"/>
    <dgm:cxn modelId="{152DEC5B-119B-4DB0-B5EC-62E853A79FB8}" type="presParOf" srcId="{F012F13F-8AA9-4006-A763-912C3D0B0B31}" destId="{5C001821-C4C6-44DE-AE62-466BDA406221}" srcOrd="0" destOrd="0" presId="urn:microsoft.com/office/officeart/2005/8/layout/hierarchy6"/>
    <dgm:cxn modelId="{A5075981-2CDD-4174-B9A4-5032799BE10F}" type="presParOf" srcId="{F012F13F-8AA9-4006-A763-912C3D0B0B31}" destId="{120F9FEA-03D8-4893-A7C7-6E46DB30A9C7}" srcOrd="1" destOrd="0" presId="urn:microsoft.com/office/officeart/2005/8/layout/hierarchy6"/>
    <dgm:cxn modelId="{697F8FC2-B51C-4B5F-96A7-1A951EE99D75}" type="presParOf" srcId="{A94AC2C4-C824-43E9-A910-F542A00137E6}" destId="{E0208217-5066-4E0A-897D-088FA5B6A528}" srcOrd="2" destOrd="0" presId="urn:microsoft.com/office/officeart/2005/8/layout/hierarchy6"/>
    <dgm:cxn modelId="{01836EEB-51A6-4DCF-B50D-497D49EA186D}" type="presParOf" srcId="{A94AC2C4-C824-43E9-A910-F542A00137E6}" destId="{1212687D-6DD2-48CA-9D83-97373D198403}" srcOrd="3" destOrd="0" presId="urn:microsoft.com/office/officeart/2005/8/layout/hierarchy6"/>
    <dgm:cxn modelId="{CAD62684-349A-4205-852D-F64DC100F89F}" type="presParOf" srcId="{1212687D-6DD2-48CA-9D83-97373D198403}" destId="{26F37BE1-0D4B-48A3-9873-0B8971F53DED}" srcOrd="0" destOrd="0" presId="urn:microsoft.com/office/officeart/2005/8/layout/hierarchy6"/>
    <dgm:cxn modelId="{E86E12B0-1EB1-4644-8236-471306A728BC}" type="presParOf" srcId="{1212687D-6DD2-48CA-9D83-97373D198403}" destId="{161579CF-E80A-4F25-84CE-B55FD8E783B7}" srcOrd="1" destOrd="0" presId="urn:microsoft.com/office/officeart/2005/8/layout/hierarchy6"/>
    <dgm:cxn modelId="{6B97CBF1-0CA3-40D6-8CB9-8393C7D0ACBD}" type="presParOf" srcId="{FE9A41D7-D255-47C6-ADAC-57A39504EDE7}" destId="{FBEF2299-22F7-4066-B72C-819354196D59}" srcOrd="2" destOrd="0" presId="urn:microsoft.com/office/officeart/2005/8/layout/hierarchy6"/>
    <dgm:cxn modelId="{1B823627-12F9-475A-804C-A0575B2059CA}" type="presParOf" srcId="{FE9A41D7-D255-47C6-ADAC-57A39504EDE7}" destId="{C52D5823-04BE-4247-8D88-C0C8C4C6CE98}" srcOrd="3" destOrd="0" presId="urn:microsoft.com/office/officeart/2005/8/layout/hierarchy6"/>
    <dgm:cxn modelId="{CD39B416-562F-47E8-BE27-0AAFFDFA5A7B}" type="presParOf" srcId="{C52D5823-04BE-4247-8D88-C0C8C4C6CE98}" destId="{05305ACC-AC49-41E7-B5EC-60B996FCF2E6}" srcOrd="0" destOrd="0" presId="urn:microsoft.com/office/officeart/2005/8/layout/hierarchy6"/>
    <dgm:cxn modelId="{9666777E-EC5D-4EAC-A7CC-5D8754BF05F1}" type="presParOf" srcId="{C52D5823-04BE-4247-8D88-C0C8C4C6CE98}" destId="{B30296A2-42F0-4A00-BDF1-49033427BE8F}" srcOrd="1" destOrd="0" presId="urn:microsoft.com/office/officeart/2005/8/layout/hierarchy6"/>
    <dgm:cxn modelId="{246D8944-D0E3-4F02-BF03-478351B37B0D}" type="presParOf" srcId="{B30296A2-42F0-4A00-BDF1-49033427BE8F}" destId="{19DAACC1-23C3-4277-B3C4-64669EF945BD}" srcOrd="0" destOrd="0" presId="urn:microsoft.com/office/officeart/2005/8/layout/hierarchy6"/>
    <dgm:cxn modelId="{64A0C539-93CA-4254-9F4B-B529DE534077}" type="presParOf" srcId="{B30296A2-42F0-4A00-BDF1-49033427BE8F}" destId="{19AA8147-F073-4A63-A878-0444D390213E}" srcOrd="1" destOrd="0" presId="urn:microsoft.com/office/officeart/2005/8/layout/hierarchy6"/>
    <dgm:cxn modelId="{BC37B9FF-0D5E-407A-B0F1-A3446C2CABE4}" type="presParOf" srcId="{19AA8147-F073-4A63-A878-0444D390213E}" destId="{B9F5B92D-A2C0-4E54-981E-0B98336E1EDE}" srcOrd="0" destOrd="0" presId="urn:microsoft.com/office/officeart/2005/8/layout/hierarchy6"/>
    <dgm:cxn modelId="{DCF5BDDB-C6AD-487A-9E5C-1F0AE4C48A17}" type="presParOf" srcId="{19AA8147-F073-4A63-A878-0444D390213E}" destId="{35A6FCDB-5E04-4432-96DA-EB033EE12B04}" srcOrd="1" destOrd="0" presId="urn:microsoft.com/office/officeart/2005/8/layout/hierarchy6"/>
    <dgm:cxn modelId="{3DFAEBB4-24F7-4FA1-BF7A-1233B5D5B49F}" type="presParOf" srcId="{B30296A2-42F0-4A00-BDF1-49033427BE8F}" destId="{8078363E-A27E-48B5-8673-EFD45B83E7EC}" srcOrd="2" destOrd="0" presId="urn:microsoft.com/office/officeart/2005/8/layout/hierarchy6"/>
    <dgm:cxn modelId="{C47101FE-9219-4604-AF13-4E2CE48C8D37}" type="presParOf" srcId="{B30296A2-42F0-4A00-BDF1-49033427BE8F}" destId="{9DBA1C94-DBDE-46B7-9903-A6A834FB299D}" srcOrd="3" destOrd="0" presId="urn:microsoft.com/office/officeart/2005/8/layout/hierarchy6"/>
    <dgm:cxn modelId="{4BCD1E2A-745A-4B00-8AEC-17C3D1E3322C}" type="presParOf" srcId="{9DBA1C94-DBDE-46B7-9903-A6A834FB299D}" destId="{525A8AF7-ADBF-47C1-A732-355E1240C767}" srcOrd="0" destOrd="0" presId="urn:microsoft.com/office/officeart/2005/8/layout/hierarchy6"/>
    <dgm:cxn modelId="{47E0AA06-326A-4634-A4F3-E56E31D5C944}" type="presParOf" srcId="{9DBA1C94-DBDE-46B7-9903-A6A834FB299D}" destId="{0246F920-5A89-4EA9-9B46-133C01662701}" srcOrd="1" destOrd="0" presId="urn:microsoft.com/office/officeart/2005/8/layout/hierarchy6"/>
    <dgm:cxn modelId="{834073A8-F136-43F9-8646-7464B92DB678}" type="presParOf" srcId="{0246F920-5A89-4EA9-9B46-133C01662701}" destId="{4779242B-0BAC-4238-BD3D-E332B14A6793}" srcOrd="0" destOrd="0" presId="urn:microsoft.com/office/officeart/2005/8/layout/hierarchy6"/>
    <dgm:cxn modelId="{D6073783-F701-4ACC-9BF3-3C8B4227D445}" type="presParOf" srcId="{0246F920-5A89-4EA9-9B46-133C01662701}" destId="{60BB96B0-AB41-436B-832B-BBE99C4807ED}" srcOrd="1" destOrd="0" presId="urn:microsoft.com/office/officeart/2005/8/layout/hierarchy6"/>
    <dgm:cxn modelId="{10312E57-6079-4603-B79D-B323ED8C6A9F}" type="presParOf" srcId="{60BB96B0-AB41-436B-832B-BBE99C4807ED}" destId="{4DB955B0-2AB8-43A6-B6FA-1E381D12FC4A}" srcOrd="0" destOrd="0" presId="urn:microsoft.com/office/officeart/2005/8/layout/hierarchy6"/>
    <dgm:cxn modelId="{4EBD1DD0-68B4-4EDD-8ECF-F3ED187821D7}" type="presParOf" srcId="{60BB96B0-AB41-436B-832B-BBE99C4807ED}" destId="{A4E544AA-1441-42AA-AB3D-19C83401D4D2}" srcOrd="1" destOrd="0" presId="urn:microsoft.com/office/officeart/2005/8/layout/hierarchy6"/>
    <dgm:cxn modelId="{E40A990D-1F05-4E2D-B908-0054959059B4}" type="presParOf" srcId="{0246F920-5A89-4EA9-9B46-133C01662701}" destId="{6E52C6DA-2D59-4AEC-87BC-785D6A4215E4}" srcOrd="2" destOrd="0" presId="urn:microsoft.com/office/officeart/2005/8/layout/hierarchy6"/>
    <dgm:cxn modelId="{C897A8C0-798D-4187-99C1-8BFA56B16F63}" type="presParOf" srcId="{0246F920-5A89-4EA9-9B46-133C01662701}" destId="{79BDB5B3-F1AE-4C26-958B-2A4E097F4355}" srcOrd="3" destOrd="0" presId="urn:microsoft.com/office/officeart/2005/8/layout/hierarchy6"/>
    <dgm:cxn modelId="{12E1AE78-3902-4FE6-9BD3-88962A0405FF}" type="presParOf" srcId="{79BDB5B3-F1AE-4C26-958B-2A4E097F4355}" destId="{0E8B85CA-8546-4154-AFF3-7DA3ED95DF04}" srcOrd="0" destOrd="0" presId="urn:microsoft.com/office/officeart/2005/8/layout/hierarchy6"/>
    <dgm:cxn modelId="{9237B716-6E89-4EED-A34A-CDC7EDCA35D9}" type="presParOf" srcId="{79BDB5B3-F1AE-4C26-958B-2A4E097F4355}" destId="{442C38BA-8384-47B0-B5D8-BB3E1546BFAF}" srcOrd="1" destOrd="0" presId="urn:microsoft.com/office/officeart/2005/8/layout/hierarchy6"/>
    <dgm:cxn modelId="{4CEB0286-894D-421D-AB27-973C4F93D29C}" type="presParOf" srcId="{A157183D-9369-4D04-8C4D-1283243BD4CB}" destId="{A7649178-ADC2-4CD7-A363-03D9F39ABF41}" srcOrd="1" destOrd="0" presId="urn:microsoft.com/office/officeart/2005/8/layout/hierarchy6"/>
  </dgm:cxnLst>
  <dgm:bg/>
  <dgm:whole>
    <a:ln>
      <a:noFill/>
    </a:ln>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165DA1-D859-46D4-8130-6DC11111D4A2}">
      <dsp:nvSpPr>
        <dsp:cNvPr id="0" name=""/>
        <dsp:cNvSpPr/>
      </dsp:nvSpPr>
      <dsp:spPr>
        <a:xfrm>
          <a:off x="5628483" y="1697"/>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Risk</a:t>
          </a:r>
          <a:endParaRPr lang="en-US" sz="1600" b="1" kern="1200" dirty="0"/>
        </a:p>
      </dsp:txBody>
      <dsp:txXfrm>
        <a:off x="5655755" y="28969"/>
        <a:ext cx="1342181" cy="876606"/>
      </dsp:txXfrm>
    </dsp:sp>
    <dsp:sp modelId="{9A392CE1-D2C7-4CA7-88B2-D451ED4A30EE}">
      <dsp:nvSpPr>
        <dsp:cNvPr id="0" name=""/>
        <dsp:cNvSpPr/>
      </dsp:nvSpPr>
      <dsp:spPr>
        <a:xfrm>
          <a:off x="4010110" y="932847"/>
          <a:ext cx="2316736" cy="372460"/>
        </a:xfrm>
        <a:custGeom>
          <a:avLst/>
          <a:gdLst/>
          <a:ahLst/>
          <a:cxnLst/>
          <a:rect l="0" t="0" r="0" b="0"/>
          <a:pathLst>
            <a:path>
              <a:moveTo>
                <a:pt x="2316736" y="0"/>
              </a:moveTo>
              <a:lnTo>
                <a:pt x="2316736"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45E47A55-0F59-4FF1-97AD-FB467CBEBF68}">
      <dsp:nvSpPr>
        <dsp:cNvPr id="0" name=""/>
        <dsp:cNvSpPr/>
      </dsp:nvSpPr>
      <dsp:spPr>
        <a:xfrm>
          <a:off x="3311747" y="1305308"/>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Loss Event Frequency</a:t>
          </a:r>
        </a:p>
      </dsp:txBody>
      <dsp:txXfrm>
        <a:off x="3339019" y="1332580"/>
        <a:ext cx="1342181" cy="876606"/>
      </dsp:txXfrm>
    </dsp:sp>
    <dsp:sp modelId="{45305714-C94E-4F12-B2EB-3A071E7ED17E}">
      <dsp:nvSpPr>
        <dsp:cNvPr id="0" name=""/>
        <dsp:cNvSpPr/>
      </dsp:nvSpPr>
      <dsp:spPr>
        <a:xfrm>
          <a:off x="2100252" y="2236458"/>
          <a:ext cx="1909858" cy="372460"/>
        </a:xfrm>
        <a:custGeom>
          <a:avLst/>
          <a:gdLst/>
          <a:ahLst/>
          <a:cxnLst/>
          <a:rect l="0" t="0" r="0" b="0"/>
          <a:pathLst>
            <a:path>
              <a:moveTo>
                <a:pt x="1909858" y="0"/>
              </a:moveTo>
              <a:lnTo>
                <a:pt x="1909858"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56909645-EEA1-4468-8D6A-E6039080F8B9}">
      <dsp:nvSpPr>
        <dsp:cNvPr id="0" name=""/>
        <dsp:cNvSpPr/>
      </dsp:nvSpPr>
      <dsp:spPr>
        <a:xfrm>
          <a:off x="1401889" y="2608918"/>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Threat Event Frequency</a:t>
          </a:r>
        </a:p>
      </dsp:txBody>
      <dsp:txXfrm>
        <a:off x="1429161" y="2636190"/>
        <a:ext cx="1342181" cy="876606"/>
      </dsp:txXfrm>
    </dsp:sp>
    <dsp:sp modelId="{4C134293-500C-4739-956D-E4224E3163A4}">
      <dsp:nvSpPr>
        <dsp:cNvPr id="0" name=""/>
        <dsp:cNvSpPr/>
      </dsp:nvSpPr>
      <dsp:spPr>
        <a:xfrm>
          <a:off x="1192380" y="3540068"/>
          <a:ext cx="907871" cy="372460"/>
        </a:xfrm>
        <a:custGeom>
          <a:avLst/>
          <a:gdLst/>
          <a:ahLst/>
          <a:cxnLst/>
          <a:rect l="0" t="0" r="0" b="0"/>
          <a:pathLst>
            <a:path>
              <a:moveTo>
                <a:pt x="907871" y="0"/>
              </a:moveTo>
              <a:lnTo>
                <a:pt x="907871"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EF13F57B-B642-4760-8A0C-B4919C043B66}">
      <dsp:nvSpPr>
        <dsp:cNvPr id="0" name=""/>
        <dsp:cNvSpPr/>
      </dsp:nvSpPr>
      <dsp:spPr>
        <a:xfrm>
          <a:off x="494017"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Contact Frequency</a:t>
          </a:r>
        </a:p>
      </dsp:txBody>
      <dsp:txXfrm>
        <a:off x="521289" y="3939801"/>
        <a:ext cx="1342181" cy="876606"/>
      </dsp:txXfrm>
    </dsp:sp>
    <dsp:sp modelId="{97E9D4FE-AF04-436C-A8EB-2D223DA294CD}">
      <dsp:nvSpPr>
        <dsp:cNvPr id="0" name=""/>
        <dsp:cNvSpPr/>
      </dsp:nvSpPr>
      <dsp:spPr>
        <a:xfrm>
          <a:off x="2100252" y="3540068"/>
          <a:ext cx="907871" cy="372460"/>
        </a:xfrm>
        <a:custGeom>
          <a:avLst/>
          <a:gdLst/>
          <a:ahLst/>
          <a:cxnLst/>
          <a:rect l="0" t="0" r="0" b="0"/>
          <a:pathLst>
            <a:path>
              <a:moveTo>
                <a:pt x="0" y="0"/>
              </a:moveTo>
              <a:lnTo>
                <a:pt x="0" y="186230"/>
              </a:lnTo>
              <a:lnTo>
                <a:pt x="907871" y="186230"/>
              </a:lnTo>
              <a:lnTo>
                <a:pt x="907871"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591D42F6-E181-4ED9-9362-E75AB1F1F0FC}">
      <dsp:nvSpPr>
        <dsp:cNvPr id="0" name=""/>
        <dsp:cNvSpPr/>
      </dsp:nvSpPr>
      <dsp:spPr>
        <a:xfrm>
          <a:off x="2309760"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Probability of Action</a:t>
          </a:r>
        </a:p>
      </dsp:txBody>
      <dsp:txXfrm>
        <a:off x="2337032" y="3939801"/>
        <a:ext cx="1342181" cy="876606"/>
      </dsp:txXfrm>
    </dsp:sp>
    <dsp:sp modelId="{3C397A87-3D47-409C-B324-4109B47539FC}">
      <dsp:nvSpPr>
        <dsp:cNvPr id="0" name=""/>
        <dsp:cNvSpPr/>
      </dsp:nvSpPr>
      <dsp:spPr>
        <a:xfrm>
          <a:off x="4010110" y="2236458"/>
          <a:ext cx="1721628" cy="372460"/>
        </a:xfrm>
        <a:custGeom>
          <a:avLst/>
          <a:gdLst/>
          <a:ahLst/>
          <a:cxnLst/>
          <a:rect l="0" t="0" r="0" b="0"/>
          <a:pathLst>
            <a:path>
              <a:moveTo>
                <a:pt x="0" y="0"/>
              </a:moveTo>
              <a:lnTo>
                <a:pt x="0" y="186230"/>
              </a:lnTo>
              <a:lnTo>
                <a:pt x="1721628" y="186230"/>
              </a:lnTo>
              <a:lnTo>
                <a:pt x="1721628"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A49386D3-1408-462A-A621-4796AD9107DA}">
      <dsp:nvSpPr>
        <dsp:cNvPr id="0" name=""/>
        <dsp:cNvSpPr/>
      </dsp:nvSpPr>
      <dsp:spPr>
        <a:xfrm>
          <a:off x="4845146" y="2608918"/>
          <a:ext cx="177318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Vulnerability</a:t>
          </a:r>
        </a:p>
      </dsp:txBody>
      <dsp:txXfrm>
        <a:off x="4872418" y="2636190"/>
        <a:ext cx="1718641" cy="876606"/>
      </dsp:txXfrm>
    </dsp:sp>
    <dsp:sp modelId="{0BD1840F-F530-43C4-BD21-0CC068181130}">
      <dsp:nvSpPr>
        <dsp:cNvPr id="0" name=""/>
        <dsp:cNvSpPr/>
      </dsp:nvSpPr>
      <dsp:spPr>
        <a:xfrm>
          <a:off x="4823866" y="3540068"/>
          <a:ext cx="907871" cy="372460"/>
        </a:xfrm>
        <a:custGeom>
          <a:avLst/>
          <a:gdLst/>
          <a:ahLst/>
          <a:cxnLst/>
          <a:rect l="0" t="0" r="0" b="0"/>
          <a:pathLst>
            <a:path>
              <a:moveTo>
                <a:pt x="907871" y="0"/>
              </a:moveTo>
              <a:lnTo>
                <a:pt x="907871"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5C001821-C4C6-44DE-AE62-466BDA406221}">
      <dsp:nvSpPr>
        <dsp:cNvPr id="0" name=""/>
        <dsp:cNvSpPr/>
      </dsp:nvSpPr>
      <dsp:spPr>
        <a:xfrm>
          <a:off x="4125504"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Threat Capability</a:t>
          </a:r>
        </a:p>
      </dsp:txBody>
      <dsp:txXfrm>
        <a:off x="4152776" y="3939801"/>
        <a:ext cx="1342181" cy="876606"/>
      </dsp:txXfrm>
    </dsp:sp>
    <dsp:sp modelId="{E0208217-5066-4E0A-897D-088FA5B6A528}">
      <dsp:nvSpPr>
        <dsp:cNvPr id="0" name=""/>
        <dsp:cNvSpPr/>
      </dsp:nvSpPr>
      <dsp:spPr>
        <a:xfrm>
          <a:off x="5731738" y="3540068"/>
          <a:ext cx="907871" cy="372460"/>
        </a:xfrm>
        <a:custGeom>
          <a:avLst/>
          <a:gdLst/>
          <a:ahLst/>
          <a:cxnLst/>
          <a:rect l="0" t="0" r="0" b="0"/>
          <a:pathLst>
            <a:path>
              <a:moveTo>
                <a:pt x="0" y="0"/>
              </a:moveTo>
              <a:lnTo>
                <a:pt x="0" y="186230"/>
              </a:lnTo>
              <a:lnTo>
                <a:pt x="907871" y="186230"/>
              </a:lnTo>
              <a:lnTo>
                <a:pt x="907871"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26F37BE1-0D4B-48A3-9873-0B8971F53DED}">
      <dsp:nvSpPr>
        <dsp:cNvPr id="0" name=""/>
        <dsp:cNvSpPr/>
      </dsp:nvSpPr>
      <dsp:spPr>
        <a:xfrm>
          <a:off x="5941247"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Resistance Strength</a:t>
          </a:r>
        </a:p>
      </dsp:txBody>
      <dsp:txXfrm>
        <a:off x="5968519" y="3939801"/>
        <a:ext cx="1342181" cy="876606"/>
      </dsp:txXfrm>
    </dsp:sp>
    <dsp:sp modelId="{FBEF2299-22F7-4066-B72C-819354196D59}">
      <dsp:nvSpPr>
        <dsp:cNvPr id="0" name=""/>
        <dsp:cNvSpPr/>
      </dsp:nvSpPr>
      <dsp:spPr>
        <a:xfrm>
          <a:off x="6326846" y="932847"/>
          <a:ext cx="2316736" cy="372460"/>
        </a:xfrm>
        <a:custGeom>
          <a:avLst/>
          <a:gdLst/>
          <a:ahLst/>
          <a:cxnLst/>
          <a:rect l="0" t="0" r="0" b="0"/>
          <a:pathLst>
            <a:path>
              <a:moveTo>
                <a:pt x="0" y="0"/>
              </a:moveTo>
              <a:lnTo>
                <a:pt x="0" y="186230"/>
              </a:lnTo>
              <a:lnTo>
                <a:pt x="2316736" y="186230"/>
              </a:lnTo>
              <a:lnTo>
                <a:pt x="2316736"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05305ACC-AC49-41E7-B5EC-60B996FCF2E6}">
      <dsp:nvSpPr>
        <dsp:cNvPr id="0" name=""/>
        <dsp:cNvSpPr/>
      </dsp:nvSpPr>
      <dsp:spPr>
        <a:xfrm>
          <a:off x="7945220" y="1305308"/>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Loss Magnitude</a:t>
          </a:r>
        </a:p>
      </dsp:txBody>
      <dsp:txXfrm>
        <a:off x="7972492" y="1332580"/>
        <a:ext cx="1342181" cy="876606"/>
      </dsp:txXfrm>
    </dsp:sp>
    <dsp:sp modelId="{19DAACC1-23C3-4277-B3C4-64669EF945BD}">
      <dsp:nvSpPr>
        <dsp:cNvPr id="0" name=""/>
        <dsp:cNvSpPr/>
      </dsp:nvSpPr>
      <dsp:spPr>
        <a:xfrm>
          <a:off x="7735711" y="2236458"/>
          <a:ext cx="907871" cy="372460"/>
        </a:xfrm>
        <a:custGeom>
          <a:avLst/>
          <a:gdLst/>
          <a:ahLst/>
          <a:cxnLst/>
          <a:rect l="0" t="0" r="0" b="0"/>
          <a:pathLst>
            <a:path>
              <a:moveTo>
                <a:pt x="907871" y="0"/>
              </a:moveTo>
              <a:lnTo>
                <a:pt x="907871"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B9F5B92D-A2C0-4E54-981E-0B98336E1EDE}">
      <dsp:nvSpPr>
        <dsp:cNvPr id="0" name=""/>
        <dsp:cNvSpPr/>
      </dsp:nvSpPr>
      <dsp:spPr>
        <a:xfrm>
          <a:off x="7037348" y="2608918"/>
          <a:ext cx="1396725" cy="931150"/>
        </a:xfrm>
        <a:prstGeom prst="roundRect">
          <a:avLst>
            <a:gd name="adj" fmla="val 10000"/>
          </a:avLst>
        </a:prstGeom>
        <a:solidFill>
          <a:srgbClr val="294A8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Primary Loss</a:t>
          </a:r>
        </a:p>
      </dsp:txBody>
      <dsp:txXfrm>
        <a:off x="7064620" y="2636190"/>
        <a:ext cx="1342181" cy="876606"/>
      </dsp:txXfrm>
    </dsp:sp>
    <dsp:sp modelId="{8078363E-A27E-48B5-8673-EFD45B83E7EC}">
      <dsp:nvSpPr>
        <dsp:cNvPr id="0" name=""/>
        <dsp:cNvSpPr/>
      </dsp:nvSpPr>
      <dsp:spPr>
        <a:xfrm>
          <a:off x="8643583" y="2236458"/>
          <a:ext cx="907871" cy="372460"/>
        </a:xfrm>
        <a:custGeom>
          <a:avLst/>
          <a:gdLst/>
          <a:ahLst/>
          <a:cxnLst/>
          <a:rect l="0" t="0" r="0" b="0"/>
          <a:pathLst>
            <a:path>
              <a:moveTo>
                <a:pt x="0" y="0"/>
              </a:moveTo>
              <a:lnTo>
                <a:pt x="0" y="186230"/>
              </a:lnTo>
              <a:lnTo>
                <a:pt x="907871" y="186230"/>
              </a:lnTo>
              <a:lnTo>
                <a:pt x="907871"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525A8AF7-ADBF-47C1-A732-355E1240C767}">
      <dsp:nvSpPr>
        <dsp:cNvPr id="0" name=""/>
        <dsp:cNvSpPr/>
      </dsp:nvSpPr>
      <dsp:spPr>
        <a:xfrm>
          <a:off x="8853092" y="2608918"/>
          <a:ext cx="1396725" cy="931150"/>
        </a:xfrm>
        <a:prstGeom prst="roundRect">
          <a:avLst>
            <a:gd name="adj" fmla="val 10000"/>
          </a:avLst>
        </a:prstGeom>
        <a:solidFill>
          <a:srgbClr val="294A8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Secondary Risk</a:t>
          </a:r>
        </a:p>
      </dsp:txBody>
      <dsp:txXfrm>
        <a:off x="8880364" y="2636190"/>
        <a:ext cx="1342181" cy="876606"/>
      </dsp:txXfrm>
    </dsp:sp>
    <dsp:sp modelId="{4779242B-0BAC-4238-BD3D-E332B14A6793}">
      <dsp:nvSpPr>
        <dsp:cNvPr id="0" name=""/>
        <dsp:cNvSpPr/>
      </dsp:nvSpPr>
      <dsp:spPr>
        <a:xfrm>
          <a:off x="8643583" y="3540068"/>
          <a:ext cx="907871" cy="372460"/>
        </a:xfrm>
        <a:custGeom>
          <a:avLst/>
          <a:gdLst/>
          <a:ahLst/>
          <a:cxnLst/>
          <a:rect l="0" t="0" r="0" b="0"/>
          <a:pathLst>
            <a:path>
              <a:moveTo>
                <a:pt x="907871" y="0"/>
              </a:moveTo>
              <a:lnTo>
                <a:pt x="907871"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4DB955B0-2AB8-43A6-B6FA-1E381D12FC4A}">
      <dsp:nvSpPr>
        <dsp:cNvPr id="0" name=""/>
        <dsp:cNvSpPr/>
      </dsp:nvSpPr>
      <dsp:spPr>
        <a:xfrm>
          <a:off x="7945220"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Secondary Loss Event Frequency</a:t>
          </a:r>
        </a:p>
      </dsp:txBody>
      <dsp:txXfrm>
        <a:off x="7972492" y="3939801"/>
        <a:ext cx="1342181" cy="876606"/>
      </dsp:txXfrm>
    </dsp:sp>
    <dsp:sp modelId="{6E52C6DA-2D59-4AEC-87BC-785D6A4215E4}">
      <dsp:nvSpPr>
        <dsp:cNvPr id="0" name=""/>
        <dsp:cNvSpPr/>
      </dsp:nvSpPr>
      <dsp:spPr>
        <a:xfrm>
          <a:off x="9551454" y="3540068"/>
          <a:ext cx="907871" cy="372460"/>
        </a:xfrm>
        <a:custGeom>
          <a:avLst/>
          <a:gdLst/>
          <a:ahLst/>
          <a:cxnLst/>
          <a:rect l="0" t="0" r="0" b="0"/>
          <a:pathLst>
            <a:path>
              <a:moveTo>
                <a:pt x="0" y="0"/>
              </a:moveTo>
              <a:lnTo>
                <a:pt x="0" y="186230"/>
              </a:lnTo>
              <a:lnTo>
                <a:pt x="907871" y="186230"/>
              </a:lnTo>
              <a:lnTo>
                <a:pt x="907871"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0E8B85CA-8546-4154-AFF3-7DA3ED95DF04}">
      <dsp:nvSpPr>
        <dsp:cNvPr id="0" name=""/>
        <dsp:cNvSpPr/>
      </dsp:nvSpPr>
      <dsp:spPr>
        <a:xfrm>
          <a:off x="9760963"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Secondary Loss Magnitude</a:t>
          </a:r>
        </a:p>
      </dsp:txBody>
      <dsp:txXfrm>
        <a:off x="9788235" y="3939801"/>
        <a:ext cx="1342181" cy="87660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165DA1-D859-46D4-8130-6DC11111D4A2}">
      <dsp:nvSpPr>
        <dsp:cNvPr id="0" name=""/>
        <dsp:cNvSpPr/>
      </dsp:nvSpPr>
      <dsp:spPr>
        <a:xfrm>
          <a:off x="5628483" y="1697"/>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Risk</a:t>
          </a:r>
          <a:endParaRPr lang="en-US" sz="1800" b="1" kern="1200" dirty="0"/>
        </a:p>
      </dsp:txBody>
      <dsp:txXfrm>
        <a:off x="5655755" y="28969"/>
        <a:ext cx="1342181" cy="876606"/>
      </dsp:txXfrm>
    </dsp:sp>
    <dsp:sp modelId="{9A392CE1-D2C7-4CA7-88B2-D451ED4A30EE}">
      <dsp:nvSpPr>
        <dsp:cNvPr id="0" name=""/>
        <dsp:cNvSpPr/>
      </dsp:nvSpPr>
      <dsp:spPr>
        <a:xfrm>
          <a:off x="4010110" y="932847"/>
          <a:ext cx="2316736" cy="372460"/>
        </a:xfrm>
        <a:custGeom>
          <a:avLst/>
          <a:gdLst/>
          <a:ahLst/>
          <a:cxnLst/>
          <a:rect l="0" t="0" r="0" b="0"/>
          <a:pathLst>
            <a:path>
              <a:moveTo>
                <a:pt x="2316736" y="0"/>
              </a:moveTo>
              <a:lnTo>
                <a:pt x="2316736"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45E47A55-0F59-4FF1-97AD-FB467CBEBF68}">
      <dsp:nvSpPr>
        <dsp:cNvPr id="0" name=""/>
        <dsp:cNvSpPr/>
      </dsp:nvSpPr>
      <dsp:spPr>
        <a:xfrm>
          <a:off x="3311747" y="1305308"/>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Loss Event Frequency</a:t>
          </a:r>
        </a:p>
      </dsp:txBody>
      <dsp:txXfrm>
        <a:off x="3339019" y="1332580"/>
        <a:ext cx="1342181" cy="876606"/>
      </dsp:txXfrm>
    </dsp:sp>
    <dsp:sp modelId="{45305714-C94E-4F12-B2EB-3A071E7ED17E}">
      <dsp:nvSpPr>
        <dsp:cNvPr id="0" name=""/>
        <dsp:cNvSpPr/>
      </dsp:nvSpPr>
      <dsp:spPr>
        <a:xfrm>
          <a:off x="2100252" y="2236458"/>
          <a:ext cx="1909858" cy="372460"/>
        </a:xfrm>
        <a:custGeom>
          <a:avLst/>
          <a:gdLst/>
          <a:ahLst/>
          <a:cxnLst/>
          <a:rect l="0" t="0" r="0" b="0"/>
          <a:pathLst>
            <a:path>
              <a:moveTo>
                <a:pt x="1909858" y="0"/>
              </a:moveTo>
              <a:lnTo>
                <a:pt x="1909858"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56909645-EEA1-4468-8D6A-E6039080F8B9}">
      <dsp:nvSpPr>
        <dsp:cNvPr id="0" name=""/>
        <dsp:cNvSpPr/>
      </dsp:nvSpPr>
      <dsp:spPr>
        <a:xfrm>
          <a:off x="1401889" y="2608918"/>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Threat Event Frequency</a:t>
          </a:r>
        </a:p>
      </dsp:txBody>
      <dsp:txXfrm>
        <a:off x="1429161" y="2636190"/>
        <a:ext cx="1342181" cy="876606"/>
      </dsp:txXfrm>
    </dsp:sp>
    <dsp:sp modelId="{4C134293-500C-4739-956D-E4224E3163A4}">
      <dsp:nvSpPr>
        <dsp:cNvPr id="0" name=""/>
        <dsp:cNvSpPr/>
      </dsp:nvSpPr>
      <dsp:spPr>
        <a:xfrm>
          <a:off x="1192380" y="3540068"/>
          <a:ext cx="907871" cy="372460"/>
        </a:xfrm>
        <a:custGeom>
          <a:avLst/>
          <a:gdLst/>
          <a:ahLst/>
          <a:cxnLst/>
          <a:rect l="0" t="0" r="0" b="0"/>
          <a:pathLst>
            <a:path>
              <a:moveTo>
                <a:pt x="907871" y="0"/>
              </a:moveTo>
              <a:lnTo>
                <a:pt x="907871"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EF13F57B-B642-4760-8A0C-B4919C043B66}">
      <dsp:nvSpPr>
        <dsp:cNvPr id="0" name=""/>
        <dsp:cNvSpPr/>
      </dsp:nvSpPr>
      <dsp:spPr>
        <a:xfrm>
          <a:off x="494017" y="3912529"/>
          <a:ext cx="1396725" cy="931150"/>
        </a:xfrm>
        <a:prstGeom prst="roundRect">
          <a:avLst>
            <a:gd name="adj" fmla="val 10000"/>
          </a:avLst>
        </a:prstGeom>
        <a:solidFill>
          <a:srgbClr val="294A80"/>
        </a:solidFill>
        <a:ln w="76200" cap="flat" cmpd="sng" algn="ctr">
          <a:solidFill>
            <a:srgbClr val="FFC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prstClr val="white"/>
              </a:solidFill>
              <a:latin typeface="Calibri" panose="020F0502020204030204"/>
              <a:ea typeface="+mn-ea"/>
              <a:cs typeface="+mn-cs"/>
            </a:rPr>
            <a:t>Contact Frequency</a:t>
          </a:r>
        </a:p>
      </dsp:txBody>
      <dsp:txXfrm>
        <a:off x="521289" y="3939801"/>
        <a:ext cx="1342181" cy="876606"/>
      </dsp:txXfrm>
    </dsp:sp>
    <dsp:sp modelId="{97E9D4FE-AF04-436C-A8EB-2D223DA294CD}">
      <dsp:nvSpPr>
        <dsp:cNvPr id="0" name=""/>
        <dsp:cNvSpPr/>
      </dsp:nvSpPr>
      <dsp:spPr>
        <a:xfrm>
          <a:off x="2100252" y="3540068"/>
          <a:ext cx="907871" cy="372460"/>
        </a:xfrm>
        <a:custGeom>
          <a:avLst/>
          <a:gdLst/>
          <a:ahLst/>
          <a:cxnLst/>
          <a:rect l="0" t="0" r="0" b="0"/>
          <a:pathLst>
            <a:path>
              <a:moveTo>
                <a:pt x="0" y="0"/>
              </a:moveTo>
              <a:lnTo>
                <a:pt x="0" y="186230"/>
              </a:lnTo>
              <a:lnTo>
                <a:pt x="907871" y="186230"/>
              </a:lnTo>
              <a:lnTo>
                <a:pt x="907871"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591D42F6-E181-4ED9-9362-E75AB1F1F0FC}">
      <dsp:nvSpPr>
        <dsp:cNvPr id="0" name=""/>
        <dsp:cNvSpPr/>
      </dsp:nvSpPr>
      <dsp:spPr>
        <a:xfrm>
          <a:off x="2309760"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Probability of Action</a:t>
          </a:r>
        </a:p>
      </dsp:txBody>
      <dsp:txXfrm>
        <a:off x="2337032" y="3939801"/>
        <a:ext cx="1342181" cy="876606"/>
      </dsp:txXfrm>
    </dsp:sp>
    <dsp:sp modelId="{3C397A87-3D47-409C-B324-4109B47539FC}">
      <dsp:nvSpPr>
        <dsp:cNvPr id="0" name=""/>
        <dsp:cNvSpPr/>
      </dsp:nvSpPr>
      <dsp:spPr>
        <a:xfrm>
          <a:off x="4010110" y="2236458"/>
          <a:ext cx="1721628" cy="372460"/>
        </a:xfrm>
        <a:custGeom>
          <a:avLst/>
          <a:gdLst/>
          <a:ahLst/>
          <a:cxnLst/>
          <a:rect l="0" t="0" r="0" b="0"/>
          <a:pathLst>
            <a:path>
              <a:moveTo>
                <a:pt x="0" y="0"/>
              </a:moveTo>
              <a:lnTo>
                <a:pt x="0" y="186230"/>
              </a:lnTo>
              <a:lnTo>
                <a:pt x="1721628" y="186230"/>
              </a:lnTo>
              <a:lnTo>
                <a:pt x="1721628"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A49386D3-1408-462A-A621-4796AD9107DA}">
      <dsp:nvSpPr>
        <dsp:cNvPr id="0" name=""/>
        <dsp:cNvSpPr/>
      </dsp:nvSpPr>
      <dsp:spPr>
        <a:xfrm>
          <a:off x="4845146" y="2608918"/>
          <a:ext cx="177318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Vulnerability</a:t>
          </a:r>
        </a:p>
      </dsp:txBody>
      <dsp:txXfrm>
        <a:off x="4872418" y="2636190"/>
        <a:ext cx="1718641" cy="876606"/>
      </dsp:txXfrm>
    </dsp:sp>
    <dsp:sp modelId="{0BD1840F-F530-43C4-BD21-0CC068181130}">
      <dsp:nvSpPr>
        <dsp:cNvPr id="0" name=""/>
        <dsp:cNvSpPr/>
      </dsp:nvSpPr>
      <dsp:spPr>
        <a:xfrm>
          <a:off x="4823866" y="3540068"/>
          <a:ext cx="907871" cy="372460"/>
        </a:xfrm>
        <a:custGeom>
          <a:avLst/>
          <a:gdLst/>
          <a:ahLst/>
          <a:cxnLst/>
          <a:rect l="0" t="0" r="0" b="0"/>
          <a:pathLst>
            <a:path>
              <a:moveTo>
                <a:pt x="907871" y="0"/>
              </a:moveTo>
              <a:lnTo>
                <a:pt x="907871"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5C001821-C4C6-44DE-AE62-466BDA406221}">
      <dsp:nvSpPr>
        <dsp:cNvPr id="0" name=""/>
        <dsp:cNvSpPr/>
      </dsp:nvSpPr>
      <dsp:spPr>
        <a:xfrm>
          <a:off x="4125504"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Threat Capability</a:t>
          </a:r>
        </a:p>
      </dsp:txBody>
      <dsp:txXfrm>
        <a:off x="4152776" y="3939801"/>
        <a:ext cx="1342181" cy="876606"/>
      </dsp:txXfrm>
    </dsp:sp>
    <dsp:sp modelId="{E0208217-5066-4E0A-897D-088FA5B6A528}">
      <dsp:nvSpPr>
        <dsp:cNvPr id="0" name=""/>
        <dsp:cNvSpPr/>
      </dsp:nvSpPr>
      <dsp:spPr>
        <a:xfrm>
          <a:off x="5731738" y="3540068"/>
          <a:ext cx="907871" cy="372460"/>
        </a:xfrm>
        <a:custGeom>
          <a:avLst/>
          <a:gdLst/>
          <a:ahLst/>
          <a:cxnLst/>
          <a:rect l="0" t="0" r="0" b="0"/>
          <a:pathLst>
            <a:path>
              <a:moveTo>
                <a:pt x="0" y="0"/>
              </a:moveTo>
              <a:lnTo>
                <a:pt x="0" y="186230"/>
              </a:lnTo>
              <a:lnTo>
                <a:pt x="907871" y="186230"/>
              </a:lnTo>
              <a:lnTo>
                <a:pt x="907871"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26F37BE1-0D4B-48A3-9873-0B8971F53DED}">
      <dsp:nvSpPr>
        <dsp:cNvPr id="0" name=""/>
        <dsp:cNvSpPr/>
      </dsp:nvSpPr>
      <dsp:spPr>
        <a:xfrm>
          <a:off x="5941247"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prstClr val="white"/>
              </a:solidFill>
              <a:latin typeface="Calibri" panose="020F0502020204030204"/>
              <a:ea typeface="+mn-ea"/>
              <a:cs typeface="+mn-cs"/>
            </a:rPr>
            <a:t>Difficulty</a:t>
          </a:r>
        </a:p>
      </dsp:txBody>
      <dsp:txXfrm>
        <a:off x="5968519" y="3939801"/>
        <a:ext cx="1342181" cy="876606"/>
      </dsp:txXfrm>
    </dsp:sp>
    <dsp:sp modelId="{FBEF2299-22F7-4066-B72C-819354196D59}">
      <dsp:nvSpPr>
        <dsp:cNvPr id="0" name=""/>
        <dsp:cNvSpPr/>
      </dsp:nvSpPr>
      <dsp:spPr>
        <a:xfrm>
          <a:off x="6326846" y="932847"/>
          <a:ext cx="2316736" cy="372460"/>
        </a:xfrm>
        <a:custGeom>
          <a:avLst/>
          <a:gdLst/>
          <a:ahLst/>
          <a:cxnLst/>
          <a:rect l="0" t="0" r="0" b="0"/>
          <a:pathLst>
            <a:path>
              <a:moveTo>
                <a:pt x="0" y="0"/>
              </a:moveTo>
              <a:lnTo>
                <a:pt x="0" y="186230"/>
              </a:lnTo>
              <a:lnTo>
                <a:pt x="2316736" y="186230"/>
              </a:lnTo>
              <a:lnTo>
                <a:pt x="2316736"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05305ACC-AC49-41E7-B5EC-60B996FCF2E6}">
      <dsp:nvSpPr>
        <dsp:cNvPr id="0" name=""/>
        <dsp:cNvSpPr/>
      </dsp:nvSpPr>
      <dsp:spPr>
        <a:xfrm>
          <a:off x="7945220" y="1305308"/>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Loss Magnitude</a:t>
          </a:r>
        </a:p>
      </dsp:txBody>
      <dsp:txXfrm>
        <a:off x="7972492" y="1332580"/>
        <a:ext cx="1342181" cy="876606"/>
      </dsp:txXfrm>
    </dsp:sp>
    <dsp:sp modelId="{19DAACC1-23C3-4277-B3C4-64669EF945BD}">
      <dsp:nvSpPr>
        <dsp:cNvPr id="0" name=""/>
        <dsp:cNvSpPr/>
      </dsp:nvSpPr>
      <dsp:spPr>
        <a:xfrm>
          <a:off x="7735711" y="2236458"/>
          <a:ext cx="907871" cy="372460"/>
        </a:xfrm>
        <a:custGeom>
          <a:avLst/>
          <a:gdLst/>
          <a:ahLst/>
          <a:cxnLst/>
          <a:rect l="0" t="0" r="0" b="0"/>
          <a:pathLst>
            <a:path>
              <a:moveTo>
                <a:pt x="907871" y="0"/>
              </a:moveTo>
              <a:lnTo>
                <a:pt x="907871"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B9F5B92D-A2C0-4E54-981E-0B98336E1EDE}">
      <dsp:nvSpPr>
        <dsp:cNvPr id="0" name=""/>
        <dsp:cNvSpPr/>
      </dsp:nvSpPr>
      <dsp:spPr>
        <a:xfrm>
          <a:off x="7037348" y="2608918"/>
          <a:ext cx="1396725" cy="931150"/>
        </a:xfrm>
        <a:prstGeom prst="roundRect">
          <a:avLst>
            <a:gd name="adj" fmla="val 10000"/>
          </a:avLst>
        </a:prstGeom>
        <a:solidFill>
          <a:srgbClr val="294A8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Primary Loss</a:t>
          </a:r>
        </a:p>
      </dsp:txBody>
      <dsp:txXfrm>
        <a:off x="7064620" y="2636190"/>
        <a:ext cx="1342181" cy="876606"/>
      </dsp:txXfrm>
    </dsp:sp>
    <dsp:sp modelId="{8078363E-A27E-48B5-8673-EFD45B83E7EC}">
      <dsp:nvSpPr>
        <dsp:cNvPr id="0" name=""/>
        <dsp:cNvSpPr/>
      </dsp:nvSpPr>
      <dsp:spPr>
        <a:xfrm>
          <a:off x="8643583" y="2236458"/>
          <a:ext cx="907871" cy="372460"/>
        </a:xfrm>
        <a:custGeom>
          <a:avLst/>
          <a:gdLst/>
          <a:ahLst/>
          <a:cxnLst/>
          <a:rect l="0" t="0" r="0" b="0"/>
          <a:pathLst>
            <a:path>
              <a:moveTo>
                <a:pt x="0" y="0"/>
              </a:moveTo>
              <a:lnTo>
                <a:pt x="0" y="186230"/>
              </a:lnTo>
              <a:lnTo>
                <a:pt x="907871" y="186230"/>
              </a:lnTo>
              <a:lnTo>
                <a:pt x="907871"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525A8AF7-ADBF-47C1-A732-355E1240C767}">
      <dsp:nvSpPr>
        <dsp:cNvPr id="0" name=""/>
        <dsp:cNvSpPr/>
      </dsp:nvSpPr>
      <dsp:spPr>
        <a:xfrm>
          <a:off x="8853092" y="2608918"/>
          <a:ext cx="1396725" cy="931150"/>
        </a:xfrm>
        <a:prstGeom prst="roundRect">
          <a:avLst>
            <a:gd name="adj" fmla="val 10000"/>
          </a:avLst>
        </a:prstGeom>
        <a:solidFill>
          <a:srgbClr val="294A8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Secondary Risk</a:t>
          </a:r>
        </a:p>
      </dsp:txBody>
      <dsp:txXfrm>
        <a:off x="8880364" y="2636190"/>
        <a:ext cx="1342181" cy="876606"/>
      </dsp:txXfrm>
    </dsp:sp>
    <dsp:sp modelId="{4779242B-0BAC-4238-BD3D-E332B14A6793}">
      <dsp:nvSpPr>
        <dsp:cNvPr id="0" name=""/>
        <dsp:cNvSpPr/>
      </dsp:nvSpPr>
      <dsp:spPr>
        <a:xfrm>
          <a:off x="8643583" y="3540068"/>
          <a:ext cx="907871" cy="372460"/>
        </a:xfrm>
        <a:custGeom>
          <a:avLst/>
          <a:gdLst/>
          <a:ahLst/>
          <a:cxnLst/>
          <a:rect l="0" t="0" r="0" b="0"/>
          <a:pathLst>
            <a:path>
              <a:moveTo>
                <a:pt x="907871" y="0"/>
              </a:moveTo>
              <a:lnTo>
                <a:pt x="907871"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4DB955B0-2AB8-43A6-B6FA-1E381D12FC4A}">
      <dsp:nvSpPr>
        <dsp:cNvPr id="0" name=""/>
        <dsp:cNvSpPr/>
      </dsp:nvSpPr>
      <dsp:spPr>
        <a:xfrm>
          <a:off x="7945220"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Secondary Loss Event Frequency</a:t>
          </a:r>
        </a:p>
      </dsp:txBody>
      <dsp:txXfrm>
        <a:off x="7972492" y="3939801"/>
        <a:ext cx="1342181" cy="876606"/>
      </dsp:txXfrm>
    </dsp:sp>
    <dsp:sp modelId="{6E52C6DA-2D59-4AEC-87BC-785D6A4215E4}">
      <dsp:nvSpPr>
        <dsp:cNvPr id="0" name=""/>
        <dsp:cNvSpPr/>
      </dsp:nvSpPr>
      <dsp:spPr>
        <a:xfrm>
          <a:off x="9551454" y="3540068"/>
          <a:ext cx="907871" cy="372460"/>
        </a:xfrm>
        <a:custGeom>
          <a:avLst/>
          <a:gdLst/>
          <a:ahLst/>
          <a:cxnLst/>
          <a:rect l="0" t="0" r="0" b="0"/>
          <a:pathLst>
            <a:path>
              <a:moveTo>
                <a:pt x="0" y="0"/>
              </a:moveTo>
              <a:lnTo>
                <a:pt x="0" y="186230"/>
              </a:lnTo>
              <a:lnTo>
                <a:pt x="907871" y="186230"/>
              </a:lnTo>
              <a:lnTo>
                <a:pt x="907871"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0E8B85CA-8546-4154-AFF3-7DA3ED95DF04}">
      <dsp:nvSpPr>
        <dsp:cNvPr id="0" name=""/>
        <dsp:cNvSpPr/>
      </dsp:nvSpPr>
      <dsp:spPr>
        <a:xfrm>
          <a:off x="9760963"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Secondary Loss Magnitude</a:t>
          </a:r>
        </a:p>
      </dsp:txBody>
      <dsp:txXfrm>
        <a:off x="9788235" y="3939801"/>
        <a:ext cx="1342181" cy="87660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165DA1-D859-46D4-8130-6DC11111D4A2}">
      <dsp:nvSpPr>
        <dsp:cNvPr id="0" name=""/>
        <dsp:cNvSpPr/>
      </dsp:nvSpPr>
      <dsp:spPr>
        <a:xfrm>
          <a:off x="5628483" y="1697"/>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Risk</a:t>
          </a:r>
          <a:endParaRPr lang="en-US" sz="1800" b="1" kern="1200" dirty="0"/>
        </a:p>
      </dsp:txBody>
      <dsp:txXfrm>
        <a:off x="5655755" y="28969"/>
        <a:ext cx="1342181" cy="876606"/>
      </dsp:txXfrm>
    </dsp:sp>
    <dsp:sp modelId="{9A392CE1-D2C7-4CA7-88B2-D451ED4A30EE}">
      <dsp:nvSpPr>
        <dsp:cNvPr id="0" name=""/>
        <dsp:cNvSpPr/>
      </dsp:nvSpPr>
      <dsp:spPr>
        <a:xfrm>
          <a:off x="4010110" y="932847"/>
          <a:ext cx="2316736" cy="372460"/>
        </a:xfrm>
        <a:custGeom>
          <a:avLst/>
          <a:gdLst/>
          <a:ahLst/>
          <a:cxnLst/>
          <a:rect l="0" t="0" r="0" b="0"/>
          <a:pathLst>
            <a:path>
              <a:moveTo>
                <a:pt x="2316736" y="0"/>
              </a:moveTo>
              <a:lnTo>
                <a:pt x="2316736"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45E47A55-0F59-4FF1-97AD-FB467CBEBF68}">
      <dsp:nvSpPr>
        <dsp:cNvPr id="0" name=""/>
        <dsp:cNvSpPr/>
      </dsp:nvSpPr>
      <dsp:spPr>
        <a:xfrm>
          <a:off x="3311747" y="1305308"/>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Loss Event Frequency</a:t>
          </a:r>
        </a:p>
      </dsp:txBody>
      <dsp:txXfrm>
        <a:off x="3339019" y="1332580"/>
        <a:ext cx="1342181" cy="876606"/>
      </dsp:txXfrm>
    </dsp:sp>
    <dsp:sp modelId="{45305714-C94E-4F12-B2EB-3A071E7ED17E}">
      <dsp:nvSpPr>
        <dsp:cNvPr id="0" name=""/>
        <dsp:cNvSpPr/>
      </dsp:nvSpPr>
      <dsp:spPr>
        <a:xfrm>
          <a:off x="2100252" y="2236458"/>
          <a:ext cx="1909858" cy="372460"/>
        </a:xfrm>
        <a:custGeom>
          <a:avLst/>
          <a:gdLst/>
          <a:ahLst/>
          <a:cxnLst/>
          <a:rect l="0" t="0" r="0" b="0"/>
          <a:pathLst>
            <a:path>
              <a:moveTo>
                <a:pt x="1909858" y="0"/>
              </a:moveTo>
              <a:lnTo>
                <a:pt x="1909858"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56909645-EEA1-4468-8D6A-E6039080F8B9}">
      <dsp:nvSpPr>
        <dsp:cNvPr id="0" name=""/>
        <dsp:cNvSpPr/>
      </dsp:nvSpPr>
      <dsp:spPr>
        <a:xfrm>
          <a:off x="1401889" y="2608918"/>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Threat Event Frequency</a:t>
          </a:r>
        </a:p>
      </dsp:txBody>
      <dsp:txXfrm>
        <a:off x="1429161" y="2636190"/>
        <a:ext cx="1342181" cy="876606"/>
      </dsp:txXfrm>
    </dsp:sp>
    <dsp:sp modelId="{4C134293-500C-4739-956D-E4224E3163A4}">
      <dsp:nvSpPr>
        <dsp:cNvPr id="0" name=""/>
        <dsp:cNvSpPr/>
      </dsp:nvSpPr>
      <dsp:spPr>
        <a:xfrm>
          <a:off x="1192380" y="3540068"/>
          <a:ext cx="907871" cy="372460"/>
        </a:xfrm>
        <a:custGeom>
          <a:avLst/>
          <a:gdLst/>
          <a:ahLst/>
          <a:cxnLst/>
          <a:rect l="0" t="0" r="0" b="0"/>
          <a:pathLst>
            <a:path>
              <a:moveTo>
                <a:pt x="907871" y="0"/>
              </a:moveTo>
              <a:lnTo>
                <a:pt x="907871"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EF13F57B-B642-4760-8A0C-B4919C043B66}">
      <dsp:nvSpPr>
        <dsp:cNvPr id="0" name=""/>
        <dsp:cNvSpPr/>
      </dsp:nvSpPr>
      <dsp:spPr>
        <a:xfrm>
          <a:off x="494017"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prstClr val="white"/>
              </a:solidFill>
              <a:latin typeface="Calibri" panose="020F0502020204030204"/>
              <a:ea typeface="+mn-ea"/>
              <a:cs typeface="+mn-cs"/>
            </a:rPr>
            <a:t>Contact Frequency</a:t>
          </a:r>
        </a:p>
      </dsp:txBody>
      <dsp:txXfrm>
        <a:off x="521289" y="3939801"/>
        <a:ext cx="1342181" cy="876606"/>
      </dsp:txXfrm>
    </dsp:sp>
    <dsp:sp modelId="{97E9D4FE-AF04-436C-A8EB-2D223DA294CD}">
      <dsp:nvSpPr>
        <dsp:cNvPr id="0" name=""/>
        <dsp:cNvSpPr/>
      </dsp:nvSpPr>
      <dsp:spPr>
        <a:xfrm>
          <a:off x="2100252" y="3540068"/>
          <a:ext cx="907871" cy="372460"/>
        </a:xfrm>
        <a:custGeom>
          <a:avLst/>
          <a:gdLst/>
          <a:ahLst/>
          <a:cxnLst/>
          <a:rect l="0" t="0" r="0" b="0"/>
          <a:pathLst>
            <a:path>
              <a:moveTo>
                <a:pt x="0" y="0"/>
              </a:moveTo>
              <a:lnTo>
                <a:pt x="0" y="186230"/>
              </a:lnTo>
              <a:lnTo>
                <a:pt x="907871" y="186230"/>
              </a:lnTo>
              <a:lnTo>
                <a:pt x="907871"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591D42F6-E181-4ED9-9362-E75AB1F1F0FC}">
      <dsp:nvSpPr>
        <dsp:cNvPr id="0" name=""/>
        <dsp:cNvSpPr/>
      </dsp:nvSpPr>
      <dsp:spPr>
        <a:xfrm>
          <a:off x="2309760" y="3912529"/>
          <a:ext cx="1396725" cy="931150"/>
        </a:xfrm>
        <a:prstGeom prst="roundRect">
          <a:avLst>
            <a:gd name="adj" fmla="val 10000"/>
          </a:avLst>
        </a:prstGeom>
        <a:solidFill>
          <a:srgbClr val="294A80"/>
        </a:solidFill>
        <a:ln w="76200" cap="flat" cmpd="sng" algn="ctr">
          <a:solidFill>
            <a:srgbClr val="FFC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prstClr val="white"/>
              </a:solidFill>
              <a:latin typeface="Calibri" panose="020F0502020204030204"/>
              <a:ea typeface="+mn-ea"/>
              <a:cs typeface="+mn-cs"/>
            </a:rPr>
            <a:t>Probability of Action</a:t>
          </a:r>
        </a:p>
      </dsp:txBody>
      <dsp:txXfrm>
        <a:off x="2337032" y="3939801"/>
        <a:ext cx="1342181" cy="876606"/>
      </dsp:txXfrm>
    </dsp:sp>
    <dsp:sp modelId="{3C397A87-3D47-409C-B324-4109B47539FC}">
      <dsp:nvSpPr>
        <dsp:cNvPr id="0" name=""/>
        <dsp:cNvSpPr/>
      </dsp:nvSpPr>
      <dsp:spPr>
        <a:xfrm>
          <a:off x="4010110" y="2236458"/>
          <a:ext cx="1721628" cy="372460"/>
        </a:xfrm>
        <a:custGeom>
          <a:avLst/>
          <a:gdLst/>
          <a:ahLst/>
          <a:cxnLst/>
          <a:rect l="0" t="0" r="0" b="0"/>
          <a:pathLst>
            <a:path>
              <a:moveTo>
                <a:pt x="0" y="0"/>
              </a:moveTo>
              <a:lnTo>
                <a:pt x="0" y="186230"/>
              </a:lnTo>
              <a:lnTo>
                <a:pt x="1721628" y="186230"/>
              </a:lnTo>
              <a:lnTo>
                <a:pt x="1721628"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A49386D3-1408-462A-A621-4796AD9107DA}">
      <dsp:nvSpPr>
        <dsp:cNvPr id="0" name=""/>
        <dsp:cNvSpPr/>
      </dsp:nvSpPr>
      <dsp:spPr>
        <a:xfrm>
          <a:off x="4845146" y="2608918"/>
          <a:ext cx="177318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Vulnerability</a:t>
          </a:r>
        </a:p>
      </dsp:txBody>
      <dsp:txXfrm>
        <a:off x="4872418" y="2636190"/>
        <a:ext cx="1718641" cy="876606"/>
      </dsp:txXfrm>
    </dsp:sp>
    <dsp:sp modelId="{0BD1840F-F530-43C4-BD21-0CC068181130}">
      <dsp:nvSpPr>
        <dsp:cNvPr id="0" name=""/>
        <dsp:cNvSpPr/>
      </dsp:nvSpPr>
      <dsp:spPr>
        <a:xfrm>
          <a:off x="4823866" y="3540068"/>
          <a:ext cx="907871" cy="372460"/>
        </a:xfrm>
        <a:custGeom>
          <a:avLst/>
          <a:gdLst/>
          <a:ahLst/>
          <a:cxnLst/>
          <a:rect l="0" t="0" r="0" b="0"/>
          <a:pathLst>
            <a:path>
              <a:moveTo>
                <a:pt x="907871" y="0"/>
              </a:moveTo>
              <a:lnTo>
                <a:pt x="907871"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5C001821-C4C6-44DE-AE62-466BDA406221}">
      <dsp:nvSpPr>
        <dsp:cNvPr id="0" name=""/>
        <dsp:cNvSpPr/>
      </dsp:nvSpPr>
      <dsp:spPr>
        <a:xfrm>
          <a:off x="4125504"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Threat Capability</a:t>
          </a:r>
        </a:p>
      </dsp:txBody>
      <dsp:txXfrm>
        <a:off x="4152776" y="3939801"/>
        <a:ext cx="1342181" cy="876606"/>
      </dsp:txXfrm>
    </dsp:sp>
    <dsp:sp modelId="{E0208217-5066-4E0A-897D-088FA5B6A528}">
      <dsp:nvSpPr>
        <dsp:cNvPr id="0" name=""/>
        <dsp:cNvSpPr/>
      </dsp:nvSpPr>
      <dsp:spPr>
        <a:xfrm>
          <a:off x="5731738" y="3540068"/>
          <a:ext cx="907871" cy="372460"/>
        </a:xfrm>
        <a:custGeom>
          <a:avLst/>
          <a:gdLst/>
          <a:ahLst/>
          <a:cxnLst/>
          <a:rect l="0" t="0" r="0" b="0"/>
          <a:pathLst>
            <a:path>
              <a:moveTo>
                <a:pt x="0" y="0"/>
              </a:moveTo>
              <a:lnTo>
                <a:pt x="0" y="186230"/>
              </a:lnTo>
              <a:lnTo>
                <a:pt x="907871" y="186230"/>
              </a:lnTo>
              <a:lnTo>
                <a:pt x="907871"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26F37BE1-0D4B-48A3-9873-0B8971F53DED}">
      <dsp:nvSpPr>
        <dsp:cNvPr id="0" name=""/>
        <dsp:cNvSpPr/>
      </dsp:nvSpPr>
      <dsp:spPr>
        <a:xfrm>
          <a:off x="5941247"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prstClr val="white"/>
              </a:solidFill>
              <a:latin typeface="Calibri" panose="020F0502020204030204"/>
              <a:ea typeface="+mn-ea"/>
              <a:cs typeface="+mn-cs"/>
            </a:rPr>
            <a:t>Difficulty</a:t>
          </a:r>
        </a:p>
      </dsp:txBody>
      <dsp:txXfrm>
        <a:off x="5968519" y="3939801"/>
        <a:ext cx="1342181" cy="876606"/>
      </dsp:txXfrm>
    </dsp:sp>
    <dsp:sp modelId="{FBEF2299-22F7-4066-B72C-819354196D59}">
      <dsp:nvSpPr>
        <dsp:cNvPr id="0" name=""/>
        <dsp:cNvSpPr/>
      </dsp:nvSpPr>
      <dsp:spPr>
        <a:xfrm>
          <a:off x="6326846" y="932847"/>
          <a:ext cx="2316736" cy="372460"/>
        </a:xfrm>
        <a:custGeom>
          <a:avLst/>
          <a:gdLst/>
          <a:ahLst/>
          <a:cxnLst/>
          <a:rect l="0" t="0" r="0" b="0"/>
          <a:pathLst>
            <a:path>
              <a:moveTo>
                <a:pt x="0" y="0"/>
              </a:moveTo>
              <a:lnTo>
                <a:pt x="0" y="186230"/>
              </a:lnTo>
              <a:lnTo>
                <a:pt x="2316736" y="186230"/>
              </a:lnTo>
              <a:lnTo>
                <a:pt x="2316736"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05305ACC-AC49-41E7-B5EC-60B996FCF2E6}">
      <dsp:nvSpPr>
        <dsp:cNvPr id="0" name=""/>
        <dsp:cNvSpPr/>
      </dsp:nvSpPr>
      <dsp:spPr>
        <a:xfrm>
          <a:off x="7945220" y="1305308"/>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Loss Magnitude</a:t>
          </a:r>
        </a:p>
      </dsp:txBody>
      <dsp:txXfrm>
        <a:off x="7972492" y="1332580"/>
        <a:ext cx="1342181" cy="876606"/>
      </dsp:txXfrm>
    </dsp:sp>
    <dsp:sp modelId="{19DAACC1-23C3-4277-B3C4-64669EF945BD}">
      <dsp:nvSpPr>
        <dsp:cNvPr id="0" name=""/>
        <dsp:cNvSpPr/>
      </dsp:nvSpPr>
      <dsp:spPr>
        <a:xfrm>
          <a:off x="7735711" y="2236458"/>
          <a:ext cx="907871" cy="372460"/>
        </a:xfrm>
        <a:custGeom>
          <a:avLst/>
          <a:gdLst/>
          <a:ahLst/>
          <a:cxnLst/>
          <a:rect l="0" t="0" r="0" b="0"/>
          <a:pathLst>
            <a:path>
              <a:moveTo>
                <a:pt x="907871" y="0"/>
              </a:moveTo>
              <a:lnTo>
                <a:pt x="907871"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B9F5B92D-A2C0-4E54-981E-0B98336E1EDE}">
      <dsp:nvSpPr>
        <dsp:cNvPr id="0" name=""/>
        <dsp:cNvSpPr/>
      </dsp:nvSpPr>
      <dsp:spPr>
        <a:xfrm>
          <a:off x="7037348" y="2608918"/>
          <a:ext cx="1396725" cy="931150"/>
        </a:xfrm>
        <a:prstGeom prst="roundRect">
          <a:avLst>
            <a:gd name="adj" fmla="val 10000"/>
          </a:avLst>
        </a:prstGeom>
        <a:solidFill>
          <a:srgbClr val="294A8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Primary Loss</a:t>
          </a:r>
        </a:p>
      </dsp:txBody>
      <dsp:txXfrm>
        <a:off x="7064620" y="2636190"/>
        <a:ext cx="1342181" cy="876606"/>
      </dsp:txXfrm>
    </dsp:sp>
    <dsp:sp modelId="{8078363E-A27E-48B5-8673-EFD45B83E7EC}">
      <dsp:nvSpPr>
        <dsp:cNvPr id="0" name=""/>
        <dsp:cNvSpPr/>
      </dsp:nvSpPr>
      <dsp:spPr>
        <a:xfrm>
          <a:off x="8643583" y="2236458"/>
          <a:ext cx="907871" cy="372460"/>
        </a:xfrm>
        <a:custGeom>
          <a:avLst/>
          <a:gdLst/>
          <a:ahLst/>
          <a:cxnLst/>
          <a:rect l="0" t="0" r="0" b="0"/>
          <a:pathLst>
            <a:path>
              <a:moveTo>
                <a:pt x="0" y="0"/>
              </a:moveTo>
              <a:lnTo>
                <a:pt x="0" y="186230"/>
              </a:lnTo>
              <a:lnTo>
                <a:pt x="907871" y="186230"/>
              </a:lnTo>
              <a:lnTo>
                <a:pt x="907871"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525A8AF7-ADBF-47C1-A732-355E1240C767}">
      <dsp:nvSpPr>
        <dsp:cNvPr id="0" name=""/>
        <dsp:cNvSpPr/>
      </dsp:nvSpPr>
      <dsp:spPr>
        <a:xfrm>
          <a:off x="8853092" y="2608918"/>
          <a:ext cx="1396725" cy="931150"/>
        </a:xfrm>
        <a:prstGeom prst="roundRect">
          <a:avLst>
            <a:gd name="adj" fmla="val 10000"/>
          </a:avLst>
        </a:prstGeom>
        <a:solidFill>
          <a:srgbClr val="294A8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Secondary Risk</a:t>
          </a:r>
        </a:p>
      </dsp:txBody>
      <dsp:txXfrm>
        <a:off x="8880364" y="2636190"/>
        <a:ext cx="1342181" cy="876606"/>
      </dsp:txXfrm>
    </dsp:sp>
    <dsp:sp modelId="{4779242B-0BAC-4238-BD3D-E332B14A6793}">
      <dsp:nvSpPr>
        <dsp:cNvPr id="0" name=""/>
        <dsp:cNvSpPr/>
      </dsp:nvSpPr>
      <dsp:spPr>
        <a:xfrm>
          <a:off x="8643583" y="3540068"/>
          <a:ext cx="907871" cy="372460"/>
        </a:xfrm>
        <a:custGeom>
          <a:avLst/>
          <a:gdLst/>
          <a:ahLst/>
          <a:cxnLst/>
          <a:rect l="0" t="0" r="0" b="0"/>
          <a:pathLst>
            <a:path>
              <a:moveTo>
                <a:pt x="907871" y="0"/>
              </a:moveTo>
              <a:lnTo>
                <a:pt x="907871"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4DB955B0-2AB8-43A6-B6FA-1E381D12FC4A}">
      <dsp:nvSpPr>
        <dsp:cNvPr id="0" name=""/>
        <dsp:cNvSpPr/>
      </dsp:nvSpPr>
      <dsp:spPr>
        <a:xfrm>
          <a:off x="7945220"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Secondary Loss Event Frequency</a:t>
          </a:r>
        </a:p>
      </dsp:txBody>
      <dsp:txXfrm>
        <a:off x="7972492" y="3939801"/>
        <a:ext cx="1342181" cy="876606"/>
      </dsp:txXfrm>
    </dsp:sp>
    <dsp:sp modelId="{6E52C6DA-2D59-4AEC-87BC-785D6A4215E4}">
      <dsp:nvSpPr>
        <dsp:cNvPr id="0" name=""/>
        <dsp:cNvSpPr/>
      </dsp:nvSpPr>
      <dsp:spPr>
        <a:xfrm>
          <a:off x="9551454" y="3540068"/>
          <a:ext cx="907871" cy="372460"/>
        </a:xfrm>
        <a:custGeom>
          <a:avLst/>
          <a:gdLst/>
          <a:ahLst/>
          <a:cxnLst/>
          <a:rect l="0" t="0" r="0" b="0"/>
          <a:pathLst>
            <a:path>
              <a:moveTo>
                <a:pt x="0" y="0"/>
              </a:moveTo>
              <a:lnTo>
                <a:pt x="0" y="186230"/>
              </a:lnTo>
              <a:lnTo>
                <a:pt x="907871" y="186230"/>
              </a:lnTo>
              <a:lnTo>
                <a:pt x="907871"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0E8B85CA-8546-4154-AFF3-7DA3ED95DF04}">
      <dsp:nvSpPr>
        <dsp:cNvPr id="0" name=""/>
        <dsp:cNvSpPr/>
      </dsp:nvSpPr>
      <dsp:spPr>
        <a:xfrm>
          <a:off x="9760963"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Secondary Loss Magnitude</a:t>
          </a:r>
        </a:p>
      </dsp:txBody>
      <dsp:txXfrm>
        <a:off x="9788235" y="3939801"/>
        <a:ext cx="1342181" cy="87660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165DA1-D859-46D4-8130-6DC11111D4A2}">
      <dsp:nvSpPr>
        <dsp:cNvPr id="0" name=""/>
        <dsp:cNvSpPr/>
      </dsp:nvSpPr>
      <dsp:spPr>
        <a:xfrm>
          <a:off x="5628483" y="1697"/>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Risk</a:t>
          </a:r>
          <a:endParaRPr lang="en-US" sz="1800" b="1" kern="1200" dirty="0"/>
        </a:p>
      </dsp:txBody>
      <dsp:txXfrm>
        <a:off x="5655755" y="28969"/>
        <a:ext cx="1342181" cy="876606"/>
      </dsp:txXfrm>
    </dsp:sp>
    <dsp:sp modelId="{9A392CE1-D2C7-4CA7-88B2-D451ED4A30EE}">
      <dsp:nvSpPr>
        <dsp:cNvPr id="0" name=""/>
        <dsp:cNvSpPr/>
      </dsp:nvSpPr>
      <dsp:spPr>
        <a:xfrm>
          <a:off x="4010110" y="932847"/>
          <a:ext cx="2316736" cy="372460"/>
        </a:xfrm>
        <a:custGeom>
          <a:avLst/>
          <a:gdLst/>
          <a:ahLst/>
          <a:cxnLst/>
          <a:rect l="0" t="0" r="0" b="0"/>
          <a:pathLst>
            <a:path>
              <a:moveTo>
                <a:pt x="2316736" y="0"/>
              </a:moveTo>
              <a:lnTo>
                <a:pt x="2316736"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45E47A55-0F59-4FF1-97AD-FB467CBEBF68}">
      <dsp:nvSpPr>
        <dsp:cNvPr id="0" name=""/>
        <dsp:cNvSpPr/>
      </dsp:nvSpPr>
      <dsp:spPr>
        <a:xfrm>
          <a:off x="3311747" y="1305308"/>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Loss Event Frequency</a:t>
          </a:r>
        </a:p>
      </dsp:txBody>
      <dsp:txXfrm>
        <a:off x="3339019" y="1332580"/>
        <a:ext cx="1342181" cy="876606"/>
      </dsp:txXfrm>
    </dsp:sp>
    <dsp:sp modelId="{45305714-C94E-4F12-B2EB-3A071E7ED17E}">
      <dsp:nvSpPr>
        <dsp:cNvPr id="0" name=""/>
        <dsp:cNvSpPr/>
      </dsp:nvSpPr>
      <dsp:spPr>
        <a:xfrm>
          <a:off x="2100252" y="2236458"/>
          <a:ext cx="1909858" cy="372460"/>
        </a:xfrm>
        <a:custGeom>
          <a:avLst/>
          <a:gdLst/>
          <a:ahLst/>
          <a:cxnLst/>
          <a:rect l="0" t="0" r="0" b="0"/>
          <a:pathLst>
            <a:path>
              <a:moveTo>
                <a:pt x="1909858" y="0"/>
              </a:moveTo>
              <a:lnTo>
                <a:pt x="1909858"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56909645-EEA1-4468-8D6A-E6039080F8B9}">
      <dsp:nvSpPr>
        <dsp:cNvPr id="0" name=""/>
        <dsp:cNvSpPr/>
      </dsp:nvSpPr>
      <dsp:spPr>
        <a:xfrm>
          <a:off x="1401889" y="2608918"/>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Threat Event Frequency</a:t>
          </a:r>
        </a:p>
      </dsp:txBody>
      <dsp:txXfrm>
        <a:off x="1429161" y="2636190"/>
        <a:ext cx="1342181" cy="876606"/>
      </dsp:txXfrm>
    </dsp:sp>
    <dsp:sp modelId="{4C134293-500C-4739-956D-E4224E3163A4}">
      <dsp:nvSpPr>
        <dsp:cNvPr id="0" name=""/>
        <dsp:cNvSpPr/>
      </dsp:nvSpPr>
      <dsp:spPr>
        <a:xfrm>
          <a:off x="1192380" y="3540068"/>
          <a:ext cx="907871" cy="372460"/>
        </a:xfrm>
        <a:custGeom>
          <a:avLst/>
          <a:gdLst/>
          <a:ahLst/>
          <a:cxnLst/>
          <a:rect l="0" t="0" r="0" b="0"/>
          <a:pathLst>
            <a:path>
              <a:moveTo>
                <a:pt x="907871" y="0"/>
              </a:moveTo>
              <a:lnTo>
                <a:pt x="907871"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EF13F57B-B642-4760-8A0C-B4919C043B66}">
      <dsp:nvSpPr>
        <dsp:cNvPr id="0" name=""/>
        <dsp:cNvSpPr/>
      </dsp:nvSpPr>
      <dsp:spPr>
        <a:xfrm>
          <a:off x="494017"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prstClr val="white"/>
              </a:solidFill>
              <a:latin typeface="Calibri" panose="020F0502020204030204"/>
              <a:ea typeface="+mn-ea"/>
              <a:cs typeface="+mn-cs"/>
            </a:rPr>
            <a:t>Contact Frequency</a:t>
          </a:r>
        </a:p>
      </dsp:txBody>
      <dsp:txXfrm>
        <a:off x="521289" y="3939801"/>
        <a:ext cx="1342181" cy="876606"/>
      </dsp:txXfrm>
    </dsp:sp>
    <dsp:sp modelId="{97E9D4FE-AF04-436C-A8EB-2D223DA294CD}">
      <dsp:nvSpPr>
        <dsp:cNvPr id="0" name=""/>
        <dsp:cNvSpPr/>
      </dsp:nvSpPr>
      <dsp:spPr>
        <a:xfrm>
          <a:off x="2100252" y="3540068"/>
          <a:ext cx="907871" cy="372460"/>
        </a:xfrm>
        <a:custGeom>
          <a:avLst/>
          <a:gdLst/>
          <a:ahLst/>
          <a:cxnLst/>
          <a:rect l="0" t="0" r="0" b="0"/>
          <a:pathLst>
            <a:path>
              <a:moveTo>
                <a:pt x="0" y="0"/>
              </a:moveTo>
              <a:lnTo>
                <a:pt x="0" y="186230"/>
              </a:lnTo>
              <a:lnTo>
                <a:pt x="907871" y="186230"/>
              </a:lnTo>
              <a:lnTo>
                <a:pt x="907871"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591D42F6-E181-4ED9-9362-E75AB1F1F0FC}">
      <dsp:nvSpPr>
        <dsp:cNvPr id="0" name=""/>
        <dsp:cNvSpPr/>
      </dsp:nvSpPr>
      <dsp:spPr>
        <a:xfrm>
          <a:off x="2309760"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prstClr val="white"/>
              </a:solidFill>
              <a:latin typeface="Calibri" panose="020F0502020204030204"/>
              <a:ea typeface="+mn-ea"/>
              <a:cs typeface="+mn-cs"/>
            </a:rPr>
            <a:t>Probability of Action</a:t>
          </a:r>
        </a:p>
      </dsp:txBody>
      <dsp:txXfrm>
        <a:off x="2337032" y="3939801"/>
        <a:ext cx="1342181" cy="876606"/>
      </dsp:txXfrm>
    </dsp:sp>
    <dsp:sp modelId="{3C397A87-3D47-409C-B324-4109B47539FC}">
      <dsp:nvSpPr>
        <dsp:cNvPr id="0" name=""/>
        <dsp:cNvSpPr/>
      </dsp:nvSpPr>
      <dsp:spPr>
        <a:xfrm>
          <a:off x="4010110" y="2236458"/>
          <a:ext cx="1721628" cy="372460"/>
        </a:xfrm>
        <a:custGeom>
          <a:avLst/>
          <a:gdLst/>
          <a:ahLst/>
          <a:cxnLst/>
          <a:rect l="0" t="0" r="0" b="0"/>
          <a:pathLst>
            <a:path>
              <a:moveTo>
                <a:pt x="0" y="0"/>
              </a:moveTo>
              <a:lnTo>
                <a:pt x="0" y="186230"/>
              </a:lnTo>
              <a:lnTo>
                <a:pt x="1721628" y="186230"/>
              </a:lnTo>
              <a:lnTo>
                <a:pt x="1721628"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A49386D3-1408-462A-A621-4796AD9107DA}">
      <dsp:nvSpPr>
        <dsp:cNvPr id="0" name=""/>
        <dsp:cNvSpPr/>
      </dsp:nvSpPr>
      <dsp:spPr>
        <a:xfrm>
          <a:off x="4845146" y="2608918"/>
          <a:ext cx="177318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Vulnerability</a:t>
          </a:r>
        </a:p>
      </dsp:txBody>
      <dsp:txXfrm>
        <a:off x="4872418" y="2636190"/>
        <a:ext cx="1718641" cy="876606"/>
      </dsp:txXfrm>
    </dsp:sp>
    <dsp:sp modelId="{0BD1840F-F530-43C4-BD21-0CC068181130}">
      <dsp:nvSpPr>
        <dsp:cNvPr id="0" name=""/>
        <dsp:cNvSpPr/>
      </dsp:nvSpPr>
      <dsp:spPr>
        <a:xfrm>
          <a:off x="4823866" y="3540068"/>
          <a:ext cx="907871" cy="372460"/>
        </a:xfrm>
        <a:custGeom>
          <a:avLst/>
          <a:gdLst/>
          <a:ahLst/>
          <a:cxnLst/>
          <a:rect l="0" t="0" r="0" b="0"/>
          <a:pathLst>
            <a:path>
              <a:moveTo>
                <a:pt x="907871" y="0"/>
              </a:moveTo>
              <a:lnTo>
                <a:pt x="907871"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5C001821-C4C6-44DE-AE62-466BDA406221}">
      <dsp:nvSpPr>
        <dsp:cNvPr id="0" name=""/>
        <dsp:cNvSpPr/>
      </dsp:nvSpPr>
      <dsp:spPr>
        <a:xfrm>
          <a:off x="4125504"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Threat Capability</a:t>
          </a:r>
        </a:p>
      </dsp:txBody>
      <dsp:txXfrm>
        <a:off x="4152776" y="3939801"/>
        <a:ext cx="1342181" cy="876606"/>
      </dsp:txXfrm>
    </dsp:sp>
    <dsp:sp modelId="{E0208217-5066-4E0A-897D-088FA5B6A528}">
      <dsp:nvSpPr>
        <dsp:cNvPr id="0" name=""/>
        <dsp:cNvSpPr/>
      </dsp:nvSpPr>
      <dsp:spPr>
        <a:xfrm>
          <a:off x="5731738" y="3540068"/>
          <a:ext cx="907871" cy="372460"/>
        </a:xfrm>
        <a:custGeom>
          <a:avLst/>
          <a:gdLst/>
          <a:ahLst/>
          <a:cxnLst/>
          <a:rect l="0" t="0" r="0" b="0"/>
          <a:pathLst>
            <a:path>
              <a:moveTo>
                <a:pt x="0" y="0"/>
              </a:moveTo>
              <a:lnTo>
                <a:pt x="0" y="186230"/>
              </a:lnTo>
              <a:lnTo>
                <a:pt x="907871" y="186230"/>
              </a:lnTo>
              <a:lnTo>
                <a:pt x="907871"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26F37BE1-0D4B-48A3-9873-0B8971F53DED}">
      <dsp:nvSpPr>
        <dsp:cNvPr id="0" name=""/>
        <dsp:cNvSpPr/>
      </dsp:nvSpPr>
      <dsp:spPr>
        <a:xfrm>
          <a:off x="5941247"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prstClr val="white"/>
              </a:solidFill>
              <a:latin typeface="Calibri" panose="020F0502020204030204"/>
              <a:ea typeface="+mn-ea"/>
              <a:cs typeface="+mn-cs"/>
            </a:rPr>
            <a:t>Difficulty</a:t>
          </a:r>
        </a:p>
      </dsp:txBody>
      <dsp:txXfrm>
        <a:off x="5968519" y="3939801"/>
        <a:ext cx="1342181" cy="876606"/>
      </dsp:txXfrm>
    </dsp:sp>
    <dsp:sp modelId="{FBEF2299-22F7-4066-B72C-819354196D59}">
      <dsp:nvSpPr>
        <dsp:cNvPr id="0" name=""/>
        <dsp:cNvSpPr/>
      </dsp:nvSpPr>
      <dsp:spPr>
        <a:xfrm>
          <a:off x="6326846" y="932847"/>
          <a:ext cx="2316736" cy="372460"/>
        </a:xfrm>
        <a:custGeom>
          <a:avLst/>
          <a:gdLst/>
          <a:ahLst/>
          <a:cxnLst/>
          <a:rect l="0" t="0" r="0" b="0"/>
          <a:pathLst>
            <a:path>
              <a:moveTo>
                <a:pt x="0" y="0"/>
              </a:moveTo>
              <a:lnTo>
                <a:pt x="0" y="186230"/>
              </a:lnTo>
              <a:lnTo>
                <a:pt x="2316736" y="186230"/>
              </a:lnTo>
              <a:lnTo>
                <a:pt x="2316736"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05305ACC-AC49-41E7-B5EC-60B996FCF2E6}">
      <dsp:nvSpPr>
        <dsp:cNvPr id="0" name=""/>
        <dsp:cNvSpPr/>
      </dsp:nvSpPr>
      <dsp:spPr>
        <a:xfrm>
          <a:off x="7945220" y="1305308"/>
          <a:ext cx="1396725" cy="931150"/>
        </a:xfrm>
        <a:prstGeom prst="roundRect">
          <a:avLst>
            <a:gd name="adj" fmla="val 10000"/>
          </a:avLst>
        </a:prstGeom>
        <a:solidFill>
          <a:srgbClr val="294A80"/>
        </a:solidFill>
        <a:ln w="76200" cap="flat" cmpd="sng" algn="ctr">
          <a:solidFill>
            <a:srgbClr val="FFC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Loss Magnitude</a:t>
          </a:r>
        </a:p>
      </dsp:txBody>
      <dsp:txXfrm>
        <a:off x="7972492" y="1332580"/>
        <a:ext cx="1342181" cy="876606"/>
      </dsp:txXfrm>
    </dsp:sp>
    <dsp:sp modelId="{19DAACC1-23C3-4277-B3C4-64669EF945BD}">
      <dsp:nvSpPr>
        <dsp:cNvPr id="0" name=""/>
        <dsp:cNvSpPr/>
      </dsp:nvSpPr>
      <dsp:spPr>
        <a:xfrm>
          <a:off x="7735711" y="2236458"/>
          <a:ext cx="907871" cy="372460"/>
        </a:xfrm>
        <a:custGeom>
          <a:avLst/>
          <a:gdLst/>
          <a:ahLst/>
          <a:cxnLst/>
          <a:rect l="0" t="0" r="0" b="0"/>
          <a:pathLst>
            <a:path>
              <a:moveTo>
                <a:pt x="907871" y="0"/>
              </a:moveTo>
              <a:lnTo>
                <a:pt x="907871"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B9F5B92D-A2C0-4E54-981E-0B98336E1EDE}">
      <dsp:nvSpPr>
        <dsp:cNvPr id="0" name=""/>
        <dsp:cNvSpPr/>
      </dsp:nvSpPr>
      <dsp:spPr>
        <a:xfrm>
          <a:off x="7037348" y="2608918"/>
          <a:ext cx="1396725" cy="931150"/>
        </a:xfrm>
        <a:prstGeom prst="roundRect">
          <a:avLst>
            <a:gd name="adj" fmla="val 10000"/>
          </a:avLst>
        </a:prstGeom>
        <a:solidFill>
          <a:srgbClr val="294A8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Primary Loss</a:t>
          </a:r>
        </a:p>
      </dsp:txBody>
      <dsp:txXfrm>
        <a:off x="7064620" y="2636190"/>
        <a:ext cx="1342181" cy="876606"/>
      </dsp:txXfrm>
    </dsp:sp>
    <dsp:sp modelId="{8078363E-A27E-48B5-8673-EFD45B83E7EC}">
      <dsp:nvSpPr>
        <dsp:cNvPr id="0" name=""/>
        <dsp:cNvSpPr/>
      </dsp:nvSpPr>
      <dsp:spPr>
        <a:xfrm>
          <a:off x="8643583" y="2236458"/>
          <a:ext cx="907871" cy="372460"/>
        </a:xfrm>
        <a:custGeom>
          <a:avLst/>
          <a:gdLst/>
          <a:ahLst/>
          <a:cxnLst/>
          <a:rect l="0" t="0" r="0" b="0"/>
          <a:pathLst>
            <a:path>
              <a:moveTo>
                <a:pt x="0" y="0"/>
              </a:moveTo>
              <a:lnTo>
                <a:pt x="0" y="186230"/>
              </a:lnTo>
              <a:lnTo>
                <a:pt x="907871" y="186230"/>
              </a:lnTo>
              <a:lnTo>
                <a:pt x="907871"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525A8AF7-ADBF-47C1-A732-355E1240C767}">
      <dsp:nvSpPr>
        <dsp:cNvPr id="0" name=""/>
        <dsp:cNvSpPr/>
      </dsp:nvSpPr>
      <dsp:spPr>
        <a:xfrm>
          <a:off x="8853092" y="2608918"/>
          <a:ext cx="1396725" cy="931150"/>
        </a:xfrm>
        <a:prstGeom prst="roundRect">
          <a:avLst>
            <a:gd name="adj" fmla="val 10000"/>
          </a:avLst>
        </a:prstGeom>
        <a:solidFill>
          <a:srgbClr val="294A8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Secondary Risk</a:t>
          </a:r>
        </a:p>
      </dsp:txBody>
      <dsp:txXfrm>
        <a:off x="8880364" y="2636190"/>
        <a:ext cx="1342181" cy="876606"/>
      </dsp:txXfrm>
    </dsp:sp>
    <dsp:sp modelId="{4779242B-0BAC-4238-BD3D-E332B14A6793}">
      <dsp:nvSpPr>
        <dsp:cNvPr id="0" name=""/>
        <dsp:cNvSpPr/>
      </dsp:nvSpPr>
      <dsp:spPr>
        <a:xfrm>
          <a:off x="8643583" y="3540068"/>
          <a:ext cx="907871" cy="372460"/>
        </a:xfrm>
        <a:custGeom>
          <a:avLst/>
          <a:gdLst/>
          <a:ahLst/>
          <a:cxnLst/>
          <a:rect l="0" t="0" r="0" b="0"/>
          <a:pathLst>
            <a:path>
              <a:moveTo>
                <a:pt x="907871" y="0"/>
              </a:moveTo>
              <a:lnTo>
                <a:pt x="907871"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4DB955B0-2AB8-43A6-B6FA-1E381D12FC4A}">
      <dsp:nvSpPr>
        <dsp:cNvPr id="0" name=""/>
        <dsp:cNvSpPr/>
      </dsp:nvSpPr>
      <dsp:spPr>
        <a:xfrm>
          <a:off x="7945220"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Secondary Loss Event Frequency</a:t>
          </a:r>
        </a:p>
      </dsp:txBody>
      <dsp:txXfrm>
        <a:off x="7972492" y="3939801"/>
        <a:ext cx="1342181" cy="876606"/>
      </dsp:txXfrm>
    </dsp:sp>
    <dsp:sp modelId="{6E52C6DA-2D59-4AEC-87BC-785D6A4215E4}">
      <dsp:nvSpPr>
        <dsp:cNvPr id="0" name=""/>
        <dsp:cNvSpPr/>
      </dsp:nvSpPr>
      <dsp:spPr>
        <a:xfrm>
          <a:off x="9551454" y="3540068"/>
          <a:ext cx="907871" cy="372460"/>
        </a:xfrm>
        <a:custGeom>
          <a:avLst/>
          <a:gdLst/>
          <a:ahLst/>
          <a:cxnLst/>
          <a:rect l="0" t="0" r="0" b="0"/>
          <a:pathLst>
            <a:path>
              <a:moveTo>
                <a:pt x="0" y="0"/>
              </a:moveTo>
              <a:lnTo>
                <a:pt x="0" y="186230"/>
              </a:lnTo>
              <a:lnTo>
                <a:pt x="907871" y="186230"/>
              </a:lnTo>
              <a:lnTo>
                <a:pt x="907871"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0E8B85CA-8546-4154-AFF3-7DA3ED95DF04}">
      <dsp:nvSpPr>
        <dsp:cNvPr id="0" name=""/>
        <dsp:cNvSpPr/>
      </dsp:nvSpPr>
      <dsp:spPr>
        <a:xfrm>
          <a:off x="9760963"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Secondary Loss Magnitude</a:t>
          </a:r>
        </a:p>
      </dsp:txBody>
      <dsp:txXfrm>
        <a:off x="9788235" y="3939801"/>
        <a:ext cx="1342181" cy="87660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165DA1-D859-46D4-8130-6DC11111D4A2}">
      <dsp:nvSpPr>
        <dsp:cNvPr id="0" name=""/>
        <dsp:cNvSpPr/>
      </dsp:nvSpPr>
      <dsp:spPr>
        <a:xfrm>
          <a:off x="5628483" y="1697"/>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Risk</a:t>
          </a:r>
          <a:endParaRPr lang="en-US" sz="1800" b="1" kern="1200" dirty="0"/>
        </a:p>
      </dsp:txBody>
      <dsp:txXfrm>
        <a:off x="5655755" y="28969"/>
        <a:ext cx="1342181" cy="876606"/>
      </dsp:txXfrm>
    </dsp:sp>
    <dsp:sp modelId="{9A392CE1-D2C7-4CA7-88B2-D451ED4A30EE}">
      <dsp:nvSpPr>
        <dsp:cNvPr id="0" name=""/>
        <dsp:cNvSpPr/>
      </dsp:nvSpPr>
      <dsp:spPr>
        <a:xfrm>
          <a:off x="4010110" y="932847"/>
          <a:ext cx="2316736" cy="372460"/>
        </a:xfrm>
        <a:custGeom>
          <a:avLst/>
          <a:gdLst/>
          <a:ahLst/>
          <a:cxnLst/>
          <a:rect l="0" t="0" r="0" b="0"/>
          <a:pathLst>
            <a:path>
              <a:moveTo>
                <a:pt x="2316736" y="0"/>
              </a:moveTo>
              <a:lnTo>
                <a:pt x="2316736"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45E47A55-0F59-4FF1-97AD-FB467CBEBF68}">
      <dsp:nvSpPr>
        <dsp:cNvPr id="0" name=""/>
        <dsp:cNvSpPr/>
      </dsp:nvSpPr>
      <dsp:spPr>
        <a:xfrm>
          <a:off x="3311747" y="1305308"/>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Loss Event Frequency</a:t>
          </a:r>
        </a:p>
      </dsp:txBody>
      <dsp:txXfrm>
        <a:off x="3339019" y="1332580"/>
        <a:ext cx="1342181" cy="876606"/>
      </dsp:txXfrm>
    </dsp:sp>
    <dsp:sp modelId="{45305714-C94E-4F12-B2EB-3A071E7ED17E}">
      <dsp:nvSpPr>
        <dsp:cNvPr id="0" name=""/>
        <dsp:cNvSpPr/>
      </dsp:nvSpPr>
      <dsp:spPr>
        <a:xfrm>
          <a:off x="2100252" y="2236458"/>
          <a:ext cx="1909858" cy="372460"/>
        </a:xfrm>
        <a:custGeom>
          <a:avLst/>
          <a:gdLst/>
          <a:ahLst/>
          <a:cxnLst/>
          <a:rect l="0" t="0" r="0" b="0"/>
          <a:pathLst>
            <a:path>
              <a:moveTo>
                <a:pt x="1909858" y="0"/>
              </a:moveTo>
              <a:lnTo>
                <a:pt x="1909858"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56909645-EEA1-4468-8D6A-E6039080F8B9}">
      <dsp:nvSpPr>
        <dsp:cNvPr id="0" name=""/>
        <dsp:cNvSpPr/>
      </dsp:nvSpPr>
      <dsp:spPr>
        <a:xfrm>
          <a:off x="1401889" y="2608918"/>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Threat Event Frequency</a:t>
          </a:r>
        </a:p>
      </dsp:txBody>
      <dsp:txXfrm>
        <a:off x="1429161" y="2636190"/>
        <a:ext cx="1342181" cy="876606"/>
      </dsp:txXfrm>
    </dsp:sp>
    <dsp:sp modelId="{4C134293-500C-4739-956D-E4224E3163A4}">
      <dsp:nvSpPr>
        <dsp:cNvPr id="0" name=""/>
        <dsp:cNvSpPr/>
      </dsp:nvSpPr>
      <dsp:spPr>
        <a:xfrm>
          <a:off x="1192380" y="3540068"/>
          <a:ext cx="907871" cy="372460"/>
        </a:xfrm>
        <a:custGeom>
          <a:avLst/>
          <a:gdLst/>
          <a:ahLst/>
          <a:cxnLst/>
          <a:rect l="0" t="0" r="0" b="0"/>
          <a:pathLst>
            <a:path>
              <a:moveTo>
                <a:pt x="907871" y="0"/>
              </a:moveTo>
              <a:lnTo>
                <a:pt x="907871"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EF13F57B-B642-4760-8A0C-B4919C043B66}">
      <dsp:nvSpPr>
        <dsp:cNvPr id="0" name=""/>
        <dsp:cNvSpPr/>
      </dsp:nvSpPr>
      <dsp:spPr>
        <a:xfrm>
          <a:off x="494017"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prstClr val="white"/>
              </a:solidFill>
              <a:latin typeface="Calibri" panose="020F0502020204030204"/>
              <a:ea typeface="+mn-ea"/>
              <a:cs typeface="+mn-cs"/>
            </a:rPr>
            <a:t>Contact Frequency</a:t>
          </a:r>
        </a:p>
      </dsp:txBody>
      <dsp:txXfrm>
        <a:off x="521289" y="3939801"/>
        <a:ext cx="1342181" cy="876606"/>
      </dsp:txXfrm>
    </dsp:sp>
    <dsp:sp modelId="{97E9D4FE-AF04-436C-A8EB-2D223DA294CD}">
      <dsp:nvSpPr>
        <dsp:cNvPr id="0" name=""/>
        <dsp:cNvSpPr/>
      </dsp:nvSpPr>
      <dsp:spPr>
        <a:xfrm>
          <a:off x="2100252" y="3540068"/>
          <a:ext cx="907871" cy="372460"/>
        </a:xfrm>
        <a:custGeom>
          <a:avLst/>
          <a:gdLst/>
          <a:ahLst/>
          <a:cxnLst/>
          <a:rect l="0" t="0" r="0" b="0"/>
          <a:pathLst>
            <a:path>
              <a:moveTo>
                <a:pt x="0" y="0"/>
              </a:moveTo>
              <a:lnTo>
                <a:pt x="0" y="186230"/>
              </a:lnTo>
              <a:lnTo>
                <a:pt x="907871" y="186230"/>
              </a:lnTo>
              <a:lnTo>
                <a:pt x="907871"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591D42F6-E181-4ED9-9362-E75AB1F1F0FC}">
      <dsp:nvSpPr>
        <dsp:cNvPr id="0" name=""/>
        <dsp:cNvSpPr/>
      </dsp:nvSpPr>
      <dsp:spPr>
        <a:xfrm>
          <a:off x="2309760"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prstClr val="white"/>
              </a:solidFill>
              <a:latin typeface="Calibri" panose="020F0502020204030204"/>
              <a:ea typeface="+mn-ea"/>
              <a:cs typeface="+mn-cs"/>
            </a:rPr>
            <a:t>Probability of Action</a:t>
          </a:r>
        </a:p>
      </dsp:txBody>
      <dsp:txXfrm>
        <a:off x="2337032" y="3939801"/>
        <a:ext cx="1342181" cy="876606"/>
      </dsp:txXfrm>
    </dsp:sp>
    <dsp:sp modelId="{3C397A87-3D47-409C-B324-4109B47539FC}">
      <dsp:nvSpPr>
        <dsp:cNvPr id="0" name=""/>
        <dsp:cNvSpPr/>
      </dsp:nvSpPr>
      <dsp:spPr>
        <a:xfrm>
          <a:off x="4010110" y="2236458"/>
          <a:ext cx="1721628" cy="372460"/>
        </a:xfrm>
        <a:custGeom>
          <a:avLst/>
          <a:gdLst/>
          <a:ahLst/>
          <a:cxnLst/>
          <a:rect l="0" t="0" r="0" b="0"/>
          <a:pathLst>
            <a:path>
              <a:moveTo>
                <a:pt x="0" y="0"/>
              </a:moveTo>
              <a:lnTo>
                <a:pt x="0" y="186230"/>
              </a:lnTo>
              <a:lnTo>
                <a:pt x="1721628" y="186230"/>
              </a:lnTo>
              <a:lnTo>
                <a:pt x="1721628"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A49386D3-1408-462A-A621-4796AD9107DA}">
      <dsp:nvSpPr>
        <dsp:cNvPr id="0" name=""/>
        <dsp:cNvSpPr/>
      </dsp:nvSpPr>
      <dsp:spPr>
        <a:xfrm>
          <a:off x="4845146" y="2608918"/>
          <a:ext cx="177318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Vulnerability</a:t>
          </a:r>
        </a:p>
      </dsp:txBody>
      <dsp:txXfrm>
        <a:off x="4872418" y="2636190"/>
        <a:ext cx="1718641" cy="876606"/>
      </dsp:txXfrm>
    </dsp:sp>
    <dsp:sp modelId="{0BD1840F-F530-43C4-BD21-0CC068181130}">
      <dsp:nvSpPr>
        <dsp:cNvPr id="0" name=""/>
        <dsp:cNvSpPr/>
      </dsp:nvSpPr>
      <dsp:spPr>
        <a:xfrm>
          <a:off x="4823866" y="3540068"/>
          <a:ext cx="907871" cy="372460"/>
        </a:xfrm>
        <a:custGeom>
          <a:avLst/>
          <a:gdLst/>
          <a:ahLst/>
          <a:cxnLst/>
          <a:rect l="0" t="0" r="0" b="0"/>
          <a:pathLst>
            <a:path>
              <a:moveTo>
                <a:pt x="907871" y="0"/>
              </a:moveTo>
              <a:lnTo>
                <a:pt x="907871"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5C001821-C4C6-44DE-AE62-466BDA406221}">
      <dsp:nvSpPr>
        <dsp:cNvPr id="0" name=""/>
        <dsp:cNvSpPr/>
      </dsp:nvSpPr>
      <dsp:spPr>
        <a:xfrm>
          <a:off x="4125504"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Threat Capability</a:t>
          </a:r>
        </a:p>
      </dsp:txBody>
      <dsp:txXfrm>
        <a:off x="4152776" y="3939801"/>
        <a:ext cx="1342181" cy="876606"/>
      </dsp:txXfrm>
    </dsp:sp>
    <dsp:sp modelId="{E0208217-5066-4E0A-897D-088FA5B6A528}">
      <dsp:nvSpPr>
        <dsp:cNvPr id="0" name=""/>
        <dsp:cNvSpPr/>
      </dsp:nvSpPr>
      <dsp:spPr>
        <a:xfrm>
          <a:off x="5731738" y="3540068"/>
          <a:ext cx="907871" cy="372460"/>
        </a:xfrm>
        <a:custGeom>
          <a:avLst/>
          <a:gdLst/>
          <a:ahLst/>
          <a:cxnLst/>
          <a:rect l="0" t="0" r="0" b="0"/>
          <a:pathLst>
            <a:path>
              <a:moveTo>
                <a:pt x="0" y="0"/>
              </a:moveTo>
              <a:lnTo>
                <a:pt x="0" y="186230"/>
              </a:lnTo>
              <a:lnTo>
                <a:pt x="907871" y="186230"/>
              </a:lnTo>
              <a:lnTo>
                <a:pt x="907871"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26F37BE1-0D4B-48A3-9873-0B8971F53DED}">
      <dsp:nvSpPr>
        <dsp:cNvPr id="0" name=""/>
        <dsp:cNvSpPr/>
      </dsp:nvSpPr>
      <dsp:spPr>
        <a:xfrm>
          <a:off x="5941247"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prstClr val="white"/>
              </a:solidFill>
              <a:latin typeface="Calibri" panose="020F0502020204030204"/>
              <a:ea typeface="+mn-ea"/>
              <a:cs typeface="+mn-cs"/>
            </a:rPr>
            <a:t>Difficulty</a:t>
          </a:r>
        </a:p>
      </dsp:txBody>
      <dsp:txXfrm>
        <a:off x="5968519" y="3939801"/>
        <a:ext cx="1342181" cy="876606"/>
      </dsp:txXfrm>
    </dsp:sp>
    <dsp:sp modelId="{FBEF2299-22F7-4066-B72C-819354196D59}">
      <dsp:nvSpPr>
        <dsp:cNvPr id="0" name=""/>
        <dsp:cNvSpPr/>
      </dsp:nvSpPr>
      <dsp:spPr>
        <a:xfrm>
          <a:off x="6326846" y="932847"/>
          <a:ext cx="2316736" cy="372460"/>
        </a:xfrm>
        <a:custGeom>
          <a:avLst/>
          <a:gdLst/>
          <a:ahLst/>
          <a:cxnLst/>
          <a:rect l="0" t="0" r="0" b="0"/>
          <a:pathLst>
            <a:path>
              <a:moveTo>
                <a:pt x="0" y="0"/>
              </a:moveTo>
              <a:lnTo>
                <a:pt x="0" y="186230"/>
              </a:lnTo>
              <a:lnTo>
                <a:pt x="2316736" y="186230"/>
              </a:lnTo>
              <a:lnTo>
                <a:pt x="2316736"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05305ACC-AC49-41E7-B5EC-60B996FCF2E6}">
      <dsp:nvSpPr>
        <dsp:cNvPr id="0" name=""/>
        <dsp:cNvSpPr/>
      </dsp:nvSpPr>
      <dsp:spPr>
        <a:xfrm>
          <a:off x="7945220" y="1305308"/>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prstClr val="white"/>
              </a:solidFill>
              <a:latin typeface="Calibri" panose="020F0502020204030204"/>
              <a:ea typeface="+mn-ea"/>
              <a:cs typeface="+mn-cs"/>
            </a:rPr>
            <a:t>Loss Magnitude</a:t>
          </a:r>
        </a:p>
      </dsp:txBody>
      <dsp:txXfrm>
        <a:off x="7972492" y="1332580"/>
        <a:ext cx="1342181" cy="876606"/>
      </dsp:txXfrm>
    </dsp:sp>
    <dsp:sp modelId="{19DAACC1-23C3-4277-B3C4-64669EF945BD}">
      <dsp:nvSpPr>
        <dsp:cNvPr id="0" name=""/>
        <dsp:cNvSpPr/>
      </dsp:nvSpPr>
      <dsp:spPr>
        <a:xfrm>
          <a:off x="7735711" y="2236458"/>
          <a:ext cx="907871" cy="372460"/>
        </a:xfrm>
        <a:custGeom>
          <a:avLst/>
          <a:gdLst/>
          <a:ahLst/>
          <a:cxnLst/>
          <a:rect l="0" t="0" r="0" b="0"/>
          <a:pathLst>
            <a:path>
              <a:moveTo>
                <a:pt x="907871" y="0"/>
              </a:moveTo>
              <a:lnTo>
                <a:pt x="907871"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B9F5B92D-A2C0-4E54-981E-0B98336E1EDE}">
      <dsp:nvSpPr>
        <dsp:cNvPr id="0" name=""/>
        <dsp:cNvSpPr/>
      </dsp:nvSpPr>
      <dsp:spPr>
        <a:xfrm>
          <a:off x="7037348" y="2608918"/>
          <a:ext cx="1396725" cy="931150"/>
        </a:xfrm>
        <a:prstGeom prst="roundRect">
          <a:avLst>
            <a:gd name="adj" fmla="val 10000"/>
          </a:avLst>
        </a:prstGeom>
        <a:solidFill>
          <a:srgbClr val="294A8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Primary Loss</a:t>
          </a:r>
        </a:p>
      </dsp:txBody>
      <dsp:txXfrm>
        <a:off x="7064620" y="2636190"/>
        <a:ext cx="1342181" cy="876606"/>
      </dsp:txXfrm>
    </dsp:sp>
    <dsp:sp modelId="{8078363E-A27E-48B5-8673-EFD45B83E7EC}">
      <dsp:nvSpPr>
        <dsp:cNvPr id="0" name=""/>
        <dsp:cNvSpPr/>
      </dsp:nvSpPr>
      <dsp:spPr>
        <a:xfrm>
          <a:off x="8643583" y="2236458"/>
          <a:ext cx="907871" cy="372460"/>
        </a:xfrm>
        <a:custGeom>
          <a:avLst/>
          <a:gdLst/>
          <a:ahLst/>
          <a:cxnLst/>
          <a:rect l="0" t="0" r="0" b="0"/>
          <a:pathLst>
            <a:path>
              <a:moveTo>
                <a:pt x="0" y="0"/>
              </a:moveTo>
              <a:lnTo>
                <a:pt x="0" y="186230"/>
              </a:lnTo>
              <a:lnTo>
                <a:pt x="907871" y="186230"/>
              </a:lnTo>
              <a:lnTo>
                <a:pt x="907871"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525A8AF7-ADBF-47C1-A732-355E1240C767}">
      <dsp:nvSpPr>
        <dsp:cNvPr id="0" name=""/>
        <dsp:cNvSpPr/>
      </dsp:nvSpPr>
      <dsp:spPr>
        <a:xfrm>
          <a:off x="8853092" y="2608918"/>
          <a:ext cx="1396725" cy="931150"/>
        </a:xfrm>
        <a:prstGeom prst="roundRect">
          <a:avLst>
            <a:gd name="adj" fmla="val 10000"/>
          </a:avLst>
        </a:prstGeom>
        <a:solidFill>
          <a:srgbClr val="294A80"/>
        </a:solidFill>
        <a:ln w="76200" cap="flat" cmpd="sng" algn="ctr">
          <a:solidFill>
            <a:srgbClr val="FFC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Secondary Risk</a:t>
          </a:r>
        </a:p>
      </dsp:txBody>
      <dsp:txXfrm>
        <a:off x="8880364" y="2636190"/>
        <a:ext cx="1342181" cy="876606"/>
      </dsp:txXfrm>
    </dsp:sp>
    <dsp:sp modelId="{4779242B-0BAC-4238-BD3D-E332B14A6793}">
      <dsp:nvSpPr>
        <dsp:cNvPr id="0" name=""/>
        <dsp:cNvSpPr/>
      </dsp:nvSpPr>
      <dsp:spPr>
        <a:xfrm>
          <a:off x="8643583" y="3540068"/>
          <a:ext cx="907871" cy="372460"/>
        </a:xfrm>
        <a:custGeom>
          <a:avLst/>
          <a:gdLst/>
          <a:ahLst/>
          <a:cxnLst/>
          <a:rect l="0" t="0" r="0" b="0"/>
          <a:pathLst>
            <a:path>
              <a:moveTo>
                <a:pt x="907871" y="0"/>
              </a:moveTo>
              <a:lnTo>
                <a:pt x="907871"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4DB955B0-2AB8-43A6-B6FA-1E381D12FC4A}">
      <dsp:nvSpPr>
        <dsp:cNvPr id="0" name=""/>
        <dsp:cNvSpPr/>
      </dsp:nvSpPr>
      <dsp:spPr>
        <a:xfrm>
          <a:off x="7945220"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Secondary Loss Event Frequency</a:t>
          </a:r>
        </a:p>
      </dsp:txBody>
      <dsp:txXfrm>
        <a:off x="7972492" y="3939801"/>
        <a:ext cx="1342181" cy="876606"/>
      </dsp:txXfrm>
    </dsp:sp>
    <dsp:sp modelId="{6E52C6DA-2D59-4AEC-87BC-785D6A4215E4}">
      <dsp:nvSpPr>
        <dsp:cNvPr id="0" name=""/>
        <dsp:cNvSpPr/>
      </dsp:nvSpPr>
      <dsp:spPr>
        <a:xfrm>
          <a:off x="9551454" y="3540068"/>
          <a:ext cx="907871" cy="372460"/>
        </a:xfrm>
        <a:custGeom>
          <a:avLst/>
          <a:gdLst/>
          <a:ahLst/>
          <a:cxnLst/>
          <a:rect l="0" t="0" r="0" b="0"/>
          <a:pathLst>
            <a:path>
              <a:moveTo>
                <a:pt x="0" y="0"/>
              </a:moveTo>
              <a:lnTo>
                <a:pt x="0" y="186230"/>
              </a:lnTo>
              <a:lnTo>
                <a:pt x="907871" y="186230"/>
              </a:lnTo>
              <a:lnTo>
                <a:pt x="907871"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0E8B85CA-8546-4154-AFF3-7DA3ED95DF04}">
      <dsp:nvSpPr>
        <dsp:cNvPr id="0" name=""/>
        <dsp:cNvSpPr/>
      </dsp:nvSpPr>
      <dsp:spPr>
        <a:xfrm>
          <a:off x="9760963"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Secondary Loss Magnitude</a:t>
          </a:r>
        </a:p>
      </dsp:txBody>
      <dsp:txXfrm>
        <a:off x="9788235" y="3939801"/>
        <a:ext cx="1342181" cy="87660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165DA1-D859-46D4-8130-6DC11111D4A2}">
      <dsp:nvSpPr>
        <dsp:cNvPr id="0" name=""/>
        <dsp:cNvSpPr/>
      </dsp:nvSpPr>
      <dsp:spPr>
        <a:xfrm>
          <a:off x="5628483" y="1697"/>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Risk</a:t>
          </a:r>
          <a:endParaRPr lang="en-US" sz="1800" b="1" kern="1200" dirty="0"/>
        </a:p>
      </dsp:txBody>
      <dsp:txXfrm>
        <a:off x="5655755" y="28969"/>
        <a:ext cx="1342181" cy="876606"/>
      </dsp:txXfrm>
    </dsp:sp>
    <dsp:sp modelId="{9A392CE1-D2C7-4CA7-88B2-D451ED4A30EE}">
      <dsp:nvSpPr>
        <dsp:cNvPr id="0" name=""/>
        <dsp:cNvSpPr/>
      </dsp:nvSpPr>
      <dsp:spPr>
        <a:xfrm>
          <a:off x="4010110" y="932847"/>
          <a:ext cx="2316736" cy="372460"/>
        </a:xfrm>
        <a:custGeom>
          <a:avLst/>
          <a:gdLst/>
          <a:ahLst/>
          <a:cxnLst/>
          <a:rect l="0" t="0" r="0" b="0"/>
          <a:pathLst>
            <a:path>
              <a:moveTo>
                <a:pt x="2316736" y="0"/>
              </a:moveTo>
              <a:lnTo>
                <a:pt x="2316736"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45E47A55-0F59-4FF1-97AD-FB467CBEBF68}">
      <dsp:nvSpPr>
        <dsp:cNvPr id="0" name=""/>
        <dsp:cNvSpPr/>
      </dsp:nvSpPr>
      <dsp:spPr>
        <a:xfrm>
          <a:off x="3311747" y="1305308"/>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Loss Event Frequency</a:t>
          </a:r>
        </a:p>
      </dsp:txBody>
      <dsp:txXfrm>
        <a:off x="3339019" y="1332580"/>
        <a:ext cx="1342181" cy="876606"/>
      </dsp:txXfrm>
    </dsp:sp>
    <dsp:sp modelId="{45305714-C94E-4F12-B2EB-3A071E7ED17E}">
      <dsp:nvSpPr>
        <dsp:cNvPr id="0" name=""/>
        <dsp:cNvSpPr/>
      </dsp:nvSpPr>
      <dsp:spPr>
        <a:xfrm>
          <a:off x="2100252" y="2236458"/>
          <a:ext cx="1909858" cy="372460"/>
        </a:xfrm>
        <a:custGeom>
          <a:avLst/>
          <a:gdLst/>
          <a:ahLst/>
          <a:cxnLst/>
          <a:rect l="0" t="0" r="0" b="0"/>
          <a:pathLst>
            <a:path>
              <a:moveTo>
                <a:pt x="1909858" y="0"/>
              </a:moveTo>
              <a:lnTo>
                <a:pt x="1909858"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56909645-EEA1-4468-8D6A-E6039080F8B9}">
      <dsp:nvSpPr>
        <dsp:cNvPr id="0" name=""/>
        <dsp:cNvSpPr/>
      </dsp:nvSpPr>
      <dsp:spPr>
        <a:xfrm>
          <a:off x="1401889" y="2608918"/>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Threat Event Frequency</a:t>
          </a:r>
        </a:p>
      </dsp:txBody>
      <dsp:txXfrm>
        <a:off x="1429161" y="2636190"/>
        <a:ext cx="1342181" cy="876606"/>
      </dsp:txXfrm>
    </dsp:sp>
    <dsp:sp modelId="{4C134293-500C-4739-956D-E4224E3163A4}">
      <dsp:nvSpPr>
        <dsp:cNvPr id="0" name=""/>
        <dsp:cNvSpPr/>
      </dsp:nvSpPr>
      <dsp:spPr>
        <a:xfrm>
          <a:off x="1192380" y="3540068"/>
          <a:ext cx="907871" cy="372460"/>
        </a:xfrm>
        <a:custGeom>
          <a:avLst/>
          <a:gdLst/>
          <a:ahLst/>
          <a:cxnLst/>
          <a:rect l="0" t="0" r="0" b="0"/>
          <a:pathLst>
            <a:path>
              <a:moveTo>
                <a:pt x="907871" y="0"/>
              </a:moveTo>
              <a:lnTo>
                <a:pt x="907871"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EF13F57B-B642-4760-8A0C-B4919C043B66}">
      <dsp:nvSpPr>
        <dsp:cNvPr id="0" name=""/>
        <dsp:cNvSpPr/>
      </dsp:nvSpPr>
      <dsp:spPr>
        <a:xfrm>
          <a:off x="494017"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prstClr val="white"/>
              </a:solidFill>
              <a:latin typeface="Calibri" panose="020F0502020204030204"/>
              <a:ea typeface="+mn-ea"/>
              <a:cs typeface="+mn-cs"/>
            </a:rPr>
            <a:t>Contact Frequency</a:t>
          </a:r>
        </a:p>
      </dsp:txBody>
      <dsp:txXfrm>
        <a:off x="521289" y="3939801"/>
        <a:ext cx="1342181" cy="876606"/>
      </dsp:txXfrm>
    </dsp:sp>
    <dsp:sp modelId="{97E9D4FE-AF04-436C-A8EB-2D223DA294CD}">
      <dsp:nvSpPr>
        <dsp:cNvPr id="0" name=""/>
        <dsp:cNvSpPr/>
      </dsp:nvSpPr>
      <dsp:spPr>
        <a:xfrm>
          <a:off x="2100252" y="3540068"/>
          <a:ext cx="907871" cy="372460"/>
        </a:xfrm>
        <a:custGeom>
          <a:avLst/>
          <a:gdLst/>
          <a:ahLst/>
          <a:cxnLst/>
          <a:rect l="0" t="0" r="0" b="0"/>
          <a:pathLst>
            <a:path>
              <a:moveTo>
                <a:pt x="0" y="0"/>
              </a:moveTo>
              <a:lnTo>
                <a:pt x="0" y="186230"/>
              </a:lnTo>
              <a:lnTo>
                <a:pt x="907871" y="186230"/>
              </a:lnTo>
              <a:lnTo>
                <a:pt x="907871"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591D42F6-E181-4ED9-9362-E75AB1F1F0FC}">
      <dsp:nvSpPr>
        <dsp:cNvPr id="0" name=""/>
        <dsp:cNvSpPr/>
      </dsp:nvSpPr>
      <dsp:spPr>
        <a:xfrm>
          <a:off x="2309760"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prstClr val="white"/>
              </a:solidFill>
              <a:latin typeface="Calibri" panose="020F0502020204030204"/>
              <a:ea typeface="+mn-ea"/>
              <a:cs typeface="+mn-cs"/>
            </a:rPr>
            <a:t>Probability of Action</a:t>
          </a:r>
        </a:p>
      </dsp:txBody>
      <dsp:txXfrm>
        <a:off x="2337032" y="3939801"/>
        <a:ext cx="1342181" cy="876606"/>
      </dsp:txXfrm>
    </dsp:sp>
    <dsp:sp modelId="{3C397A87-3D47-409C-B324-4109B47539FC}">
      <dsp:nvSpPr>
        <dsp:cNvPr id="0" name=""/>
        <dsp:cNvSpPr/>
      </dsp:nvSpPr>
      <dsp:spPr>
        <a:xfrm>
          <a:off x="4010110" y="2236458"/>
          <a:ext cx="1721628" cy="372460"/>
        </a:xfrm>
        <a:custGeom>
          <a:avLst/>
          <a:gdLst/>
          <a:ahLst/>
          <a:cxnLst/>
          <a:rect l="0" t="0" r="0" b="0"/>
          <a:pathLst>
            <a:path>
              <a:moveTo>
                <a:pt x="0" y="0"/>
              </a:moveTo>
              <a:lnTo>
                <a:pt x="0" y="186230"/>
              </a:lnTo>
              <a:lnTo>
                <a:pt x="1721628" y="186230"/>
              </a:lnTo>
              <a:lnTo>
                <a:pt x="1721628"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A49386D3-1408-462A-A621-4796AD9107DA}">
      <dsp:nvSpPr>
        <dsp:cNvPr id="0" name=""/>
        <dsp:cNvSpPr/>
      </dsp:nvSpPr>
      <dsp:spPr>
        <a:xfrm>
          <a:off x="4845146" y="2608918"/>
          <a:ext cx="177318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Vulnerability</a:t>
          </a:r>
        </a:p>
      </dsp:txBody>
      <dsp:txXfrm>
        <a:off x="4872418" y="2636190"/>
        <a:ext cx="1718641" cy="876606"/>
      </dsp:txXfrm>
    </dsp:sp>
    <dsp:sp modelId="{0BD1840F-F530-43C4-BD21-0CC068181130}">
      <dsp:nvSpPr>
        <dsp:cNvPr id="0" name=""/>
        <dsp:cNvSpPr/>
      </dsp:nvSpPr>
      <dsp:spPr>
        <a:xfrm>
          <a:off x="4823866" y="3540068"/>
          <a:ext cx="907871" cy="372460"/>
        </a:xfrm>
        <a:custGeom>
          <a:avLst/>
          <a:gdLst/>
          <a:ahLst/>
          <a:cxnLst/>
          <a:rect l="0" t="0" r="0" b="0"/>
          <a:pathLst>
            <a:path>
              <a:moveTo>
                <a:pt x="907871" y="0"/>
              </a:moveTo>
              <a:lnTo>
                <a:pt x="907871"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5C001821-C4C6-44DE-AE62-466BDA406221}">
      <dsp:nvSpPr>
        <dsp:cNvPr id="0" name=""/>
        <dsp:cNvSpPr/>
      </dsp:nvSpPr>
      <dsp:spPr>
        <a:xfrm>
          <a:off x="4125504"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Threat Capability</a:t>
          </a:r>
        </a:p>
      </dsp:txBody>
      <dsp:txXfrm>
        <a:off x="4152776" y="3939801"/>
        <a:ext cx="1342181" cy="876606"/>
      </dsp:txXfrm>
    </dsp:sp>
    <dsp:sp modelId="{E0208217-5066-4E0A-897D-088FA5B6A528}">
      <dsp:nvSpPr>
        <dsp:cNvPr id="0" name=""/>
        <dsp:cNvSpPr/>
      </dsp:nvSpPr>
      <dsp:spPr>
        <a:xfrm>
          <a:off x="5731738" y="3540068"/>
          <a:ext cx="907871" cy="372460"/>
        </a:xfrm>
        <a:custGeom>
          <a:avLst/>
          <a:gdLst/>
          <a:ahLst/>
          <a:cxnLst/>
          <a:rect l="0" t="0" r="0" b="0"/>
          <a:pathLst>
            <a:path>
              <a:moveTo>
                <a:pt x="0" y="0"/>
              </a:moveTo>
              <a:lnTo>
                <a:pt x="0" y="186230"/>
              </a:lnTo>
              <a:lnTo>
                <a:pt x="907871" y="186230"/>
              </a:lnTo>
              <a:lnTo>
                <a:pt x="907871"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26F37BE1-0D4B-48A3-9873-0B8971F53DED}">
      <dsp:nvSpPr>
        <dsp:cNvPr id="0" name=""/>
        <dsp:cNvSpPr/>
      </dsp:nvSpPr>
      <dsp:spPr>
        <a:xfrm>
          <a:off x="5941247"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prstClr val="white"/>
              </a:solidFill>
              <a:latin typeface="Calibri" panose="020F0502020204030204"/>
              <a:ea typeface="+mn-ea"/>
              <a:cs typeface="+mn-cs"/>
            </a:rPr>
            <a:t>Difficulty</a:t>
          </a:r>
        </a:p>
      </dsp:txBody>
      <dsp:txXfrm>
        <a:off x="5968519" y="3939801"/>
        <a:ext cx="1342181" cy="876606"/>
      </dsp:txXfrm>
    </dsp:sp>
    <dsp:sp modelId="{FBEF2299-22F7-4066-B72C-819354196D59}">
      <dsp:nvSpPr>
        <dsp:cNvPr id="0" name=""/>
        <dsp:cNvSpPr/>
      </dsp:nvSpPr>
      <dsp:spPr>
        <a:xfrm>
          <a:off x="6326846" y="932847"/>
          <a:ext cx="2316736" cy="372460"/>
        </a:xfrm>
        <a:custGeom>
          <a:avLst/>
          <a:gdLst/>
          <a:ahLst/>
          <a:cxnLst/>
          <a:rect l="0" t="0" r="0" b="0"/>
          <a:pathLst>
            <a:path>
              <a:moveTo>
                <a:pt x="0" y="0"/>
              </a:moveTo>
              <a:lnTo>
                <a:pt x="0" y="186230"/>
              </a:lnTo>
              <a:lnTo>
                <a:pt x="2316736" y="186230"/>
              </a:lnTo>
              <a:lnTo>
                <a:pt x="2316736"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05305ACC-AC49-41E7-B5EC-60B996FCF2E6}">
      <dsp:nvSpPr>
        <dsp:cNvPr id="0" name=""/>
        <dsp:cNvSpPr/>
      </dsp:nvSpPr>
      <dsp:spPr>
        <a:xfrm>
          <a:off x="7945220" y="1305308"/>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prstClr val="white"/>
              </a:solidFill>
              <a:latin typeface="Calibri" panose="020F0502020204030204"/>
              <a:ea typeface="+mn-ea"/>
              <a:cs typeface="+mn-cs"/>
            </a:rPr>
            <a:t>Loss Magnitude</a:t>
          </a:r>
        </a:p>
      </dsp:txBody>
      <dsp:txXfrm>
        <a:off x="7972492" y="1332580"/>
        <a:ext cx="1342181" cy="876606"/>
      </dsp:txXfrm>
    </dsp:sp>
    <dsp:sp modelId="{19DAACC1-23C3-4277-B3C4-64669EF945BD}">
      <dsp:nvSpPr>
        <dsp:cNvPr id="0" name=""/>
        <dsp:cNvSpPr/>
      </dsp:nvSpPr>
      <dsp:spPr>
        <a:xfrm>
          <a:off x="7735711" y="2236458"/>
          <a:ext cx="907871" cy="372460"/>
        </a:xfrm>
        <a:custGeom>
          <a:avLst/>
          <a:gdLst/>
          <a:ahLst/>
          <a:cxnLst/>
          <a:rect l="0" t="0" r="0" b="0"/>
          <a:pathLst>
            <a:path>
              <a:moveTo>
                <a:pt x="907871" y="0"/>
              </a:moveTo>
              <a:lnTo>
                <a:pt x="907871"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B9F5B92D-A2C0-4E54-981E-0B98336E1EDE}">
      <dsp:nvSpPr>
        <dsp:cNvPr id="0" name=""/>
        <dsp:cNvSpPr/>
      </dsp:nvSpPr>
      <dsp:spPr>
        <a:xfrm>
          <a:off x="7037348" y="2608918"/>
          <a:ext cx="1396725" cy="931150"/>
        </a:xfrm>
        <a:prstGeom prst="roundRect">
          <a:avLst>
            <a:gd name="adj" fmla="val 10000"/>
          </a:avLst>
        </a:prstGeom>
        <a:solidFill>
          <a:srgbClr val="294A8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Primary Loss</a:t>
          </a:r>
        </a:p>
      </dsp:txBody>
      <dsp:txXfrm>
        <a:off x="7064620" y="2636190"/>
        <a:ext cx="1342181" cy="876606"/>
      </dsp:txXfrm>
    </dsp:sp>
    <dsp:sp modelId="{8078363E-A27E-48B5-8673-EFD45B83E7EC}">
      <dsp:nvSpPr>
        <dsp:cNvPr id="0" name=""/>
        <dsp:cNvSpPr/>
      </dsp:nvSpPr>
      <dsp:spPr>
        <a:xfrm>
          <a:off x="8643583" y="2236458"/>
          <a:ext cx="907871" cy="372460"/>
        </a:xfrm>
        <a:custGeom>
          <a:avLst/>
          <a:gdLst/>
          <a:ahLst/>
          <a:cxnLst/>
          <a:rect l="0" t="0" r="0" b="0"/>
          <a:pathLst>
            <a:path>
              <a:moveTo>
                <a:pt x="0" y="0"/>
              </a:moveTo>
              <a:lnTo>
                <a:pt x="0" y="186230"/>
              </a:lnTo>
              <a:lnTo>
                <a:pt x="907871" y="186230"/>
              </a:lnTo>
              <a:lnTo>
                <a:pt x="907871"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525A8AF7-ADBF-47C1-A732-355E1240C767}">
      <dsp:nvSpPr>
        <dsp:cNvPr id="0" name=""/>
        <dsp:cNvSpPr/>
      </dsp:nvSpPr>
      <dsp:spPr>
        <a:xfrm>
          <a:off x="8853092" y="2608918"/>
          <a:ext cx="1396725" cy="931150"/>
        </a:xfrm>
        <a:prstGeom prst="roundRect">
          <a:avLst>
            <a:gd name="adj" fmla="val 10000"/>
          </a:avLst>
        </a:prstGeom>
        <a:solidFill>
          <a:srgbClr val="294A80"/>
        </a:solidFill>
        <a:ln w="76200" cap="flat" cmpd="sng" algn="ctr">
          <a:solidFill>
            <a:srgbClr val="FFC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prstClr val="white"/>
              </a:solidFill>
              <a:latin typeface="Calibri" panose="020F0502020204030204"/>
              <a:ea typeface="+mn-ea"/>
              <a:cs typeface="+mn-cs"/>
            </a:rPr>
            <a:t>Secondary Risk</a:t>
          </a:r>
        </a:p>
      </dsp:txBody>
      <dsp:txXfrm>
        <a:off x="8880364" y="2636190"/>
        <a:ext cx="1342181" cy="876606"/>
      </dsp:txXfrm>
    </dsp:sp>
    <dsp:sp modelId="{4779242B-0BAC-4238-BD3D-E332B14A6793}">
      <dsp:nvSpPr>
        <dsp:cNvPr id="0" name=""/>
        <dsp:cNvSpPr/>
      </dsp:nvSpPr>
      <dsp:spPr>
        <a:xfrm>
          <a:off x="8643583" y="3540068"/>
          <a:ext cx="907871" cy="372460"/>
        </a:xfrm>
        <a:custGeom>
          <a:avLst/>
          <a:gdLst/>
          <a:ahLst/>
          <a:cxnLst/>
          <a:rect l="0" t="0" r="0" b="0"/>
          <a:pathLst>
            <a:path>
              <a:moveTo>
                <a:pt x="907871" y="0"/>
              </a:moveTo>
              <a:lnTo>
                <a:pt x="907871"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4DB955B0-2AB8-43A6-B6FA-1E381D12FC4A}">
      <dsp:nvSpPr>
        <dsp:cNvPr id="0" name=""/>
        <dsp:cNvSpPr/>
      </dsp:nvSpPr>
      <dsp:spPr>
        <a:xfrm>
          <a:off x="7945220"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prstClr val="white"/>
              </a:solidFill>
              <a:latin typeface="Calibri" panose="020F0502020204030204"/>
              <a:ea typeface="+mn-ea"/>
              <a:cs typeface="+mn-cs"/>
            </a:rPr>
            <a:t>Secondary Loss Event Frequency</a:t>
          </a:r>
        </a:p>
      </dsp:txBody>
      <dsp:txXfrm>
        <a:off x="7972492" y="3939801"/>
        <a:ext cx="1342181" cy="876606"/>
      </dsp:txXfrm>
    </dsp:sp>
    <dsp:sp modelId="{6E52C6DA-2D59-4AEC-87BC-785D6A4215E4}">
      <dsp:nvSpPr>
        <dsp:cNvPr id="0" name=""/>
        <dsp:cNvSpPr/>
      </dsp:nvSpPr>
      <dsp:spPr>
        <a:xfrm>
          <a:off x="9551454" y="3540068"/>
          <a:ext cx="907871" cy="372460"/>
        </a:xfrm>
        <a:custGeom>
          <a:avLst/>
          <a:gdLst/>
          <a:ahLst/>
          <a:cxnLst/>
          <a:rect l="0" t="0" r="0" b="0"/>
          <a:pathLst>
            <a:path>
              <a:moveTo>
                <a:pt x="0" y="0"/>
              </a:moveTo>
              <a:lnTo>
                <a:pt x="0" y="186230"/>
              </a:lnTo>
              <a:lnTo>
                <a:pt x="907871" y="186230"/>
              </a:lnTo>
              <a:lnTo>
                <a:pt x="907871"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0E8B85CA-8546-4154-AFF3-7DA3ED95DF04}">
      <dsp:nvSpPr>
        <dsp:cNvPr id="0" name=""/>
        <dsp:cNvSpPr/>
      </dsp:nvSpPr>
      <dsp:spPr>
        <a:xfrm>
          <a:off x="9760963"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prstClr val="white"/>
              </a:solidFill>
              <a:latin typeface="Calibri" panose="020F0502020204030204"/>
              <a:ea typeface="+mn-ea"/>
              <a:cs typeface="+mn-cs"/>
            </a:rPr>
            <a:t>Secondary Loss Magnitude</a:t>
          </a:r>
        </a:p>
      </dsp:txBody>
      <dsp:txXfrm>
        <a:off x="9788235" y="3939801"/>
        <a:ext cx="1342181" cy="876606"/>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165DA1-D859-46D4-8130-6DC11111D4A2}">
      <dsp:nvSpPr>
        <dsp:cNvPr id="0" name=""/>
        <dsp:cNvSpPr/>
      </dsp:nvSpPr>
      <dsp:spPr>
        <a:xfrm>
          <a:off x="5628483" y="1697"/>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Risk</a:t>
          </a:r>
          <a:endParaRPr lang="en-US" sz="1600" b="1" kern="1200" dirty="0"/>
        </a:p>
      </dsp:txBody>
      <dsp:txXfrm>
        <a:off x="5655755" y="28969"/>
        <a:ext cx="1342181" cy="876606"/>
      </dsp:txXfrm>
    </dsp:sp>
    <dsp:sp modelId="{9A392CE1-D2C7-4CA7-88B2-D451ED4A30EE}">
      <dsp:nvSpPr>
        <dsp:cNvPr id="0" name=""/>
        <dsp:cNvSpPr/>
      </dsp:nvSpPr>
      <dsp:spPr>
        <a:xfrm>
          <a:off x="4010110" y="932847"/>
          <a:ext cx="2316736" cy="372460"/>
        </a:xfrm>
        <a:custGeom>
          <a:avLst/>
          <a:gdLst/>
          <a:ahLst/>
          <a:cxnLst/>
          <a:rect l="0" t="0" r="0" b="0"/>
          <a:pathLst>
            <a:path>
              <a:moveTo>
                <a:pt x="2316736" y="0"/>
              </a:moveTo>
              <a:lnTo>
                <a:pt x="2316736"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45E47A55-0F59-4FF1-97AD-FB467CBEBF68}">
      <dsp:nvSpPr>
        <dsp:cNvPr id="0" name=""/>
        <dsp:cNvSpPr/>
      </dsp:nvSpPr>
      <dsp:spPr>
        <a:xfrm>
          <a:off x="3311747" y="1305308"/>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Loss Event Frequency</a:t>
          </a:r>
        </a:p>
      </dsp:txBody>
      <dsp:txXfrm>
        <a:off x="3339019" y="1332580"/>
        <a:ext cx="1342181" cy="876606"/>
      </dsp:txXfrm>
    </dsp:sp>
    <dsp:sp modelId="{45305714-C94E-4F12-B2EB-3A071E7ED17E}">
      <dsp:nvSpPr>
        <dsp:cNvPr id="0" name=""/>
        <dsp:cNvSpPr/>
      </dsp:nvSpPr>
      <dsp:spPr>
        <a:xfrm>
          <a:off x="2100252" y="2236458"/>
          <a:ext cx="1909858" cy="372460"/>
        </a:xfrm>
        <a:custGeom>
          <a:avLst/>
          <a:gdLst/>
          <a:ahLst/>
          <a:cxnLst/>
          <a:rect l="0" t="0" r="0" b="0"/>
          <a:pathLst>
            <a:path>
              <a:moveTo>
                <a:pt x="1909858" y="0"/>
              </a:moveTo>
              <a:lnTo>
                <a:pt x="1909858"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56909645-EEA1-4468-8D6A-E6039080F8B9}">
      <dsp:nvSpPr>
        <dsp:cNvPr id="0" name=""/>
        <dsp:cNvSpPr/>
      </dsp:nvSpPr>
      <dsp:spPr>
        <a:xfrm>
          <a:off x="1401889" y="2608918"/>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Threat Event Frequency</a:t>
          </a:r>
        </a:p>
      </dsp:txBody>
      <dsp:txXfrm>
        <a:off x="1429161" y="2636190"/>
        <a:ext cx="1342181" cy="876606"/>
      </dsp:txXfrm>
    </dsp:sp>
    <dsp:sp modelId="{4C134293-500C-4739-956D-E4224E3163A4}">
      <dsp:nvSpPr>
        <dsp:cNvPr id="0" name=""/>
        <dsp:cNvSpPr/>
      </dsp:nvSpPr>
      <dsp:spPr>
        <a:xfrm>
          <a:off x="1192380" y="3540068"/>
          <a:ext cx="907871" cy="372460"/>
        </a:xfrm>
        <a:custGeom>
          <a:avLst/>
          <a:gdLst/>
          <a:ahLst/>
          <a:cxnLst/>
          <a:rect l="0" t="0" r="0" b="0"/>
          <a:pathLst>
            <a:path>
              <a:moveTo>
                <a:pt x="907871" y="0"/>
              </a:moveTo>
              <a:lnTo>
                <a:pt x="907871"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EF13F57B-B642-4760-8A0C-B4919C043B66}">
      <dsp:nvSpPr>
        <dsp:cNvPr id="0" name=""/>
        <dsp:cNvSpPr/>
      </dsp:nvSpPr>
      <dsp:spPr>
        <a:xfrm>
          <a:off x="494017"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Contact Frequency</a:t>
          </a:r>
        </a:p>
      </dsp:txBody>
      <dsp:txXfrm>
        <a:off x="521289" y="3939801"/>
        <a:ext cx="1342181" cy="876606"/>
      </dsp:txXfrm>
    </dsp:sp>
    <dsp:sp modelId="{97E9D4FE-AF04-436C-A8EB-2D223DA294CD}">
      <dsp:nvSpPr>
        <dsp:cNvPr id="0" name=""/>
        <dsp:cNvSpPr/>
      </dsp:nvSpPr>
      <dsp:spPr>
        <a:xfrm>
          <a:off x="2100252" y="3540068"/>
          <a:ext cx="907871" cy="372460"/>
        </a:xfrm>
        <a:custGeom>
          <a:avLst/>
          <a:gdLst/>
          <a:ahLst/>
          <a:cxnLst/>
          <a:rect l="0" t="0" r="0" b="0"/>
          <a:pathLst>
            <a:path>
              <a:moveTo>
                <a:pt x="0" y="0"/>
              </a:moveTo>
              <a:lnTo>
                <a:pt x="0" y="186230"/>
              </a:lnTo>
              <a:lnTo>
                <a:pt x="907871" y="186230"/>
              </a:lnTo>
              <a:lnTo>
                <a:pt x="907871"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591D42F6-E181-4ED9-9362-E75AB1F1F0FC}">
      <dsp:nvSpPr>
        <dsp:cNvPr id="0" name=""/>
        <dsp:cNvSpPr/>
      </dsp:nvSpPr>
      <dsp:spPr>
        <a:xfrm>
          <a:off x="2309760"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Probability of Action</a:t>
          </a:r>
        </a:p>
      </dsp:txBody>
      <dsp:txXfrm>
        <a:off x="2337032" y="3939801"/>
        <a:ext cx="1342181" cy="876606"/>
      </dsp:txXfrm>
    </dsp:sp>
    <dsp:sp modelId="{3C397A87-3D47-409C-B324-4109B47539FC}">
      <dsp:nvSpPr>
        <dsp:cNvPr id="0" name=""/>
        <dsp:cNvSpPr/>
      </dsp:nvSpPr>
      <dsp:spPr>
        <a:xfrm>
          <a:off x="4010110" y="2236458"/>
          <a:ext cx="1721628" cy="372460"/>
        </a:xfrm>
        <a:custGeom>
          <a:avLst/>
          <a:gdLst/>
          <a:ahLst/>
          <a:cxnLst/>
          <a:rect l="0" t="0" r="0" b="0"/>
          <a:pathLst>
            <a:path>
              <a:moveTo>
                <a:pt x="0" y="0"/>
              </a:moveTo>
              <a:lnTo>
                <a:pt x="0" y="186230"/>
              </a:lnTo>
              <a:lnTo>
                <a:pt x="1721628" y="186230"/>
              </a:lnTo>
              <a:lnTo>
                <a:pt x="1721628"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A49386D3-1408-462A-A621-4796AD9107DA}">
      <dsp:nvSpPr>
        <dsp:cNvPr id="0" name=""/>
        <dsp:cNvSpPr/>
      </dsp:nvSpPr>
      <dsp:spPr>
        <a:xfrm>
          <a:off x="4845146" y="2608918"/>
          <a:ext cx="177318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Vulnerability</a:t>
          </a:r>
        </a:p>
      </dsp:txBody>
      <dsp:txXfrm>
        <a:off x="4872418" y="2636190"/>
        <a:ext cx="1718641" cy="876606"/>
      </dsp:txXfrm>
    </dsp:sp>
    <dsp:sp modelId="{0BD1840F-F530-43C4-BD21-0CC068181130}">
      <dsp:nvSpPr>
        <dsp:cNvPr id="0" name=""/>
        <dsp:cNvSpPr/>
      </dsp:nvSpPr>
      <dsp:spPr>
        <a:xfrm>
          <a:off x="4823866" y="3540068"/>
          <a:ext cx="907871" cy="372460"/>
        </a:xfrm>
        <a:custGeom>
          <a:avLst/>
          <a:gdLst/>
          <a:ahLst/>
          <a:cxnLst/>
          <a:rect l="0" t="0" r="0" b="0"/>
          <a:pathLst>
            <a:path>
              <a:moveTo>
                <a:pt x="907871" y="0"/>
              </a:moveTo>
              <a:lnTo>
                <a:pt x="907871"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5C001821-C4C6-44DE-AE62-466BDA406221}">
      <dsp:nvSpPr>
        <dsp:cNvPr id="0" name=""/>
        <dsp:cNvSpPr/>
      </dsp:nvSpPr>
      <dsp:spPr>
        <a:xfrm>
          <a:off x="4125504"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Threat Capability</a:t>
          </a:r>
        </a:p>
      </dsp:txBody>
      <dsp:txXfrm>
        <a:off x="4152776" y="3939801"/>
        <a:ext cx="1342181" cy="876606"/>
      </dsp:txXfrm>
    </dsp:sp>
    <dsp:sp modelId="{E0208217-5066-4E0A-897D-088FA5B6A528}">
      <dsp:nvSpPr>
        <dsp:cNvPr id="0" name=""/>
        <dsp:cNvSpPr/>
      </dsp:nvSpPr>
      <dsp:spPr>
        <a:xfrm>
          <a:off x="5731738" y="3540068"/>
          <a:ext cx="907871" cy="372460"/>
        </a:xfrm>
        <a:custGeom>
          <a:avLst/>
          <a:gdLst/>
          <a:ahLst/>
          <a:cxnLst/>
          <a:rect l="0" t="0" r="0" b="0"/>
          <a:pathLst>
            <a:path>
              <a:moveTo>
                <a:pt x="0" y="0"/>
              </a:moveTo>
              <a:lnTo>
                <a:pt x="0" y="186230"/>
              </a:lnTo>
              <a:lnTo>
                <a:pt x="907871" y="186230"/>
              </a:lnTo>
              <a:lnTo>
                <a:pt x="907871"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26F37BE1-0D4B-48A3-9873-0B8971F53DED}">
      <dsp:nvSpPr>
        <dsp:cNvPr id="0" name=""/>
        <dsp:cNvSpPr/>
      </dsp:nvSpPr>
      <dsp:spPr>
        <a:xfrm>
          <a:off x="5941247"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Difficulty</a:t>
          </a:r>
        </a:p>
      </dsp:txBody>
      <dsp:txXfrm>
        <a:off x="5968519" y="3939801"/>
        <a:ext cx="1342181" cy="876606"/>
      </dsp:txXfrm>
    </dsp:sp>
    <dsp:sp modelId="{FBEF2299-22F7-4066-B72C-819354196D59}">
      <dsp:nvSpPr>
        <dsp:cNvPr id="0" name=""/>
        <dsp:cNvSpPr/>
      </dsp:nvSpPr>
      <dsp:spPr>
        <a:xfrm>
          <a:off x="6326846" y="932847"/>
          <a:ext cx="2316736" cy="372460"/>
        </a:xfrm>
        <a:custGeom>
          <a:avLst/>
          <a:gdLst/>
          <a:ahLst/>
          <a:cxnLst/>
          <a:rect l="0" t="0" r="0" b="0"/>
          <a:pathLst>
            <a:path>
              <a:moveTo>
                <a:pt x="0" y="0"/>
              </a:moveTo>
              <a:lnTo>
                <a:pt x="0" y="186230"/>
              </a:lnTo>
              <a:lnTo>
                <a:pt x="2316736" y="186230"/>
              </a:lnTo>
              <a:lnTo>
                <a:pt x="2316736"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05305ACC-AC49-41E7-B5EC-60B996FCF2E6}">
      <dsp:nvSpPr>
        <dsp:cNvPr id="0" name=""/>
        <dsp:cNvSpPr/>
      </dsp:nvSpPr>
      <dsp:spPr>
        <a:xfrm>
          <a:off x="7945220" y="1305308"/>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Loss Magnitude</a:t>
          </a:r>
        </a:p>
      </dsp:txBody>
      <dsp:txXfrm>
        <a:off x="7972492" y="1332580"/>
        <a:ext cx="1342181" cy="876606"/>
      </dsp:txXfrm>
    </dsp:sp>
    <dsp:sp modelId="{19DAACC1-23C3-4277-B3C4-64669EF945BD}">
      <dsp:nvSpPr>
        <dsp:cNvPr id="0" name=""/>
        <dsp:cNvSpPr/>
      </dsp:nvSpPr>
      <dsp:spPr>
        <a:xfrm>
          <a:off x="7735711" y="2236458"/>
          <a:ext cx="907871" cy="372460"/>
        </a:xfrm>
        <a:custGeom>
          <a:avLst/>
          <a:gdLst/>
          <a:ahLst/>
          <a:cxnLst/>
          <a:rect l="0" t="0" r="0" b="0"/>
          <a:pathLst>
            <a:path>
              <a:moveTo>
                <a:pt x="907871" y="0"/>
              </a:moveTo>
              <a:lnTo>
                <a:pt x="907871"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B9F5B92D-A2C0-4E54-981E-0B98336E1EDE}">
      <dsp:nvSpPr>
        <dsp:cNvPr id="0" name=""/>
        <dsp:cNvSpPr/>
      </dsp:nvSpPr>
      <dsp:spPr>
        <a:xfrm>
          <a:off x="7037348" y="2608918"/>
          <a:ext cx="1396725" cy="931150"/>
        </a:xfrm>
        <a:prstGeom prst="roundRect">
          <a:avLst>
            <a:gd name="adj" fmla="val 10000"/>
          </a:avLst>
        </a:prstGeom>
        <a:solidFill>
          <a:srgbClr val="294A8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Primary Loss</a:t>
          </a:r>
        </a:p>
      </dsp:txBody>
      <dsp:txXfrm>
        <a:off x="7064620" y="2636190"/>
        <a:ext cx="1342181" cy="876606"/>
      </dsp:txXfrm>
    </dsp:sp>
    <dsp:sp modelId="{8078363E-A27E-48B5-8673-EFD45B83E7EC}">
      <dsp:nvSpPr>
        <dsp:cNvPr id="0" name=""/>
        <dsp:cNvSpPr/>
      </dsp:nvSpPr>
      <dsp:spPr>
        <a:xfrm>
          <a:off x="8643583" y="2236458"/>
          <a:ext cx="907871" cy="372460"/>
        </a:xfrm>
        <a:custGeom>
          <a:avLst/>
          <a:gdLst/>
          <a:ahLst/>
          <a:cxnLst/>
          <a:rect l="0" t="0" r="0" b="0"/>
          <a:pathLst>
            <a:path>
              <a:moveTo>
                <a:pt x="0" y="0"/>
              </a:moveTo>
              <a:lnTo>
                <a:pt x="0" y="186230"/>
              </a:lnTo>
              <a:lnTo>
                <a:pt x="907871" y="186230"/>
              </a:lnTo>
              <a:lnTo>
                <a:pt x="907871"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525A8AF7-ADBF-47C1-A732-355E1240C767}">
      <dsp:nvSpPr>
        <dsp:cNvPr id="0" name=""/>
        <dsp:cNvSpPr/>
      </dsp:nvSpPr>
      <dsp:spPr>
        <a:xfrm>
          <a:off x="8853092" y="2608918"/>
          <a:ext cx="1396725" cy="931150"/>
        </a:xfrm>
        <a:prstGeom prst="roundRect">
          <a:avLst>
            <a:gd name="adj" fmla="val 10000"/>
          </a:avLst>
        </a:prstGeom>
        <a:solidFill>
          <a:srgbClr val="294A8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Secondary Risk</a:t>
          </a:r>
        </a:p>
      </dsp:txBody>
      <dsp:txXfrm>
        <a:off x="8880364" y="2636190"/>
        <a:ext cx="1342181" cy="876606"/>
      </dsp:txXfrm>
    </dsp:sp>
    <dsp:sp modelId="{4779242B-0BAC-4238-BD3D-E332B14A6793}">
      <dsp:nvSpPr>
        <dsp:cNvPr id="0" name=""/>
        <dsp:cNvSpPr/>
      </dsp:nvSpPr>
      <dsp:spPr>
        <a:xfrm>
          <a:off x="8643583" y="3540068"/>
          <a:ext cx="907871" cy="372460"/>
        </a:xfrm>
        <a:custGeom>
          <a:avLst/>
          <a:gdLst/>
          <a:ahLst/>
          <a:cxnLst/>
          <a:rect l="0" t="0" r="0" b="0"/>
          <a:pathLst>
            <a:path>
              <a:moveTo>
                <a:pt x="907871" y="0"/>
              </a:moveTo>
              <a:lnTo>
                <a:pt x="907871"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4DB955B0-2AB8-43A6-B6FA-1E381D12FC4A}">
      <dsp:nvSpPr>
        <dsp:cNvPr id="0" name=""/>
        <dsp:cNvSpPr/>
      </dsp:nvSpPr>
      <dsp:spPr>
        <a:xfrm>
          <a:off x="7945220"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Secondary Loss Event Frequency</a:t>
          </a:r>
        </a:p>
      </dsp:txBody>
      <dsp:txXfrm>
        <a:off x="7972492" y="3939801"/>
        <a:ext cx="1342181" cy="876606"/>
      </dsp:txXfrm>
    </dsp:sp>
    <dsp:sp modelId="{6E52C6DA-2D59-4AEC-87BC-785D6A4215E4}">
      <dsp:nvSpPr>
        <dsp:cNvPr id="0" name=""/>
        <dsp:cNvSpPr/>
      </dsp:nvSpPr>
      <dsp:spPr>
        <a:xfrm>
          <a:off x="9551454" y="3540068"/>
          <a:ext cx="907871" cy="372460"/>
        </a:xfrm>
        <a:custGeom>
          <a:avLst/>
          <a:gdLst/>
          <a:ahLst/>
          <a:cxnLst/>
          <a:rect l="0" t="0" r="0" b="0"/>
          <a:pathLst>
            <a:path>
              <a:moveTo>
                <a:pt x="0" y="0"/>
              </a:moveTo>
              <a:lnTo>
                <a:pt x="0" y="186230"/>
              </a:lnTo>
              <a:lnTo>
                <a:pt x="907871" y="186230"/>
              </a:lnTo>
              <a:lnTo>
                <a:pt x="907871"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0E8B85CA-8546-4154-AFF3-7DA3ED95DF04}">
      <dsp:nvSpPr>
        <dsp:cNvPr id="0" name=""/>
        <dsp:cNvSpPr/>
      </dsp:nvSpPr>
      <dsp:spPr>
        <a:xfrm>
          <a:off x="9760963"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Secondary Loss Magnitude</a:t>
          </a:r>
        </a:p>
      </dsp:txBody>
      <dsp:txXfrm>
        <a:off x="9788235" y="3939801"/>
        <a:ext cx="1342181" cy="87660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165DA1-D859-46D4-8130-6DC11111D4A2}">
      <dsp:nvSpPr>
        <dsp:cNvPr id="0" name=""/>
        <dsp:cNvSpPr/>
      </dsp:nvSpPr>
      <dsp:spPr>
        <a:xfrm>
          <a:off x="5628483" y="1697"/>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Risk</a:t>
          </a:r>
          <a:endParaRPr lang="en-US" sz="1600" b="1" kern="1200" dirty="0"/>
        </a:p>
      </dsp:txBody>
      <dsp:txXfrm>
        <a:off x="5655755" y="28969"/>
        <a:ext cx="1342181" cy="876606"/>
      </dsp:txXfrm>
    </dsp:sp>
    <dsp:sp modelId="{9A392CE1-D2C7-4CA7-88B2-D451ED4A30EE}">
      <dsp:nvSpPr>
        <dsp:cNvPr id="0" name=""/>
        <dsp:cNvSpPr/>
      </dsp:nvSpPr>
      <dsp:spPr>
        <a:xfrm>
          <a:off x="4010110" y="932847"/>
          <a:ext cx="2316736" cy="372460"/>
        </a:xfrm>
        <a:custGeom>
          <a:avLst/>
          <a:gdLst/>
          <a:ahLst/>
          <a:cxnLst/>
          <a:rect l="0" t="0" r="0" b="0"/>
          <a:pathLst>
            <a:path>
              <a:moveTo>
                <a:pt x="2316736" y="0"/>
              </a:moveTo>
              <a:lnTo>
                <a:pt x="2316736"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45E47A55-0F59-4FF1-97AD-FB467CBEBF68}">
      <dsp:nvSpPr>
        <dsp:cNvPr id="0" name=""/>
        <dsp:cNvSpPr/>
      </dsp:nvSpPr>
      <dsp:spPr>
        <a:xfrm>
          <a:off x="3311747" y="1305308"/>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Loss Event Frequency</a:t>
          </a:r>
        </a:p>
      </dsp:txBody>
      <dsp:txXfrm>
        <a:off x="3339019" y="1332580"/>
        <a:ext cx="1342181" cy="876606"/>
      </dsp:txXfrm>
    </dsp:sp>
    <dsp:sp modelId="{45305714-C94E-4F12-B2EB-3A071E7ED17E}">
      <dsp:nvSpPr>
        <dsp:cNvPr id="0" name=""/>
        <dsp:cNvSpPr/>
      </dsp:nvSpPr>
      <dsp:spPr>
        <a:xfrm>
          <a:off x="2100252" y="2236458"/>
          <a:ext cx="1909858" cy="372460"/>
        </a:xfrm>
        <a:custGeom>
          <a:avLst/>
          <a:gdLst/>
          <a:ahLst/>
          <a:cxnLst/>
          <a:rect l="0" t="0" r="0" b="0"/>
          <a:pathLst>
            <a:path>
              <a:moveTo>
                <a:pt x="1909858" y="0"/>
              </a:moveTo>
              <a:lnTo>
                <a:pt x="1909858"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56909645-EEA1-4468-8D6A-E6039080F8B9}">
      <dsp:nvSpPr>
        <dsp:cNvPr id="0" name=""/>
        <dsp:cNvSpPr/>
      </dsp:nvSpPr>
      <dsp:spPr>
        <a:xfrm>
          <a:off x="1401889" y="2608918"/>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Threat Event Frequency</a:t>
          </a:r>
        </a:p>
      </dsp:txBody>
      <dsp:txXfrm>
        <a:off x="1429161" y="2636190"/>
        <a:ext cx="1342181" cy="876606"/>
      </dsp:txXfrm>
    </dsp:sp>
    <dsp:sp modelId="{4C134293-500C-4739-956D-E4224E3163A4}">
      <dsp:nvSpPr>
        <dsp:cNvPr id="0" name=""/>
        <dsp:cNvSpPr/>
      </dsp:nvSpPr>
      <dsp:spPr>
        <a:xfrm>
          <a:off x="1192380" y="3540068"/>
          <a:ext cx="907871" cy="372460"/>
        </a:xfrm>
        <a:custGeom>
          <a:avLst/>
          <a:gdLst/>
          <a:ahLst/>
          <a:cxnLst/>
          <a:rect l="0" t="0" r="0" b="0"/>
          <a:pathLst>
            <a:path>
              <a:moveTo>
                <a:pt x="907871" y="0"/>
              </a:moveTo>
              <a:lnTo>
                <a:pt x="907871"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EF13F57B-B642-4760-8A0C-B4919C043B66}">
      <dsp:nvSpPr>
        <dsp:cNvPr id="0" name=""/>
        <dsp:cNvSpPr/>
      </dsp:nvSpPr>
      <dsp:spPr>
        <a:xfrm>
          <a:off x="494017"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Contact Frequency</a:t>
          </a:r>
        </a:p>
      </dsp:txBody>
      <dsp:txXfrm>
        <a:off x="521289" y="3939801"/>
        <a:ext cx="1342181" cy="876606"/>
      </dsp:txXfrm>
    </dsp:sp>
    <dsp:sp modelId="{97E9D4FE-AF04-436C-A8EB-2D223DA294CD}">
      <dsp:nvSpPr>
        <dsp:cNvPr id="0" name=""/>
        <dsp:cNvSpPr/>
      </dsp:nvSpPr>
      <dsp:spPr>
        <a:xfrm>
          <a:off x="2100252" y="3540068"/>
          <a:ext cx="907871" cy="372460"/>
        </a:xfrm>
        <a:custGeom>
          <a:avLst/>
          <a:gdLst/>
          <a:ahLst/>
          <a:cxnLst/>
          <a:rect l="0" t="0" r="0" b="0"/>
          <a:pathLst>
            <a:path>
              <a:moveTo>
                <a:pt x="0" y="0"/>
              </a:moveTo>
              <a:lnTo>
                <a:pt x="0" y="186230"/>
              </a:lnTo>
              <a:lnTo>
                <a:pt x="907871" y="186230"/>
              </a:lnTo>
              <a:lnTo>
                <a:pt x="907871"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591D42F6-E181-4ED9-9362-E75AB1F1F0FC}">
      <dsp:nvSpPr>
        <dsp:cNvPr id="0" name=""/>
        <dsp:cNvSpPr/>
      </dsp:nvSpPr>
      <dsp:spPr>
        <a:xfrm>
          <a:off x="2309760"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Probability of Action</a:t>
          </a:r>
        </a:p>
      </dsp:txBody>
      <dsp:txXfrm>
        <a:off x="2337032" y="3939801"/>
        <a:ext cx="1342181" cy="876606"/>
      </dsp:txXfrm>
    </dsp:sp>
    <dsp:sp modelId="{3C397A87-3D47-409C-B324-4109B47539FC}">
      <dsp:nvSpPr>
        <dsp:cNvPr id="0" name=""/>
        <dsp:cNvSpPr/>
      </dsp:nvSpPr>
      <dsp:spPr>
        <a:xfrm>
          <a:off x="4010110" y="2236458"/>
          <a:ext cx="1721628" cy="372460"/>
        </a:xfrm>
        <a:custGeom>
          <a:avLst/>
          <a:gdLst/>
          <a:ahLst/>
          <a:cxnLst/>
          <a:rect l="0" t="0" r="0" b="0"/>
          <a:pathLst>
            <a:path>
              <a:moveTo>
                <a:pt x="0" y="0"/>
              </a:moveTo>
              <a:lnTo>
                <a:pt x="0" y="186230"/>
              </a:lnTo>
              <a:lnTo>
                <a:pt x="1721628" y="186230"/>
              </a:lnTo>
              <a:lnTo>
                <a:pt x="1721628"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A49386D3-1408-462A-A621-4796AD9107DA}">
      <dsp:nvSpPr>
        <dsp:cNvPr id="0" name=""/>
        <dsp:cNvSpPr/>
      </dsp:nvSpPr>
      <dsp:spPr>
        <a:xfrm>
          <a:off x="4845146" y="2608918"/>
          <a:ext cx="177318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Vulnerability</a:t>
          </a:r>
        </a:p>
      </dsp:txBody>
      <dsp:txXfrm>
        <a:off x="4872418" y="2636190"/>
        <a:ext cx="1718641" cy="876606"/>
      </dsp:txXfrm>
    </dsp:sp>
    <dsp:sp modelId="{0BD1840F-F530-43C4-BD21-0CC068181130}">
      <dsp:nvSpPr>
        <dsp:cNvPr id="0" name=""/>
        <dsp:cNvSpPr/>
      </dsp:nvSpPr>
      <dsp:spPr>
        <a:xfrm>
          <a:off x="4823866" y="3540068"/>
          <a:ext cx="907871" cy="372460"/>
        </a:xfrm>
        <a:custGeom>
          <a:avLst/>
          <a:gdLst/>
          <a:ahLst/>
          <a:cxnLst/>
          <a:rect l="0" t="0" r="0" b="0"/>
          <a:pathLst>
            <a:path>
              <a:moveTo>
                <a:pt x="907871" y="0"/>
              </a:moveTo>
              <a:lnTo>
                <a:pt x="907871"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5C001821-C4C6-44DE-AE62-466BDA406221}">
      <dsp:nvSpPr>
        <dsp:cNvPr id="0" name=""/>
        <dsp:cNvSpPr/>
      </dsp:nvSpPr>
      <dsp:spPr>
        <a:xfrm>
          <a:off x="4125504"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Threat Capability</a:t>
          </a:r>
        </a:p>
      </dsp:txBody>
      <dsp:txXfrm>
        <a:off x="4152776" y="3939801"/>
        <a:ext cx="1342181" cy="876606"/>
      </dsp:txXfrm>
    </dsp:sp>
    <dsp:sp modelId="{E0208217-5066-4E0A-897D-088FA5B6A528}">
      <dsp:nvSpPr>
        <dsp:cNvPr id="0" name=""/>
        <dsp:cNvSpPr/>
      </dsp:nvSpPr>
      <dsp:spPr>
        <a:xfrm>
          <a:off x="5731738" y="3540068"/>
          <a:ext cx="907871" cy="372460"/>
        </a:xfrm>
        <a:custGeom>
          <a:avLst/>
          <a:gdLst/>
          <a:ahLst/>
          <a:cxnLst/>
          <a:rect l="0" t="0" r="0" b="0"/>
          <a:pathLst>
            <a:path>
              <a:moveTo>
                <a:pt x="0" y="0"/>
              </a:moveTo>
              <a:lnTo>
                <a:pt x="0" y="186230"/>
              </a:lnTo>
              <a:lnTo>
                <a:pt x="907871" y="186230"/>
              </a:lnTo>
              <a:lnTo>
                <a:pt x="907871"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26F37BE1-0D4B-48A3-9873-0B8971F53DED}">
      <dsp:nvSpPr>
        <dsp:cNvPr id="0" name=""/>
        <dsp:cNvSpPr/>
      </dsp:nvSpPr>
      <dsp:spPr>
        <a:xfrm>
          <a:off x="5941247"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Difficulty</a:t>
          </a:r>
        </a:p>
      </dsp:txBody>
      <dsp:txXfrm>
        <a:off x="5968519" y="3939801"/>
        <a:ext cx="1342181" cy="876606"/>
      </dsp:txXfrm>
    </dsp:sp>
    <dsp:sp modelId="{FBEF2299-22F7-4066-B72C-819354196D59}">
      <dsp:nvSpPr>
        <dsp:cNvPr id="0" name=""/>
        <dsp:cNvSpPr/>
      </dsp:nvSpPr>
      <dsp:spPr>
        <a:xfrm>
          <a:off x="6326846" y="932847"/>
          <a:ext cx="2316736" cy="372460"/>
        </a:xfrm>
        <a:custGeom>
          <a:avLst/>
          <a:gdLst/>
          <a:ahLst/>
          <a:cxnLst/>
          <a:rect l="0" t="0" r="0" b="0"/>
          <a:pathLst>
            <a:path>
              <a:moveTo>
                <a:pt x="0" y="0"/>
              </a:moveTo>
              <a:lnTo>
                <a:pt x="0" y="186230"/>
              </a:lnTo>
              <a:lnTo>
                <a:pt x="2316736" y="186230"/>
              </a:lnTo>
              <a:lnTo>
                <a:pt x="2316736"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05305ACC-AC49-41E7-B5EC-60B996FCF2E6}">
      <dsp:nvSpPr>
        <dsp:cNvPr id="0" name=""/>
        <dsp:cNvSpPr/>
      </dsp:nvSpPr>
      <dsp:spPr>
        <a:xfrm>
          <a:off x="7945220" y="1305308"/>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Loss Magnitude</a:t>
          </a:r>
        </a:p>
      </dsp:txBody>
      <dsp:txXfrm>
        <a:off x="7972492" y="1332580"/>
        <a:ext cx="1342181" cy="876606"/>
      </dsp:txXfrm>
    </dsp:sp>
    <dsp:sp modelId="{19DAACC1-23C3-4277-B3C4-64669EF945BD}">
      <dsp:nvSpPr>
        <dsp:cNvPr id="0" name=""/>
        <dsp:cNvSpPr/>
      </dsp:nvSpPr>
      <dsp:spPr>
        <a:xfrm>
          <a:off x="7735711" y="2236458"/>
          <a:ext cx="907871" cy="372460"/>
        </a:xfrm>
        <a:custGeom>
          <a:avLst/>
          <a:gdLst/>
          <a:ahLst/>
          <a:cxnLst/>
          <a:rect l="0" t="0" r="0" b="0"/>
          <a:pathLst>
            <a:path>
              <a:moveTo>
                <a:pt x="907871" y="0"/>
              </a:moveTo>
              <a:lnTo>
                <a:pt x="907871"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B9F5B92D-A2C0-4E54-981E-0B98336E1EDE}">
      <dsp:nvSpPr>
        <dsp:cNvPr id="0" name=""/>
        <dsp:cNvSpPr/>
      </dsp:nvSpPr>
      <dsp:spPr>
        <a:xfrm>
          <a:off x="7037348" y="2608918"/>
          <a:ext cx="1396725" cy="931150"/>
        </a:xfrm>
        <a:prstGeom prst="roundRect">
          <a:avLst>
            <a:gd name="adj" fmla="val 10000"/>
          </a:avLst>
        </a:prstGeom>
        <a:solidFill>
          <a:srgbClr val="294A8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Primary Loss</a:t>
          </a:r>
        </a:p>
      </dsp:txBody>
      <dsp:txXfrm>
        <a:off x="7064620" y="2636190"/>
        <a:ext cx="1342181" cy="876606"/>
      </dsp:txXfrm>
    </dsp:sp>
    <dsp:sp modelId="{8078363E-A27E-48B5-8673-EFD45B83E7EC}">
      <dsp:nvSpPr>
        <dsp:cNvPr id="0" name=""/>
        <dsp:cNvSpPr/>
      </dsp:nvSpPr>
      <dsp:spPr>
        <a:xfrm>
          <a:off x="8643583" y="2236458"/>
          <a:ext cx="907871" cy="372460"/>
        </a:xfrm>
        <a:custGeom>
          <a:avLst/>
          <a:gdLst/>
          <a:ahLst/>
          <a:cxnLst/>
          <a:rect l="0" t="0" r="0" b="0"/>
          <a:pathLst>
            <a:path>
              <a:moveTo>
                <a:pt x="0" y="0"/>
              </a:moveTo>
              <a:lnTo>
                <a:pt x="0" y="186230"/>
              </a:lnTo>
              <a:lnTo>
                <a:pt x="907871" y="186230"/>
              </a:lnTo>
              <a:lnTo>
                <a:pt x="907871"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525A8AF7-ADBF-47C1-A732-355E1240C767}">
      <dsp:nvSpPr>
        <dsp:cNvPr id="0" name=""/>
        <dsp:cNvSpPr/>
      </dsp:nvSpPr>
      <dsp:spPr>
        <a:xfrm>
          <a:off x="8853092" y="2608918"/>
          <a:ext cx="1396725" cy="931150"/>
        </a:xfrm>
        <a:prstGeom prst="roundRect">
          <a:avLst>
            <a:gd name="adj" fmla="val 10000"/>
          </a:avLst>
        </a:prstGeom>
        <a:solidFill>
          <a:srgbClr val="294A8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Secondary Risk</a:t>
          </a:r>
        </a:p>
      </dsp:txBody>
      <dsp:txXfrm>
        <a:off x="8880364" y="2636190"/>
        <a:ext cx="1342181" cy="876606"/>
      </dsp:txXfrm>
    </dsp:sp>
    <dsp:sp modelId="{4779242B-0BAC-4238-BD3D-E332B14A6793}">
      <dsp:nvSpPr>
        <dsp:cNvPr id="0" name=""/>
        <dsp:cNvSpPr/>
      </dsp:nvSpPr>
      <dsp:spPr>
        <a:xfrm>
          <a:off x="8643583" y="3540068"/>
          <a:ext cx="907871" cy="372460"/>
        </a:xfrm>
        <a:custGeom>
          <a:avLst/>
          <a:gdLst/>
          <a:ahLst/>
          <a:cxnLst/>
          <a:rect l="0" t="0" r="0" b="0"/>
          <a:pathLst>
            <a:path>
              <a:moveTo>
                <a:pt x="907871" y="0"/>
              </a:moveTo>
              <a:lnTo>
                <a:pt x="907871"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4DB955B0-2AB8-43A6-B6FA-1E381D12FC4A}">
      <dsp:nvSpPr>
        <dsp:cNvPr id="0" name=""/>
        <dsp:cNvSpPr/>
      </dsp:nvSpPr>
      <dsp:spPr>
        <a:xfrm>
          <a:off x="7945220"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Secondary Loss Event Frequency</a:t>
          </a:r>
        </a:p>
      </dsp:txBody>
      <dsp:txXfrm>
        <a:off x="7972492" y="3939801"/>
        <a:ext cx="1342181" cy="876606"/>
      </dsp:txXfrm>
    </dsp:sp>
    <dsp:sp modelId="{6E52C6DA-2D59-4AEC-87BC-785D6A4215E4}">
      <dsp:nvSpPr>
        <dsp:cNvPr id="0" name=""/>
        <dsp:cNvSpPr/>
      </dsp:nvSpPr>
      <dsp:spPr>
        <a:xfrm>
          <a:off x="9551454" y="3540068"/>
          <a:ext cx="907871" cy="372460"/>
        </a:xfrm>
        <a:custGeom>
          <a:avLst/>
          <a:gdLst/>
          <a:ahLst/>
          <a:cxnLst/>
          <a:rect l="0" t="0" r="0" b="0"/>
          <a:pathLst>
            <a:path>
              <a:moveTo>
                <a:pt x="0" y="0"/>
              </a:moveTo>
              <a:lnTo>
                <a:pt x="0" y="186230"/>
              </a:lnTo>
              <a:lnTo>
                <a:pt x="907871" y="186230"/>
              </a:lnTo>
              <a:lnTo>
                <a:pt x="907871"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0E8B85CA-8546-4154-AFF3-7DA3ED95DF04}">
      <dsp:nvSpPr>
        <dsp:cNvPr id="0" name=""/>
        <dsp:cNvSpPr/>
      </dsp:nvSpPr>
      <dsp:spPr>
        <a:xfrm>
          <a:off x="9760963"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Secondary Loss Magnitude</a:t>
          </a:r>
        </a:p>
      </dsp:txBody>
      <dsp:txXfrm>
        <a:off x="9788235" y="3939801"/>
        <a:ext cx="1342181" cy="876606"/>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165DA1-D859-46D4-8130-6DC11111D4A2}">
      <dsp:nvSpPr>
        <dsp:cNvPr id="0" name=""/>
        <dsp:cNvSpPr/>
      </dsp:nvSpPr>
      <dsp:spPr>
        <a:xfrm>
          <a:off x="5628483" y="1697"/>
          <a:ext cx="1396725" cy="931150"/>
        </a:xfrm>
        <a:prstGeom prst="roundRect">
          <a:avLst>
            <a:gd name="adj" fmla="val 10000"/>
          </a:avLst>
        </a:prstGeom>
        <a:noFill/>
        <a:ln w="38100" cap="flat" cmpd="sng" algn="ctr">
          <a:solidFill>
            <a:srgbClr val="1A6B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tx1"/>
              </a:solidFill>
            </a:rPr>
            <a:t>Risk</a:t>
          </a:r>
          <a:endParaRPr lang="en-US" sz="1600" b="1" kern="1200" dirty="0">
            <a:solidFill>
              <a:schemeClr val="tx1"/>
            </a:solidFill>
          </a:endParaRPr>
        </a:p>
      </dsp:txBody>
      <dsp:txXfrm>
        <a:off x="5655755" y="28969"/>
        <a:ext cx="1342181" cy="876606"/>
      </dsp:txXfrm>
    </dsp:sp>
    <dsp:sp modelId="{9A392CE1-D2C7-4CA7-88B2-D451ED4A30EE}">
      <dsp:nvSpPr>
        <dsp:cNvPr id="0" name=""/>
        <dsp:cNvSpPr/>
      </dsp:nvSpPr>
      <dsp:spPr>
        <a:xfrm>
          <a:off x="4010110" y="932847"/>
          <a:ext cx="2316736" cy="372460"/>
        </a:xfrm>
        <a:custGeom>
          <a:avLst/>
          <a:gdLst/>
          <a:ahLst/>
          <a:cxnLst/>
          <a:rect l="0" t="0" r="0" b="0"/>
          <a:pathLst>
            <a:path>
              <a:moveTo>
                <a:pt x="2316736" y="0"/>
              </a:moveTo>
              <a:lnTo>
                <a:pt x="2316736"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45E47A55-0F59-4FF1-97AD-FB467CBEBF68}">
      <dsp:nvSpPr>
        <dsp:cNvPr id="0" name=""/>
        <dsp:cNvSpPr/>
      </dsp:nvSpPr>
      <dsp:spPr>
        <a:xfrm>
          <a:off x="3311747" y="1305308"/>
          <a:ext cx="1396725" cy="931150"/>
        </a:xfrm>
        <a:prstGeom prst="roundRect">
          <a:avLst>
            <a:gd name="adj" fmla="val 10000"/>
          </a:avLst>
        </a:prstGeom>
        <a:noFill/>
        <a:ln w="38100" cap="flat" cmpd="sng" algn="ctr">
          <a:solidFill>
            <a:srgbClr val="1A6B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endParaRPr lang="en-US" sz="1600" b="1" kern="1200" dirty="0"/>
        </a:p>
      </dsp:txBody>
      <dsp:txXfrm>
        <a:off x="3339019" y="1332580"/>
        <a:ext cx="1342181" cy="876606"/>
      </dsp:txXfrm>
    </dsp:sp>
    <dsp:sp modelId="{45305714-C94E-4F12-B2EB-3A071E7ED17E}">
      <dsp:nvSpPr>
        <dsp:cNvPr id="0" name=""/>
        <dsp:cNvSpPr/>
      </dsp:nvSpPr>
      <dsp:spPr>
        <a:xfrm>
          <a:off x="2100252" y="2236458"/>
          <a:ext cx="1909858" cy="372460"/>
        </a:xfrm>
        <a:custGeom>
          <a:avLst/>
          <a:gdLst/>
          <a:ahLst/>
          <a:cxnLst/>
          <a:rect l="0" t="0" r="0" b="0"/>
          <a:pathLst>
            <a:path>
              <a:moveTo>
                <a:pt x="1909858" y="0"/>
              </a:moveTo>
              <a:lnTo>
                <a:pt x="1909858"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56909645-EEA1-4468-8D6A-E6039080F8B9}">
      <dsp:nvSpPr>
        <dsp:cNvPr id="0" name=""/>
        <dsp:cNvSpPr/>
      </dsp:nvSpPr>
      <dsp:spPr>
        <a:xfrm>
          <a:off x="1401889" y="2608918"/>
          <a:ext cx="1396725" cy="931150"/>
        </a:xfrm>
        <a:prstGeom prst="roundRect">
          <a:avLst>
            <a:gd name="adj" fmla="val 10000"/>
          </a:avLst>
        </a:prstGeom>
        <a:noFill/>
        <a:ln w="38100" cap="flat" cmpd="sng" algn="ctr">
          <a:solidFill>
            <a:srgbClr val="1A6B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endParaRPr lang="en-US" sz="1600" b="1" kern="1200" dirty="0"/>
        </a:p>
      </dsp:txBody>
      <dsp:txXfrm>
        <a:off x="1429161" y="2636190"/>
        <a:ext cx="1342181" cy="876606"/>
      </dsp:txXfrm>
    </dsp:sp>
    <dsp:sp modelId="{4C134293-500C-4739-956D-E4224E3163A4}">
      <dsp:nvSpPr>
        <dsp:cNvPr id="0" name=""/>
        <dsp:cNvSpPr/>
      </dsp:nvSpPr>
      <dsp:spPr>
        <a:xfrm>
          <a:off x="1192380" y="3540068"/>
          <a:ext cx="907871" cy="372460"/>
        </a:xfrm>
        <a:custGeom>
          <a:avLst/>
          <a:gdLst/>
          <a:ahLst/>
          <a:cxnLst/>
          <a:rect l="0" t="0" r="0" b="0"/>
          <a:pathLst>
            <a:path>
              <a:moveTo>
                <a:pt x="907871" y="0"/>
              </a:moveTo>
              <a:lnTo>
                <a:pt x="907871"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EF13F57B-B642-4760-8A0C-B4919C043B66}">
      <dsp:nvSpPr>
        <dsp:cNvPr id="0" name=""/>
        <dsp:cNvSpPr/>
      </dsp:nvSpPr>
      <dsp:spPr>
        <a:xfrm>
          <a:off x="494017" y="3912529"/>
          <a:ext cx="1396725" cy="931150"/>
        </a:xfrm>
        <a:prstGeom prst="roundRect">
          <a:avLst>
            <a:gd name="adj" fmla="val 10000"/>
          </a:avLst>
        </a:prstGeom>
        <a:noFill/>
        <a:ln w="38100" cap="flat" cmpd="sng" algn="ctr">
          <a:solidFill>
            <a:srgbClr val="1A6B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endParaRPr lang="en-US" sz="1600" b="1" kern="1200" dirty="0"/>
        </a:p>
      </dsp:txBody>
      <dsp:txXfrm>
        <a:off x="521289" y="3939801"/>
        <a:ext cx="1342181" cy="876606"/>
      </dsp:txXfrm>
    </dsp:sp>
    <dsp:sp modelId="{97E9D4FE-AF04-436C-A8EB-2D223DA294CD}">
      <dsp:nvSpPr>
        <dsp:cNvPr id="0" name=""/>
        <dsp:cNvSpPr/>
      </dsp:nvSpPr>
      <dsp:spPr>
        <a:xfrm>
          <a:off x="2100252" y="3540068"/>
          <a:ext cx="907871" cy="372460"/>
        </a:xfrm>
        <a:custGeom>
          <a:avLst/>
          <a:gdLst/>
          <a:ahLst/>
          <a:cxnLst/>
          <a:rect l="0" t="0" r="0" b="0"/>
          <a:pathLst>
            <a:path>
              <a:moveTo>
                <a:pt x="0" y="0"/>
              </a:moveTo>
              <a:lnTo>
                <a:pt x="0" y="186230"/>
              </a:lnTo>
              <a:lnTo>
                <a:pt x="907871" y="186230"/>
              </a:lnTo>
              <a:lnTo>
                <a:pt x="907871"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591D42F6-E181-4ED9-9362-E75AB1F1F0FC}">
      <dsp:nvSpPr>
        <dsp:cNvPr id="0" name=""/>
        <dsp:cNvSpPr/>
      </dsp:nvSpPr>
      <dsp:spPr>
        <a:xfrm>
          <a:off x="2309760" y="3912529"/>
          <a:ext cx="1396725" cy="931150"/>
        </a:xfrm>
        <a:prstGeom prst="roundRect">
          <a:avLst>
            <a:gd name="adj" fmla="val 10000"/>
          </a:avLst>
        </a:prstGeom>
        <a:noFill/>
        <a:ln w="38100" cap="flat" cmpd="sng" algn="ctr">
          <a:solidFill>
            <a:srgbClr val="1A6B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endParaRPr lang="en-US" sz="1600" b="1" kern="1200" dirty="0"/>
        </a:p>
      </dsp:txBody>
      <dsp:txXfrm>
        <a:off x="2337032" y="3939801"/>
        <a:ext cx="1342181" cy="876606"/>
      </dsp:txXfrm>
    </dsp:sp>
    <dsp:sp modelId="{3C397A87-3D47-409C-B324-4109B47539FC}">
      <dsp:nvSpPr>
        <dsp:cNvPr id="0" name=""/>
        <dsp:cNvSpPr/>
      </dsp:nvSpPr>
      <dsp:spPr>
        <a:xfrm>
          <a:off x="4010110" y="2236458"/>
          <a:ext cx="1721628" cy="372460"/>
        </a:xfrm>
        <a:custGeom>
          <a:avLst/>
          <a:gdLst/>
          <a:ahLst/>
          <a:cxnLst/>
          <a:rect l="0" t="0" r="0" b="0"/>
          <a:pathLst>
            <a:path>
              <a:moveTo>
                <a:pt x="0" y="0"/>
              </a:moveTo>
              <a:lnTo>
                <a:pt x="0" y="186230"/>
              </a:lnTo>
              <a:lnTo>
                <a:pt x="1721628" y="186230"/>
              </a:lnTo>
              <a:lnTo>
                <a:pt x="1721628"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A49386D3-1408-462A-A621-4796AD9107DA}">
      <dsp:nvSpPr>
        <dsp:cNvPr id="0" name=""/>
        <dsp:cNvSpPr/>
      </dsp:nvSpPr>
      <dsp:spPr>
        <a:xfrm>
          <a:off x="4845146" y="2608918"/>
          <a:ext cx="1773185" cy="931150"/>
        </a:xfrm>
        <a:prstGeom prst="roundRect">
          <a:avLst>
            <a:gd name="adj" fmla="val 10000"/>
          </a:avLst>
        </a:prstGeom>
        <a:noFill/>
        <a:ln w="38100" cap="flat" cmpd="sng" algn="ctr">
          <a:solidFill>
            <a:srgbClr val="1A6B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endParaRPr lang="en-US" sz="1600" b="1" kern="1200" dirty="0"/>
        </a:p>
      </dsp:txBody>
      <dsp:txXfrm>
        <a:off x="4872418" y="2636190"/>
        <a:ext cx="1718641" cy="876606"/>
      </dsp:txXfrm>
    </dsp:sp>
    <dsp:sp modelId="{0BD1840F-F530-43C4-BD21-0CC068181130}">
      <dsp:nvSpPr>
        <dsp:cNvPr id="0" name=""/>
        <dsp:cNvSpPr/>
      </dsp:nvSpPr>
      <dsp:spPr>
        <a:xfrm>
          <a:off x="4823866" y="3540068"/>
          <a:ext cx="907871" cy="372460"/>
        </a:xfrm>
        <a:custGeom>
          <a:avLst/>
          <a:gdLst/>
          <a:ahLst/>
          <a:cxnLst/>
          <a:rect l="0" t="0" r="0" b="0"/>
          <a:pathLst>
            <a:path>
              <a:moveTo>
                <a:pt x="907871" y="0"/>
              </a:moveTo>
              <a:lnTo>
                <a:pt x="907871"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5C001821-C4C6-44DE-AE62-466BDA406221}">
      <dsp:nvSpPr>
        <dsp:cNvPr id="0" name=""/>
        <dsp:cNvSpPr/>
      </dsp:nvSpPr>
      <dsp:spPr>
        <a:xfrm>
          <a:off x="4125504" y="3912529"/>
          <a:ext cx="1396725" cy="931150"/>
        </a:xfrm>
        <a:prstGeom prst="roundRect">
          <a:avLst>
            <a:gd name="adj" fmla="val 10000"/>
          </a:avLst>
        </a:prstGeom>
        <a:noFill/>
        <a:ln w="38100" cap="flat" cmpd="sng" algn="ctr">
          <a:solidFill>
            <a:srgbClr val="1A6B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endParaRPr lang="en-US" sz="1600" b="1" kern="1200" dirty="0"/>
        </a:p>
      </dsp:txBody>
      <dsp:txXfrm>
        <a:off x="4152776" y="3939801"/>
        <a:ext cx="1342181" cy="876606"/>
      </dsp:txXfrm>
    </dsp:sp>
    <dsp:sp modelId="{E0208217-5066-4E0A-897D-088FA5B6A528}">
      <dsp:nvSpPr>
        <dsp:cNvPr id="0" name=""/>
        <dsp:cNvSpPr/>
      </dsp:nvSpPr>
      <dsp:spPr>
        <a:xfrm>
          <a:off x="5731738" y="3540068"/>
          <a:ext cx="907871" cy="372460"/>
        </a:xfrm>
        <a:custGeom>
          <a:avLst/>
          <a:gdLst/>
          <a:ahLst/>
          <a:cxnLst/>
          <a:rect l="0" t="0" r="0" b="0"/>
          <a:pathLst>
            <a:path>
              <a:moveTo>
                <a:pt x="0" y="0"/>
              </a:moveTo>
              <a:lnTo>
                <a:pt x="0" y="186230"/>
              </a:lnTo>
              <a:lnTo>
                <a:pt x="907871" y="186230"/>
              </a:lnTo>
              <a:lnTo>
                <a:pt x="907871"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26F37BE1-0D4B-48A3-9873-0B8971F53DED}">
      <dsp:nvSpPr>
        <dsp:cNvPr id="0" name=""/>
        <dsp:cNvSpPr/>
      </dsp:nvSpPr>
      <dsp:spPr>
        <a:xfrm>
          <a:off x="5941247" y="3912529"/>
          <a:ext cx="1396725" cy="931150"/>
        </a:xfrm>
        <a:prstGeom prst="roundRect">
          <a:avLst>
            <a:gd name="adj" fmla="val 10000"/>
          </a:avLst>
        </a:prstGeom>
        <a:noFill/>
        <a:ln w="38100" cap="flat" cmpd="sng" algn="ctr">
          <a:solidFill>
            <a:srgbClr val="1A6B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endParaRPr lang="en-US" sz="1600" b="1" kern="1200" dirty="0"/>
        </a:p>
      </dsp:txBody>
      <dsp:txXfrm>
        <a:off x="5968519" y="3939801"/>
        <a:ext cx="1342181" cy="876606"/>
      </dsp:txXfrm>
    </dsp:sp>
    <dsp:sp modelId="{FBEF2299-22F7-4066-B72C-819354196D59}">
      <dsp:nvSpPr>
        <dsp:cNvPr id="0" name=""/>
        <dsp:cNvSpPr/>
      </dsp:nvSpPr>
      <dsp:spPr>
        <a:xfrm>
          <a:off x="6326846" y="932847"/>
          <a:ext cx="2316736" cy="372460"/>
        </a:xfrm>
        <a:custGeom>
          <a:avLst/>
          <a:gdLst/>
          <a:ahLst/>
          <a:cxnLst/>
          <a:rect l="0" t="0" r="0" b="0"/>
          <a:pathLst>
            <a:path>
              <a:moveTo>
                <a:pt x="0" y="0"/>
              </a:moveTo>
              <a:lnTo>
                <a:pt x="0" y="186230"/>
              </a:lnTo>
              <a:lnTo>
                <a:pt x="2316736" y="186230"/>
              </a:lnTo>
              <a:lnTo>
                <a:pt x="2316736"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05305ACC-AC49-41E7-B5EC-60B996FCF2E6}">
      <dsp:nvSpPr>
        <dsp:cNvPr id="0" name=""/>
        <dsp:cNvSpPr/>
      </dsp:nvSpPr>
      <dsp:spPr>
        <a:xfrm>
          <a:off x="7945220" y="1305308"/>
          <a:ext cx="1396725" cy="931150"/>
        </a:xfrm>
        <a:prstGeom prst="roundRect">
          <a:avLst>
            <a:gd name="adj" fmla="val 10000"/>
          </a:avLst>
        </a:prstGeom>
        <a:noFill/>
        <a:ln w="38100" cap="flat" cmpd="sng" algn="ctr">
          <a:solidFill>
            <a:srgbClr val="1A6B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endParaRPr lang="en-US" sz="1600" b="1" kern="1200" dirty="0"/>
        </a:p>
      </dsp:txBody>
      <dsp:txXfrm>
        <a:off x="7972492" y="1332580"/>
        <a:ext cx="1342181" cy="876606"/>
      </dsp:txXfrm>
    </dsp:sp>
    <dsp:sp modelId="{19DAACC1-23C3-4277-B3C4-64669EF945BD}">
      <dsp:nvSpPr>
        <dsp:cNvPr id="0" name=""/>
        <dsp:cNvSpPr/>
      </dsp:nvSpPr>
      <dsp:spPr>
        <a:xfrm>
          <a:off x="7735711" y="2236458"/>
          <a:ext cx="907871" cy="372460"/>
        </a:xfrm>
        <a:custGeom>
          <a:avLst/>
          <a:gdLst/>
          <a:ahLst/>
          <a:cxnLst/>
          <a:rect l="0" t="0" r="0" b="0"/>
          <a:pathLst>
            <a:path>
              <a:moveTo>
                <a:pt x="907871" y="0"/>
              </a:moveTo>
              <a:lnTo>
                <a:pt x="907871"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B9F5B92D-A2C0-4E54-981E-0B98336E1EDE}">
      <dsp:nvSpPr>
        <dsp:cNvPr id="0" name=""/>
        <dsp:cNvSpPr/>
      </dsp:nvSpPr>
      <dsp:spPr>
        <a:xfrm>
          <a:off x="7037348" y="2608918"/>
          <a:ext cx="1396725" cy="931150"/>
        </a:xfrm>
        <a:prstGeom prst="roundRect">
          <a:avLst>
            <a:gd name="adj" fmla="val 10000"/>
          </a:avLst>
        </a:prstGeom>
        <a:noFill/>
        <a:ln w="38100" cap="flat" cmpd="sng" algn="ctr">
          <a:solidFill>
            <a:srgbClr val="1A6B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endParaRPr lang="en-US" sz="1600" b="1" kern="1200" dirty="0"/>
        </a:p>
      </dsp:txBody>
      <dsp:txXfrm>
        <a:off x="7064620" y="2636190"/>
        <a:ext cx="1342181" cy="876606"/>
      </dsp:txXfrm>
    </dsp:sp>
    <dsp:sp modelId="{8078363E-A27E-48B5-8673-EFD45B83E7EC}">
      <dsp:nvSpPr>
        <dsp:cNvPr id="0" name=""/>
        <dsp:cNvSpPr/>
      </dsp:nvSpPr>
      <dsp:spPr>
        <a:xfrm>
          <a:off x="8643583" y="2236458"/>
          <a:ext cx="907871" cy="372460"/>
        </a:xfrm>
        <a:custGeom>
          <a:avLst/>
          <a:gdLst/>
          <a:ahLst/>
          <a:cxnLst/>
          <a:rect l="0" t="0" r="0" b="0"/>
          <a:pathLst>
            <a:path>
              <a:moveTo>
                <a:pt x="0" y="0"/>
              </a:moveTo>
              <a:lnTo>
                <a:pt x="0" y="186230"/>
              </a:lnTo>
              <a:lnTo>
                <a:pt x="907871" y="186230"/>
              </a:lnTo>
              <a:lnTo>
                <a:pt x="907871"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525A8AF7-ADBF-47C1-A732-355E1240C767}">
      <dsp:nvSpPr>
        <dsp:cNvPr id="0" name=""/>
        <dsp:cNvSpPr/>
      </dsp:nvSpPr>
      <dsp:spPr>
        <a:xfrm>
          <a:off x="8853092" y="2608918"/>
          <a:ext cx="1396725" cy="931150"/>
        </a:xfrm>
        <a:prstGeom prst="roundRect">
          <a:avLst>
            <a:gd name="adj" fmla="val 10000"/>
          </a:avLst>
        </a:prstGeom>
        <a:noFill/>
        <a:ln w="38100" cap="flat" cmpd="sng" algn="ctr">
          <a:solidFill>
            <a:srgbClr val="1A6B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endParaRPr lang="en-US" sz="1600" b="1" kern="1200" dirty="0"/>
        </a:p>
      </dsp:txBody>
      <dsp:txXfrm>
        <a:off x="8880364" y="2636190"/>
        <a:ext cx="1342181" cy="876606"/>
      </dsp:txXfrm>
    </dsp:sp>
    <dsp:sp modelId="{4779242B-0BAC-4238-BD3D-E332B14A6793}">
      <dsp:nvSpPr>
        <dsp:cNvPr id="0" name=""/>
        <dsp:cNvSpPr/>
      </dsp:nvSpPr>
      <dsp:spPr>
        <a:xfrm>
          <a:off x="8643583" y="3540068"/>
          <a:ext cx="907871" cy="372460"/>
        </a:xfrm>
        <a:custGeom>
          <a:avLst/>
          <a:gdLst/>
          <a:ahLst/>
          <a:cxnLst/>
          <a:rect l="0" t="0" r="0" b="0"/>
          <a:pathLst>
            <a:path>
              <a:moveTo>
                <a:pt x="907871" y="0"/>
              </a:moveTo>
              <a:lnTo>
                <a:pt x="907871"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4DB955B0-2AB8-43A6-B6FA-1E381D12FC4A}">
      <dsp:nvSpPr>
        <dsp:cNvPr id="0" name=""/>
        <dsp:cNvSpPr/>
      </dsp:nvSpPr>
      <dsp:spPr>
        <a:xfrm>
          <a:off x="7945220" y="3912529"/>
          <a:ext cx="1396725" cy="931150"/>
        </a:xfrm>
        <a:prstGeom prst="roundRect">
          <a:avLst>
            <a:gd name="adj" fmla="val 10000"/>
          </a:avLst>
        </a:prstGeom>
        <a:noFill/>
        <a:ln w="38100" cap="flat" cmpd="sng" algn="ctr">
          <a:solidFill>
            <a:srgbClr val="1A6B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endParaRPr lang="en-US" sz="1600" b="1" kern="1200" dirty="0"/>
        </a:p>
      </dsp:txBody>
      <dsp:txXfrm>
        <a:off x="7972492" y="3939801"/>
        <a:ext cx="1342181" cy="876606"/>
      </dsp:txXfrm>
    </dsp:sp>
    <dsp:sp modelId="{6E52C6DA-2D59-4AEC-87BC-785D6A4215E4}">
      <dsp:nvSpPr>
        <dsp:cNvPr id="0" name=""/>
        <dsp:cNvSpPr/>
      </dsp:nvSpPr>
      <dsp:spPr>
        <a:xfrm>
          <a:off x="9551454" y="3540068"/>
          <a:ext cx="907871" cy="372460"/>
        </a:xfrm>
        <a:custGeom>
          <a:avLst/>
          <a:gdLst/>
          <a:ahLst/>
          <a:cxnLst/>
          <a:rect l="0" t="0" r="0" b="0"/>
          <a:pathLst>
            <a:path>
              <a:moveTo>
                <a:pt x="0" y="0"/>
              </a:moveTo>
              <a:lnTo>
                <a:pt x="0" y="186230"/>
              </a:lnTo>
              <a:lnTo>
                <a:pt x="907871" y="186230"/>
              </a:lnTo>
              <a:lnTo>
                <a:pt x="907871"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0E8B85CA-8546-4154-AFF3-7DA3ED95DF04}">
      <dsp:nvSpPr>
        <dsp:cNvPr id="0" name=""/>
        <dsp:cNvSpPr/>
      </dsp:nvSpPr>
      <dsp:spPr>
        <a:xfrm>
          <a:off x="9760963" y="3912529"/>
          <a:ext cx="1396725" cy="931150"/>
        </a:xfrm>
        <a:prstGeom prst="roundRect">
          <a:avLst>
            <a:gd name="adj" fmla="val 10000"/>
          </a:avLst>
        </a:prstGeom>
        <a:noFill/>
        <a:ln w="38100" cap="flat" cmpd="sng" algn="ctr">
          <a:solidFill>
            <a:srgbClr val="1A6B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endParaRPr lang="en-US" sz="1600" b="1" kern="1200" dirty="0"/>
        </a:p>
      </dsp:txBody>
      <dsp:txXfrm>
        <a:off x="9788235" y="3939801"/>
        <a:ext cx="1342181" cy="8766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165DA1-D859-46D4-8130-6DC11111D4A2}">
      <dsp:nvSpPr>
        <dsp:cNvPr id="0" name=""/>
        <dsp:cNvSpPr/>
      </dsp:nvSpPr>
      <dsp:spPr>
        <a:xfrm>
          <a:off x="5628483" y="1697"/>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Risk</a:t>
          </a:r>
          <a:endParaRPr lang="en-US" sz="1600" b="1" kern="1200" dirty="0"/>
        </a:p>
      </dsp:txBody>
      <dsp:txXfrm>
        <a:off x="5655755" y="28969"/>
        <a:ext cx="1342181" cy="876606"/>
      </dsp:txXfrm>
    </dsp:sp>
    <dsp:sp modelId="{9A392CE1-D2C7-4CA7-88B2-D451ED4A30EE}">
      <dsp:nvSpPr>
        <dsp:cNvPr id="0" name=""/>
        <dsp:cNvSpPr/>
      </dsp:nvSpPr>
      <dsp:spPr>
        <a:xfrm>
          <a:off x="4010110" y="932847"/>
          <a:ext cx="2316736" cy="372460"/>
        </a:xfrm>
        <a:custGeom>
          <a:avLst/>
          <a:gdLst/>
          <a:ahLst/>
          <a:cxnLst/>
          <a:rect l="0" t="0" r="0" b="0"/>
          <a:pathLst>
            <a:path>
              <a:moveTo>
                <a:pt x="2316736" y="0"/>
              </a:moveTo>
              <a:lnTo>
                <a:pt x="2316736"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45E47A55-0F59-4FF1-97AD-FB467CBEBF68}">
      <dsp:nvSpPr>
        <dsp:cNvPr id="0" name=""/>
        <dsp:cNvSpPr/>
      </dsp:nvSpPr>
      <dsp:spPr>
        <a:xfrm>
          <a:off x="3311747" y="1305308"/>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Loss Event Frequency</a:t>
          </a:r>
        </a:p>
      </dsp:txBody>
      <dsp:txXfrm>
        <a:off x="3339019" y="1332580"/>
        <a:ext cx="1342181" cy="876606"/>
      </dsp:txXfrm>
    </dsp:sp>
    <dsp:sp modelId="{45305714-C94E-4F12-B2EB-3A071E7ED17E}">
      <dsp:nvSpPr>
        <dsp:cNvPr id="0" name=""/>
        <dsp:cNvSpPr/>
      </dsp:nvSpPr>
      <dsp:spPr>
        <a:xfrm>
          <a:off x="2100252" y="2236458"/>
          <a:ext cx="1909858" cy="372460"/>
        </a:xfrm>
        <a:custGeom>
          <a:avLst/>
          <a:gdLst/>
          <a:ahLst/>
          <a:cxnLst/>
          <a:rect l="0" t="0" r="0" b="0"/>
          <a:pathLst>
            <a:path>
              <a:moveTo>
                <a:pt x="1909858" y="0"/>
              </a:moveTo>
              <a:lnTo>
                <a:pt x="1909858"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56909645-EEA1-4468-8D6A-E6039080F8B9}">
      <dsp:nvSpPr>
        <dsp:cNvPr id="0" name=""/>
        <dsp:cNvSpPr/>
      </dsp:nvSpPr>
      <dsp:spPr>
        <a:xfrm>
          <a:off x="1401889" y="2608918"/>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Threat Event Frequency</a:t>
          </a:r>
        </a:p>
      </dsp:txBody>
      <dsp:txXfrm>
        <a:off x="1429161" y="2636190"/>
        <a:ext cx="1342181" cy="876606"/>
      </dsp:txXfrm>
    </dsp:sp>
    <dsp:sp modelId="{4C134293-500C-4739-956D-E4224E3163A4}">
      <dsp:nvSpPr>
        <dsp:cNvPr id="0" name=""/>
        <dsp:cNvSpPr/>
      </dsp:nvSpPr>
      <dsp:spPr>
        <a:xfrm>
          <a:off x="1192380" y="3540068"/>
          <a:ext cx="907871" cy="372460"/>
        </a:xfrm>
        <a:custGeom>
          <a:avLst/>
          <a:gdLst/>
          <a:ahLst/>
          <a:cxnLst/>
          <a:rect l="0" t="0" r="0" b="0"/>
          <a:pathLst>
            <a:path>
              <a:moveTo>
                <a:pt x="907871" y="0"/>
              </a:moveTo>
              <a:lnTo>
                <a:pt x="907871"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EF13F57B-B642-4760-8A0C-B4919C043B66}">
      <dsp:nvSpPr>
        <dsp:cNvPr id="0" name=""/>
        <dsp:cNvSpPr/>
      </dsp:nvSpPr>
      <dsp:spPr>
        <a:xfrm>
          <a:off x="494017"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Contact Frequency</a:t>
          </a:r>
        </a:p>
      </dsp:txBody>
      <dsp:txXfrm>
        <a:off x="521289" y="3939801"/>
        <a:ext cx="1342181" cy="876606"/>
      </dsp:txXfrm>
    </dsp:sp>
    <dsp:sp modelId="{97E9D4FE-AF04-436C-A8EB-2D223DA294CD}">
      <dsp:nvSpPr>
        <dsp:cNvPr id="0" name=""/>
        <dsp:cNvSpPr/>
      </dsp:nvSpPr>
      <dsp:spPr>
        <a:xfrm>
          <a:off x="2100252" y="3540068"/>
          <a:ext cx="907871" cy="372460"/>
        </a:xfrm>
        <a:custGeom>
          <a:avLst/>
          <a:gdLst/>
          <a:ahLst/>
          <a:cxnLst/>
          <a:rect l="0" t="0" r="0" b="0"/>
          <a:pathLst>
            <a:path>
              <a:moveTo>
                <a:pt x="0" y="0"/>
              </a:moveTo>
              <a:lnTo>
                <a:pt x="0" y="186230"/>
              </a:lnTo>
              <a:lnTo>
                <a:pt x="907871" y="186230"/>
              </a:lnTo>
              <a:lnTo>
                <a:pt x="907871"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591D42F6-E181-4ED9-9362-E75AB1F1F0FC}">
      <dsp:nvSpPr>
        <dsp:cNvPr id="0" name=""/>
        <dsp:cNvSpPr/>
      </dsp:nvSpPr>
      <dsp:spPr>
        <a:xfrm>
          <a:off x="2309760"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Probability of Action</a:t>
          </a:r>
        </a:p>
      </dsp:txBody>
      <dsp:txXfrm>
        <a:off x="2337032" y="3939801"/>
        <a:ext cx="1342181" cy="876606"/>
      </dsp:txXfrm>
    </dsp:sp>
    <dsp:sp modelId="{3C397A87-3D47-409C-B324-4109B47539FC}">
      <dsp:nvSpPr>
        <dsp:cNvPr id="0" name=""/>
        <dsp:cNvSpPr/>
      </dsp:nvSpPr>
      <dsp:spPr>
        <a:xfrm>
          <a:off x="4010110" y="2236458"/>
          <a:ext cx="1721628" cy="372460"/>
        </a:xfrm>
        <a:custGeom>
          <a:avLst/>
          <a:gdLst/>
          <a:ahLst/>
          <a:cxnLst/>
          <a:rect l="0" t="0" r="0" b="0"/>
          <a:pathLst>
            <a:path>
              <a:moveTo>
                <a:pt x="0" y="0"/>
              </a:moveTo>
              <a:lnTo>
                <a:pt x="0" y="186230"/>
              </a:lnTo>
              <a:lnTo>
                <a:pt x="1721628" y="186230"/>
              </a:lnTo>
              <a:lnTo>
                <a:pt x="1721628"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A49386D3-1408-462A-A621-4796AD9107DA}">
      <dsp:nvSpPr>
        <dsp:cNvPr id="0" name=""/>
        <dsp:cNvSpPr/>
      </dsp:nvSpPr>
      <dsp:spPr>
        <a:xfrm>
          <a:off x="4845146" y="2608918"/>
          <a:ext cx="177318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Vulnerability</a:t>
          </a:r>
        </a:p>
      </dsp:txBody>
      <dsp:txXfrm>
        <a:off x="4872418" y="2636190"/>
        <a:ext cx="1718641" cy="876606"/>
      </dsp:txXfrm>
    </dsp:sp>
    <dsp:sp modelId="{0BD1840F-F530-43C4-BD21-0CC068181130}">
      <dsp:nvSpPr>
        <dsp:cNvPr id="0" name=""/>
        <dsp:cNvSpPr/>
      </dsp:nvSpPr>
      <dsp:spPr>
        <a:xfrm>
          <a:off x="4823866" y="3540068"/>
          <a:ext cx="907871" cy="372460"/>
        </a:xfrm>
        <a:custGeom>
          <a:avLst/>
          <a:gdLst/>
          <a:ahLst/>
          <a:cxnLst/>
          <a:rect l="0" t="0" r="0" b="0"/>
          <a:pathLst>
            <a:path>
              <a:moveTo>
                <a:pt x="907871" y="0"/>
              </a:moveTo>
              <a:lnTo>
                <a:pt x="907871"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5C001821-C4C6-44DE-AE62-466BDA406221}">
      <dsp:nvSpPr>
        <dsp:cNvPr id="0" name=""/>
        <dsp:cNvSpPr/>
      </dsp:nvSpPr>
      <dsp:spPr>
        <a:xfrm>
          <a:off x="4125504"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Threat Capability</a:t>
          </a:r>
        </a:p>
      </dsp:txBody>
      <dsp:txXfrm>
        <a:off x="4152776" y="3939801"/>
        <a:ext cx="1342181" cy="876606"/>
      </dsp:txXfrm>
    </dsp:sp>
    <dsp:sp modelId="{E0208217-5066-4E0A-897D-088FA5B6A528}">
      <dsp:nvSpPr>
        <dsp:cNvPr id="0" name=""/>
        <dsp:cNvSpPr/>
      </dsp:nvSpPr>
      <dsp:spPr>
        <a:xfrm>
          <a:off x="5731738" y="3540068"/>
          <a:ext cx="907871" cy="372460"/>
        </a:xfrm>
        <a:custGeom>
          <a:avLst/>
          <a:gdLst/>
          <a:ahLst/>
          <a:cxnLst/>
          <a:rect l="0" t="0" r="0" b="0"/>
          <a:pathLst>
            <a:path>
              <a:moveTo>
                <a:pt x="0" y="0"/>
              </a:moveTo>
              <a:lnTo>
                <a:pt x="0" y="186230"/>
              </a:lnTo>
              <a:lnTo>
                <a:pt x="907871" y="186230"/>
              </a:lnTo>
              <a:lnTo>
                <a:pt x="907871"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26F37BE1-0D4B-48A3-9873-0B8971F53DED}">
      <dsp:nvSpPr>
        <dsp:cNvPr id="0" name=""/>
        <dsp:cNvSpPr/>
      </dsp:nvSpPr>
      <dsp:spPr>
        <a:xfrm>
          <a:off x="5941247"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Resistance Strength</a:t>
          </a:r>
        </a:p>
      </dsp:txBody>
      <dsp:txXfrm>
        <a:off x="5968519" y="3939801"/>
        <a:ext cx="1342181" cy="876606"/>
      </dsp:txXfrm>
    </dsp:sp>
    <dsp:sp modelId="{FBEF2299-22F7-4066-B72C-819354196D59}">
      <dsp:nvSpPr>
        <dsp:cNvPr id="0" name=""/>
        <dsp:cNvSpPr/>
      </dsp:nvSpPr>
      <dsp:spPr>
        <a:xfrm>
          <a:off x="6326846" y="932847"/>
          <a:ext cx="2316736" cy="372460"/>
        </a:xfrm>
        <a:custGeom>
          <a:avLst/>
          <a:gdLst/>
          <a:ahLst/>
          <a:cxnLst/>
          <a:rect l="0" t="0" r="0" b="0"/>
          <a:pathLst>
            <a:path>
              <a:moveTo>
                <a:pt x="0" y="0"/>
              </a:moveTo>
              <a:lnTo>
                <a:pt x="0" y="186230"/>
              </a:lnTo>
              <a:lnTo>
                <a:pt x="2316736" y="186230"/>
              </a:lnTo>
              <a:lnTo>
                <a:pt x="2316736"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05305ACC-AC49-41E7-B5EC-60B996FCF2E6}">
      <dsp:nvSpPr>
        <dsp:cNvPr id="0" name=""/>
        <dsp:cNvSpPr/>
      </dsp:nvSpPr>
      <dsp:spPr>
        <a:xfrm>
          <a:off x="7945220" y="1305308"/>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Loss Magnitude</a:t>
          </a:r>
        </a:p>
      </dsp:txBody>
      <dsp:txXfrm>
        <a:off x="7972492" y="1332580"/>
        <a:ext cx="1342181" cy="876606"/>
      </dsp:txXfrm>
    </dsp:sp>
    <dsp:sp modelId="{19DAACC1-23C3-4277-B3C4-64669EF945BD}">
      <dsp:nvSpPr>
        <dsp:cNvPr id="0" name=""/>
        <dsp:cNvSpPr/>
      </dsp:nvSpPr>
      <dsp:spPr>
        <a:xfrm>
          <a:off x="7735711" y="2236458"/>
          <a:ext cx="907871" cy="372460"/>
        </a:xfrm>
        <a:custGeom>
          <a:avLst/>
          <a:gdLst/>
          <a:ahLst/>
          <a:cxnLst/>
          <a:rect l="0" t="0" r="0" b="0"/>
          <a:pathLst>
            <a:path>
              <a:moveTo>
                <a:pt x="907871" y="0"/>
              </a:moveTo>
              <a:lnTo>
                <a:pt x="907871"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B9F5B92D-A2C0-4E54-981E-0B98336E1EDE}">
      <dsp:nvSpPr>
        <dsp:cNvPr id="0" name=""/>
        <dsp:cNvSpPr/>
      </dsp:nvSpPr>
      <dsp:spPr>
        <a:xfrm>
          <a:off x="7037348" y="2608918"/>
          <a:ext cx="1396725" cy="931150"/>
        </a:xfrm>
        <a:prstGeom prst="roundRect">
          <a:avLst>
            <a:gd name="adj" fmla="val 10000"/>
          </a:avLst>
        </a:prstGeom>
        <a:solidFill>
          <a:srgbClr val="294A8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Primary Loss</a:t>
          </a:r>
        </a:p>
      </dsp:txBody>
      <dsp:txXfrm>
        <a:off x="7064620" y="2636190"/>
        <a:ext cx="1342181" cy="876606"/>
      </dsp:txXfrm>
    </dsp:sp>
    <dsp:sp modelId="{8078363E-A27E-48B5-8673-EFD45B83E7EC}">
      <dsp:nvSpPr>
        <dsp:cNvPr id="0" name=""/>
        <dsp:cNvSpPr/>
      </dsp:nvSpPr>
      <dsp:spPr>
        <a:xfrm>
          <a:off x="8643583" y="2236458"/>
          <a:ext cx="907871" cy="372460"/>
        </a:xfrm>
        <a:custGeom>
          <a:avLst/>
          <a:gdLst/>
          <a:ahLst/>
          <a:cxnLst/>
          <a:rect l="0" t="0" r="0" b="0"/>
          <a:pathLst>
            <a:path>
              <a:moveTo>
                <a:pt x="0" y="0"/>
              </a:moveTo>
              <a:lnTo>
                <a:pt x="0" y="186230"/>
              </a:lnTo>
              <a:lnTo>
                <a:pt x="907871" y="186230"/>
              </a:lnTo>
              <a:lnTo>
                <a:pt x="907871"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525A8AF7-ADBF-47C1-A732-355E1240C767}">
      <dsp:nvSpPr>
        <dsp:cNvPr id="0" name=""/>
        <dsp:cNvSpPr/>
      </dsp:nvSpPr>
      <dsp:spPr>
        <a:xfrm>
          <a:off x="8853092" y="2608918"/>
          <a:ext cx="1396725" cy="931150"/>
        </a:xfrm>
        <a:prstGeom prst="roundRect">
          <a:avLst>
            <a:gd name="adj" fmla="val 10000"/>
          </a:avLst>
        </a:prstGeom>
        <a:solidFill>
          <a:srgbClr val="294A8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Secondary Risk</a:t>
          </a:r>
        </a:p>
      </dsp:txBody>
      <dsp:txXfrm>
        <a:off x="8880364" y="2636190"/>
        <a:ext cx="1342181" cy="876606"/>
      </dsp:txXfrm>
    </dsp:sp>
    <dsp:sp modelId="{4779242B-0BAC-4238-BD3D-E332B14A6793}">
      <dsp:nvSpPr>
        <dsp:cNvPr id="0" name=""/>
        <dsp:cNvSpPr/>
      </dsp:nvSpPr>
      <dsp:spPr>
        <a:xfrm>
          <a:off x="8643583" y="3540068"/>
          <a:ext cx="907871" cy="372460"/>
        </a:xfrm>
        <a:custGeom>
          <a:avLst/>
          <a:gdLst/>
          <a:ahLst/>
          <a:cxnLst/>
          <a:rect l="0" t="0" r="0" b="0"/>
          <a:pathLst>
            <a:path>
              <a:moveTo>
                <a:pt x="907871" y="0"/>
              </a:moveTo>
              <a:lnTo>
                <a:pt x="907871"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4DB955B0-2AB8-43A6-B6FA-1E381D12FC4A}">
      <dsp:nvSpPr>
        <dsp:cNvPr id="0" name=""/>
        <dsp:cNvSpPr/>
      </dsp:nvSpPr>
      <dsp:spPr>
        <a:xfrm>
          <a:off x="7945220"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Secondary Loss Event Frequency</a:t>
          </a:r>
        </a:p>
      </dsp:txBody>
      <dsp:txXfrm>
        <a:off x="7972492" y="3939801"/>
        <a:ext cx="1342181" cy="876606"/>
      </dsp:txXfrm>
    </dsp:sp>
    <dsp:sp modelId="{6E52C6DA-2D59-4AEC-87BC-785D6A4215E4}">
      <dsp:nvSpPr>
        <dsp:cNvPr id="0" name=""/>
        <dsp:cNvSpPr/>
      </dsp:nvSpPr>
      <dsp:spPr>
        <a:xfrm>
          <a:off x="9551454" y="3540068"/>
          <a:ext cx="907871" cy="372460"/>
        </a:xfrm>
        <a:custGeom>
          <a:avLst/>
          <a:gdLst/>
          <a:ahLst/>
          <a:cxnLst/>
          <a:rect l="0" t="0" r="0" b="0"/>
          <a:pathLst>
            <a:path>
              <a:moveTo>
                <a:pt x="0" y="0"/>
              </a:moveTo>
              <a:lnTo>
                <a:pt x="0" y="186230"/>
              </a:lnTo>
              <a:lnTo>
                <a:pt x="907871" y="186230"/>
              </a:lnTo>
              <a:lnTo>
                <a:pt x="907871"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0E8B85CA-8546-4154-AFF3-7DA3ED95DF04}">
      <dsp:nvSpPr>
        <dsp:cNvPr id="0" name=""/>
        <dsp:cNvSpPr/>
      </dsp:nvSpPr>
      <dsp:spPr>
        <a:xfrm>
          <a:off x="9760963"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Secondary Loss Magnitude</a:t>
          </a:r>
        </a:p>
      </dsp:txBody>
      <dsp:txXfrm>
        <a:off x="9788235" y="3939801"/>
        <a:ext cx="1342181" cy="8766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165DA1-D859-46D4-8130-6DC11111D4A2}">
      <dsp:nvSpPr>
        <dsp:cNvPr id="0" name=""/>
        <dsp:cNvSpPr/>
      </dsp:nvSpPr>
      <dsp:spPr>
        <a:xfrm>
          <a:off x="4993791" y="544"/>
          <a:ext cx="1664123" cy="1109415"/>
        </a:xfrm>
        <a:prstGeom prst="roundRect">
          <a:avLst>
            <a:gd name="adj" fmla="val 10000"/>
          </a:avLst>
        </a:prstGeom>
        <a:solidFill>
          <a:srgbClr val="294A80"/>
        </a:solidFill>
        <a:ln w="76200" cap="flat" cmpd="sng" algn="ctr">
          <a:solidFill>
            <a:srgbClr val="FFC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b="1" kern="1200" dirty="0"/>
            <a:t>Risk</a:t>
          </a:r>
          <a:endParaRPr lang="en-US" sz="2400" b="1" kern="1200" dirty="0"/>
        </a:p>
      </dsp:txBody>
      <dsp:txXfrm>
        <a:off x="5026285" y="33038"/>
        <a:ext cx="1599135" cy="1044427"/>
      </dsp:txXfrm>
    </dsp:sp>
    <dsp:sp modelId="{E0208217-5066-4E0A-897D-088FA5B6A528}">
      <dsp:nvSpPr>
        <dsp:cNvPr id="0" name=""/>
        <dsp:cNvSpPr/>
      </dsp:nvSpPr>
      <dsp:spPr>
        <a:xfrm>
          <a:off x="3186138" y="1109960"/>
          <a:ext cx="2639715" cy="443766"/>
        </a:xfrm>
        <a:custGeom>
          <a:avLst/>
          <a:gdLst/>
          <a:ahLst/>
          <a:cxnLst/>
          <a:rect l="0" t="0" r="0" b="0"/>
          <a:pathLst>
            <a:path>
              <a:moveTo>
                <a:pt x="2639715" y="0"/>
              </a:moveTo>
              <a:lnTo>
                <a:pt x="2639715" y="221883"/>
              </a:lnTo>
              <a:lnTo>
                <a:pt x="0" y="221883"/>
              </a:lnTo>
              <a:lnTo>
                <a:pt x="0" y="443766"/>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26F37BE1-0D4B-48A3-9873-0B8971F53DED}">
      <dsp:nvSpPr>
        <dsp:cNvPr id="0" name=""/>
        <dsp:cNvSpPr/>
      </dsp:nvSpPr>
      <dsp:spPr>
        <a:xfrm>
          <a:off x="873339" y="1553726"/>
          <a:ext cx="4625596" cy="1109415"/>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Loss Event Frequency</a:t>
          </a:r>
        </a:p>
      </dsp:txBody>
      <dsp:txXfrm>
        <a:off x="905833" y="1586220"/>
        <a:ext cx="4560608" cy="1044427"/>
      </dsp:txXfrm>
    </dsp:sp>
    <dsp:sp modelId="{FBEF2299-22F7-4066-B72C-819354196D59}">
      <dsp:nvSpPr>
        <dsp:cNvPr id="0" name=""/>
        <dsp:cNvSpPr/>
      </dsp:nvSpPr>
      <dsp:spPr>
        <a:xfrm>
          <a:off x="5825853" y="1109960"/>
          <a:ext cx="2562416" cy="443766"/>
        </a:xfrm>
        <a:custGeom>
          <a:avLst/>
          <a:gdLst/>
          <a:ahLst/>
          <a:cxnLst/>
          <a:rect l="0" t="0" r="0" b="0"/>
          <a:pathLst>
            <a:path>
              <a:moveTo>
                <a:pt x="0" y="0"/>
              </a:moveTo>
              <a:lnTo>
                <a:pt x="0" y="221883"/>
              </a:lnTo>
              <a:lnTo>
                <a:pt x="2562416" y="221883"/>
              </a:lnTo>
              <a:lnTo>
                <a:pt x="2562416" y="443766"/>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05305ACC-AC49-41E7-B5EC-60B996FCF2E6}">
      <dsp:nvSpPr>
        <dsp:cNvPr id="0" name=""/>
        <dsp:cNvSpPr/>
      </dsp:nvSpPr>
      <dsp:spPr>
        <a:xfrm>
          <a:off x="5998173" y="1553726"/>
          <a:ext cx="4780193" cy="1109415"/>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Loss Magnitude</a:t>
          </a:r>
        </a:p>
      </dsp:txBody>
      <dsp:txXfrm>
        <a:off x="6030667" y="1586220"/>
        <a:ext cx="4715205" cy="104442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165DA1-D859-46D4-8130-6DC11111D4A2}">
      <dsp:nvSpPr>
        <dsp:cNvPr id="0" name=""/>
        <dsp:cNvSpPr/>
      </dsp:nvSpPr>
      <dsp:spPr>
        <a:xfrm>
          <a:off x="5628483" y="1697"/>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Risk</a:t>
          </a:r>
          <a:endParaRPr lang="en-US" sz="1800" b="1" kern="1200" dirty="0"/>
        </a:p>
      </dsp:txBody>
      <dsp:txXfrm>
        <a:off x="5655755" y="28969"/>
        <a:ext cx="1342181" cy="876606"/>
      </dsp:txXfrm>
    </dsp:sp>
    <dsp:sp modelId="{9A392CE1-D2C7-4CA7-88B2-D451ED4A30EE}">
      <dsp:nvSpPr>
        <dsp:cNvPr id="0" name=""/>
        <dsp:cNvSpPr/>
      </dsp:nvSpPr>
      <dsp:spPr>
        <a:xfrm>
          <a:off x="4010110" y="932847"/>
          <a:ext cx="2316736" cy="372460"/>
        </a:xfrm>
        <a:custGeom>
          <a:avLst/>
          <a:gdLst/>
          <a:ahLst/>
          <a:cxnLst/>
          <a:rect l="0" t="0" r="0" b="0"/>
          <a:pathLst>
            <a:path>
              <a:moveTo>
                <a:pt x="2316736" y="0"/>
              </a:moveTo>
              <a:lnTo>
                <a:pt x="2316736"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45E47A55-0F59-4FF1-97AD-FB467CBEBF68}">
      <dsp:nvSpPr>
        <dsp:cNvPr id="0" name=""/>
        <dsp:cNvSpPr/>
      </dsp:nvSpPr>
      <dsp:spPr>
        <a:xfrm>
          <a:off x="3311747" y="1305308"/>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Loss Event Frequency</a:t>
          </a:r>
        </a:p>
      </dsp:txBody>
      <dsp:txXfrm>
        <a:off x="3339019" y="1332580"/>
        <a:ext cx="1342181" cy="876606"/>
      </dsp:txXfrm>
    </dsp:sp>
    <dsp:sp modelId="{45305714-C94E-4F12-B2EB-3A071E7ED17E}">
      <dsp:nvSpPr>
        <dsp:cNvPr id="0" name=""/>
        <dsp:cNvSpPr/>
      </dsp:nvSpPr>
      <dsp:spPr>
        <a:xfrm>
          <a:off x="2100252" y="2236458"/>
          <a:ext cx="1909858" cy="372460"/>
        </a:xfrm>
        <a:custGeom>
          <a:avLst/>
          <a:gdLst/>
          <a:ahLst/>
          <a:cxnLst/>
          <a:rect l="0" t="0" r="0" b="0"/>
          <a:pathLst>
            <a:path>
              <a:moveTo>
                <a:pt x="1909858" y="0"/>
              </a:moveTo>
              <a:lnTo>
                <a:pt x="1909858"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56909645-EEA1-4468-8D6A-E6039080F8B9}">
      <dsp:nvSpPr>
        <dsp:cNvPr id="0" name=""/>
        <dsp:cNvSpPr/>
      </dsp:nvSpPr>
      <dsp:spPr>
        <a:xfrm>
          <a:off x="1401889" y="2608918"/>
          <a:ext cx="1396725" cy="931150"/>
        </a:xfrm>
        <a:prstGeom prst="roundRect">
          <a:avLst>
            <a:gd name="adj" fmla="val 10000"/>
          </a:avLst>
        </a:prstGeom>
        <a:solidFill>
          <a:srgbClr val="294A80"/>
        </a:solidFill>
        <a:ln w="76200" cap="flat" cmpd="sng" algn="ctr">
          <a:solidFill>
            <a:srgbClr val="FFC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prstClr val="white"/>
              </a:solidFill>
              <a:latin typeface="Calibri" panose="020F0502020204030204"/>
              <a:ea typeface="+mn-ea"/>
              <a:cs typeface="+mn-cs"/>
            </a:rPr>
            <a:t>Threat</a:t>
          </a:r>
          <a:r>
            <a:rPr lang="en-US" sz="1800" b="1" kern="1200" dirty="0"/>
            <a:t> Event Frequency</a:t>
          </a:r>
        </a:p>
      </dsp:txBody>
      <dsp:txXfrm>
        <a:off x="1429161" y="2636190"/>
        <a:ext cx="1342181" cy="876606"/>
      </dsp:txXfrm>
    </dsp:sp>
    <dsp:sp modelId="{4C134293-500C-4739-956D-E4224E3163A4}">
      <dsp:nvSpPr>
        <dsp:cNvPr id="0" name=""/>
        <dsp:cNvSpPr/>
      </dsp:nvSpPr>
      <dsp:spPr>
        <a:xfrm>
          <a:off x="1192380" y="3540068"/>
          <a:ext cx="907871" cy="372460"/>
        </a:xfrm>
        <a:custGeom>
          <a:avLst/>
          <a:gdLst/>
          <a:ahLst/>
          <a:cxnLst/>
          <a:rect l="0" t="0" r="0" b="0"/>
          <a:pathLst>
            <a:path>
              <a:moveTo>
                <a:pt x="907871" y="0"/>
              </a:moveTo>
              <a:lnTo>
                <a:pt x="907871"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EF13F57B-B642-4760-8A0C-B4919C043B66}">
      <dsp:nvSpPr>
        <dsp:cNvPr id="0" name=""/>
        <dsp:cNvSpPr/>
      </dsp:nvSpPr>
      <dsp:spPr>
        <a:xfrm>
          <a:off x="494017"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Contact Frequency</a:t>
          </a:r>
        </a:p>
      </dsp:txBody>
      <dsp:txXfrm>
        <a:off x="521289" y="3939801"/>
        <a:ext cx="1342181" cy="876606"/>
      </dsp:txXfrm>
    </dsp:sp>
    <dsp:sp modelId="{97E9D4FE-AF04-436C-A8EB-2D223DA294CD}">
      <dsp:nvSpPr>
        <dsp:cNvPr id="0" name=""/>
        <dsp:cNvSpPr/>
      </dsp:nvSpPr>
      <dsp:spPr>
        <a:xfrm>
          <a:off x="2100252" y="3540068"/>
          <a:ext cx="907871" cy="372460"/>
        </a:xfrm>
        <a:custGeom>
          <a:avLst/>
          <a:gdLst/>
          <a:ahLst/>
          <a:cxnLst/>
          <a:rect l="0" t="0" r="0" b="0"/>
          <a:pathLst>
            <a:path>
              <a:moveTo>
                <a:pt x="0" y="0"/>
              </a:moveTo>
              <a:lnTo>
                <a:pt x="0" y="186230"/>
              </a:lnTo>
              <a:lnTo>
                <a:pt x="907871" y="186230"/>
              </a:lnTo>
              <a:lnTo>
                <a:pt x="907871"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591D42F6-E181-4ED9-9362-E75AB1F1F0FC}">
      <dsp:nvSpPr>
        <dsp:cNvPr id="0" name=""/>
        <dsp:cNvSpPr/>
      </dsp:nvSpPr>
      <dsp:spPr>
        <a:xfrm>
          <a:off x="2309760"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Probability of Action</a:t>
          </a:r>
        </a:p>
      </dsp:txBody>
      <dsp:txXfrm>
        <a:off x="2337032" y="3939801"/>
        <a:ext cx="1342181" cy="876606"/>
      </dsp:txXfrm>
    </dsp:sp>
    <dsp:sp modelId="{3C397A87-3D47-409C-B324-4109B47539FC}">
      <dsp:nvSpPr>
        <dsp:cNvPr id="0" name=""/>
        <dsp:cNvSpPr/>
      </dsp:nvSpPr>
      <dsp:spPr>
        <a:xfrm>
          <a:off x="4010110" y="2236458"/>
          <a:ext cx="1721628" cy="372460"/>
        </a:xfrm>
        <a:custGeom>
          <a:avLst/>
          <a:gdLst/>
          <a:ahLst/>
          <a:cxnLst/>
          <a:rect l="0" t="0" r="0" b="0"/>
          <a:pathLst>
            <a:path>
              <a:moveTo>
                <a:pt x="0" y="0"/>
              </a:moveTo>
              <a:lnTo>
                <a:pt x="0" y="186230"/>
              </a:lnTo>
              <a:lnTo>
                <a:pt x="1721628" y="186230"/>
              </a:lnTo>
              <a:lnTo>
                <a:pt x="1721628"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A49386D3-1408-462A-A621-4796AD9107DA}">
      <dsp:nvSpPr>
        <dsp:cNvPr id="0" name=""/>
        <dsp:cNvSpPr/>
      </dsp:nvSpPr>
      <dsp:spPr>
        <a:xfrm>
          <a:off x="4845146" y="2608918"/>
          <a:ext cx="177318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prstClr val="white"/>
              </a:solidFill>
              <a:latin typeface="Calibri" panose="020F0502020204030204"/>
              <a:ea typeface="+mn-ea"/>
              <a:cs typeface="+mn-cs"/>
            </a:rPr>
            <a:t>Vulnerability</a:t>
          </a:r>
        </a:p>
      </dsp:txBody>
      <dsp:txXfrm>
        <a:off x="4872418" y="2636190"/>
        <a:ext cx="1718641" cy="876606"/>
      </dsp:txXfrm>
    </dsp:sp>
    <dsp:sp modelId="{0BD1840F-F530-43C4-BD21-0CC068181130}">
      <dsp:nvSpPr>
        <dsp:cNvPr id="0" name=""/>
        <dsp:cNvSpPr/>
      </dsp:nvSpPr>
      <dsp:spPr>
        <a:xfrm>
          <a:off x="4823866" y="3540068"/>
          <a:ext cx="907871" cy="372460"/>
        </a:xfrm>
        <a:custGeom>
          <a:avLst/>
          <a:gdLst/>
          <a:ahLst/>
          <a:cxnLst/>
          <a:rect l="0" t="0" r="0" b="0"/>
          <a:pathLst>
            <a:path>
              <a:moveTo>
                <a:pt x="907871" y="0"/>
              </a:moveTo>
              <a:lnTo>
                <a:pt x="907871"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5C001821-C4C6-44DE-AE62-466BDA406221}">
      <dsp:nvSpPr>
        <dsp:cNvPr id="0" name=""/>
        <dsp:cNvSpPr/>
      </dsp:nvSpPr>
      <dsp:spPr>
        <a:xfrm>
          <a:off x="4125504"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Threat Capability</a:t>
          </a:r>
        </a:p>
      </dsp:txBody>
      <dsp:txXfrm>
        <a:off x="4152776" y="3939801"/>
        <a:ext cx="1342181" cy="876606"/>
      </dsp:txXfrm>
    </dsp:sp>
    <dsp:sp modelId="{E0208217-5066-4E0A-897D-088FA5B6A528}">
      <dsp:nvSpPr>
        <dsp:cNvPr id="0" name=""/>
        <dsp:cNvSpPr/>
      </dsp:nvSpPr>
      <dsp:spPr>
        <a:xfrm>
          <a:off x="5731738" y="3540068"/>
          <a:ext cx="907871" cy="372460"/>
        </a:xfrm>
        <a:custGeom>
          <a:avLst/>
          <a:gdLst/>
          <a:ahLst/>
          <a:cxnLst/>
          <a:rect l="0" t="0" r="0" b="0"/>
          <a:pathLst>
            <a:path>
              <a:moveTo>
                <a:pt x="0" y="0"/>
              </a:moveTo>
              <a:lnTo>
                <a:pt x="0" y="186230"/>
              </a:lnTo>
              <a:lnTo>
                <a:pt x="907871" y="186230"/>
              </a:lnTo>
              <a:lnTo>
                <a:pt x="907871"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26F37BE1-0D4B-48A3-9873-0B8971F53DED}">
      <dsp:nvSpPr>
        <dsp:cNvPr id="0" name=""/>
        <dsp:cNvSpPr/>
      </dsp:nvSpPr>
      <dsp:spPr>
        <a:xfrm>
          <a:off x="5941247" y="3912529"/>
          <a:ext cx="1396725" cy="931150"/>
        </a:xfrm>
        <a:prstGeom prst="roundRect">
          <a:avLst>
            <a:gd name="adj" fmla="val 10000"/>
          </a:avLst>
        </a:prstGeom>
        <a:solidFill>
          <a:srgbClr val="294A80"/>
        </a:solidFill>
        <a:ln w="762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Resistance Strength</a:t>
          </a:r>
        </a:p>
      </dsp:txBody>
      <dsp:txXfrm>
        <a:off x="5968519" y="3939801"/>
        <a:ext cx="1342181" cy="876606"/>
      </dsp:txXfrm>
    </dsp:sp>
    <dsp:sp modelId="{FBEF2299-22F7-4066-B72C-819354196D59}">
      <dsp:nvSpPr>
        <dsp:cNvPr id="0" name=""/>
        <dsp:cNvSpPr/>
      </dsp:nvSpPr>
      <dsp:spPr>
        <a:xfrm>
          <a:off x="6326846" y="932847"/>
          <a:ext cx="2316736" cy="372460"/>
        </a:xfrm>
        <a:custGeom>
          <a:avLst/>
          <a:gdLst/>
          <a:ahLst/>
          <a:cxnLst/>
          <a:rect l="0" t="0" r="0" b="0"/>
          <a:pathLst>
            <a:path>
              <a:moveTo>
                <a:pt x="0" y="0"/>
              </a:moveTo>
              <a:lnTo>
                <a:pt x="0" y="186230"/>
              </a:lnTo>
              <a:lnTo>
                <a:pt x="2316736" y="186230"/>
              </a:lnTo>
              <a:lnTo>
                <a:pt x="2316736"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05305ACC-AC49-41E7-B5EC-60B996FCF2E6}">
      <dsp:nvSpPr>
        <dsp:cNvPr id="0" name=""/>
        <dsp:cNvSpPr/>
      </dsp:nvSpPr>
      <dsp:spPr>
        <a:xfrm>
          <a:off x="7945220" y="1305308"/>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Loss Magnitude</a:t>
          </a:r>
        </a:p>
      </dsp:txBody>
      <dsp:txXfrm>
        <a:off x="7972492" y="1332580"/>
        <a:ext cx="1342181" cy="876606"/>
      </dsp:txXfrm>
    </dsp:sp>
    <dsp:sp modelId="{19DAACC1-23C3-4277-B3C4-64669EF945BD}">
      <dsp:nvSpPr>
        <dsp:cNvPr id="0" name=""/>
        <dsp:cNvSpPr/>
      </dsp:nvSpPr>
      <dsp:spPr>
        <a:xfrm>
          <a:off x="7735711" y="2236458"/>
          <a:ext cx="907871" cy="372460"/>
        </a:xfrm>
        <a:custGeom>
          <a:avLst/>
          <a:gdLst/>
          <a:ahLst/>
          <a:cxnLst/>
          <a:rect l="0" t="0" r="0" b="0"/>
          <a:pathLst>
            <a:path>
              <a:moveTo>
                <a:pt x="907871" y="0"/>
              </a:moveTo>
              <a:lnTo>
                <a:pt x="907871"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B9F5B92D-A2C0-4E54-981E-0B98336E1EDE}">
      <dsp:nvSpPr>
        <dsp:cNvPr id="0" name=""/>
        <dsp:cNvSpPr/>
      </dsp:nvSpPr>
      <dsp:spPr>
        <a:xfrm>
          <a:off x="7037348" y="2608918"/>
          <a:ext cx="1396725" cy="931150"/>
        </a:xfrm>
        <a:prstGeom prst="roundRect">
          <a:avLst>
            <a:gd name="adj" fmla="val 10000"/>
          </a:avLst>
        </a:prstGeom>
        <a:solidFill>
          <a:srgbClr val="294A8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Primary Loss</a:t>
          </a:r>
        </a:p>
      </dsp:txBody>
      <dsp:txXfrm>
        <a:off x="7064620" y="2636190"/>
        <a:ext cx="1342181" cy="876606"/>
      </dsp:txXfrm>
    </dsp:sp>
    <dsp:sp modelId="{8078363E-A27E-48B5-8673-EFD45B83E7EC}">
      <dsp:nvSpPr>
        <dsp:cNvPr id="0" name=""/>
        <dsp:cNvSpPr/>
      </dsp:nvSpPr>
      <dsp:spPr>
        <a:xfrm>
          <a:off x="8643583" y="2236458"/>
          <a:ext cx="907871" cy="372460"/>
        </a:xfrm>
        <a:custGeom>
          <a:avLst/>
          <a:gdLst/>
          <a:ahLst/>
          <a:cxnLst/>
          <a:rect l="0" t="0" r="0" b="0"/>
          <a:pathLst>
            <a:path>
              <a:moveTo>
                <a:pt x="0" y="0"/>
              </a:moveTo>
              <a:lnTo>
                <a:pt x="0" y="186230"/>
              </a:lnTo>
              <a:lnTo>
                <a:pt x="907871" y="186230"/>
              </a:lnTo>
              <a:lnTo>
                <a:pt x="907871"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525A8AF7-ADBF-47C1-A732-355E1240C767}">
      <dsp:nvSpPr>
        <dsp:cNvPr id="0" name=""/>
        <dsp:cNvSpPr/>
      </dsp:nvSpPr>
      <dsp:spPr>
        <a:xfrm>
          <a:off x="8853092" y="2608918"/>
          <a:ext cx="1396725" cy="931150"/>
        </a:xfrm>
        <a:prstGeom prst="roundRect">
          <a:avLst>
            <a:gd name="adj" fmla="val 10000"/>
          </a:avLst>
        </a:prstGeom>
        <a:solidFill>
          <a:srgbClr val="294A8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Secondary Risk</a:t>
          </a:r>
        </a:p>
      </dsp:txBody>
      <dsp:txXfrm>
        <a:off x="8880364" y="2636190"/>
        <a:ext cx="1342181" cy="876606"/>
      </dsp:txXfrm>
    </dsp:sp>
    <dsp:sp modelId="{4779242B-0BAC-4238-BD3D-E332B14A6793}">
      <dsp:nvSpPr>
        <dsp:cNvPr id="0" name=""/>
        <dsp:cNvSpPr/>
      </dsp:nvSpPr>
      <dsp:spPr>
        <a:xfrm>
          <a:off x="8643583" y="3540068"/>
          <a:ext cx="907871" cy="372460"/>
        </a:xfrm>
        <a:custGeom>
          <a:avLst/>
          <a:gdLst/>
          <a:ahLst/>
          <a:cxnLst/>
          <a:rect l="0" t="0" r="0" b="0"/>
          <a:pathLst>
            <a:path>
              <a:moveTo>
                <a:pt x="907871" y="0"/>
              </a:moveTo>
              <a:lnTo>
                <a:pt x="907871"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4DB955B0-2AB8-43A6-B6FA-1E381D12FC4A}">
      <dsp:nvSpPr>
        <dsp:cNvPr id="0" name=""/>
        <dsp:cNvSpPr/>
      </dsp:nvSpPr>
      <dsp:spPr>
        <a:xfrm>
          <a:off x="7945220"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Secondary Loss Event Frequency</a:t>
          </a:r>
        </a:p>
      </dsp:txBody>
      <dsp:txXfrm>
        <a:off x="7972492" y="3939801"/>
        <a:ext cx="1342181" cy="876606"/>
      </dsp:txXfrm>
    </dsp:sp>
    <dsp:sp modelId="{6E52C6DA-2D59-4AEC-87BC-785D6A4215E4}">
      <dsp:nvSpPr>
        <dsp:cNvPr id="0" name=""/>
        <dsp:cNvSpPr/>
      </dsp:nvSpPr>
      <dsp:spPr>
        <a:xfrm>
          <a:off x="9551454" y="3540068"/>
          <a:ext cx="907871" cy="372460"/>
        </a:xfrm>
        <a:custGeom>
          <a:avLst/>
          <a:gdLst/>
          <a:ahLst/>
          <a:cxnLst/>
          <a:rect l="0" t="0" r="0" b="0"/>
          <a:pathLst>
            <a:path>
              <a:moveTo>
                <a:pt x="0" y="0"/>
              </a:moveTo>
              <a:lnTo>
                <a:pt x="0" y="186230"/>
              </a:lnTo>
              <a:lnTo>
                <a:pt x="907871" y="186230"/>
              </a:lnTo>
              <a:lnTo>
                <a:pt x="907871"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0E8B85CA-8546-4154-AFF3-7DA3ED95DF04}">
      <dsp:nvSpPr>
        <dsp:cNvPr id="0" name=""/>
        <dsp:cNvSpPr/>
      </dsp:nvSpPr>
      <dsp:spPr>
        <a:xfrm>
          <a:off x="9760963"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Secondary Loss Magnitude</a:t>
          </a:r>
        </a:p>
      </dsp:txBody>
      <dsp:txXfrm>
        <a:off x="9788235" y="3939801"/>
        <a:ext cx="1342181" cy="87660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165DA1-D859-46D4-8130-6DC11111D4A2}">
      <dsp:nvSpPr>
        <dsp:cNvPr id="0" name=""/>
        <dsp:cNvSpPr/>
      </dsp:nvSpPr>
      <dsp:spPr>
        <a:xfrm>
          <a:off x="5628483" y="1697"/>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Risk</a:t>
          </a:r>
          <a:endParaRPr lang="en-US" sz="1800" b="1" kern="1200" dirty="0"/>
        </a:p>
      </dsp:txBody>
      <dsp:txXfrm>
        <a:off x="5655755" y="28969"/>
        <a:ext cx="1342181" cy="876606"/>
      </dsp:txXfrm>
    </dsp:sp>
    <dsp:sp modelId="{9A392CE1-D2C7-4CA7-88B2-D451ED4A30EE}">
      <dsp:nvSpPr>
        <dsp:cNvPr id="0" name=""/>
        <dsp:cNvSpPr/>
      </dsp:nvSpPr>
      <dsp:spPr>
        <a:xfrm>
          <a:off x="4010110" y="932847"/>
          <a:ext cx="2316736" cy="372460"/>
        </a:xfrm>
        <a:custGeom>
          <a:avLst/>
          <a:gdLst/>
          <a:ahLst/>
          <a:cxnLst/>
          <a:rect l="0" t="0" r="0" b="0"/>
          <a:pathLst>
            <a:path>
              <a:moveTo>
                <a:pt x="2316736" y="0"/>
              </a:moveTo>
              <a:lnTo>
                <a:pt x="2316736"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45E47A55-0F59-4FF1-97AD-FB467CBEBF68}">
      <dsp:nvSpPr>
        <dsp:cNvPr id="0" name=""/>
        <dsp:cNvSpPr/>
      </dsp:nvSpPr>
      <dsp:spPr>
        <a:xfrm>
          <a:off x="3311747" y="1305308"/>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Loss Event Frequency</a:t>
          </a:r>
        </a:p>
      </dsp:txBody>
      <dsp:txXfrm>
        <a:off x="3339019" y="1332580"/>
        <a:ext cx="1342181" cy="876606"/>
      </dsp:txXfrm>
    </dsp:sp>
    <dsp:sp modelId="{45305714-C94E-4F12-B2EB-3A071E7ED17E}">
      <dsp:nvSpPr>
        <dsp:cNvPr id="0" name=""/>
        <dsp:cNvSpPr/>
      </dsp:nvSpPr>
      <dsp:spPr>
        <a:xfrm>
          <a:off x="2100252" y="2236458"/>
          <a:ext cx="1909858" cy="372460"/>
        </a:xfrm>
        <a:custGeom>
          <a:avLst/>
          <a:gdLst/>
          <a:ahLst/>
          <a:cxnLst/>
          <a:rect l="0" t="0" r="0" b="0"/>
          <a:pathLst>
            <a:path>
              <a:moveTo>
                <a:pt x="1909858" y="0"/>
              </a:moveTo>
              <a:lnTo>
                <a:pt x="1909858"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56909645-EEA1-4468-8D6A-E6039080F8B9}">
      <dsp:nvSpPr>
        <dsp:cNvPr id="0" name=""/>
        <dsp:cNvSpPr/>
      </dsp:nvSpPr>
      <dsp:spPr>
        <a:xfrm>
          <a:off x="1401889" y="2608918"/>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Threat Event Frequency</a:t>
          </a:r>
        </a:p>
      </dsp:txBody>
      <dsp:txXfrm>
        <a:off x="1429161" y="2636190"/>
        <a:ext cx="1342181" cy="876606"/>
      </dsp:txXfrm>
    </dsp:sp>
    <dsp:sp modelId="{4C134293-500C-4739-956D-E4224E3163A4}">
      <dsp:nvSpPr>
        <dsp:cNvPr id="0" name=""/>
        <dsp:cNvSpPr/>
      </dsp:nvSpPr>
      <dsp:spPr>
        <a:xfrm>
          <a:off x="1192380" y="3540068"/>
          <a:ext cx="907871" cy="372460"/>
        </a:xfrm>
        <a:custGeom>
          <a:avLst/>
          <a:gdLst/>
          <a:ahLst/>
          <a:cxnLst/>
          <a:rect l="0" t="0" r="0" b="0"/>
          <a:pathLst>
            <a:path>
              <a:moveTo>
                <a:pt x="907871" y="0"/>
              </a:moveTo>
              <a:lnTo>
                <a:pt x="907871"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EF13F57B-B642-4760-8A0C-B4919C043B66}">
      <dsp:nvSpPr>
        <dsp:cNvPr id="0" name=""/>
        <dsp:cNvSpPr/>
      </dsp:nvSpPr>
      <dsp:spPr>
        <a:xfrm>
          <a:off x="494017"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Contact Frequency</a:t>
          </a:r>
        </a:p>
      </dsp:txBody>
      <dsp:txXfrm>
        <a:off x="521289" y="3939801"/>
        <a:ext cx="1342181" cy="876606"/>
      </dsp:txXfrm>
    </dsp:sp>
    <dsp:sp modelId="{97E9D4FE-AF04-436C-A8EB-2D223DA294CD}">
      <dsp:nvSpPr>
        <dsp:cNvPr id="0" name=""/>
        <dsp:cNvSpPr/>
      </dsp:nvSpPr>
      <dsp:spPr>
        <a:xfrm>
          <a:off x="2100252" y="3540068"/>
          <a:ext cx="907871" cy="372460"/>
        </a:xfrm>
        <a:custGeom>
          <a:avLst/>
          <a:gdLst/>
          <a:ahLst/>
          <a:cxnLst/>
          <a:rect l="0" t="0" r="0" b="0"/>
          <a:pathLst>
            <a:path>
              <a:moveTo>
                <a:pt x="0" y="0"/>
              </a:moveTo>
              <a:lnTo>
                <a:pt x="0" y="186230"/>
              </a:lnTo>
              <a:lnTo>
                <a:pt x="907871" y="186230"/>
              </a:lnTo>
              <a:lnTo>
                <a:pt x="907871"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591D42F6-E181-4ED9-9362-E75AB1F1F0FC}">
      <dsp:nvSpPr>
        <dsp:cNvPr id="0" name=""/>
        <dsp:cNvSpPr/>
      </dsp:nvSpPr>
      <dsp:spPr>
        <a:xfrm>
          <a:off x="2309760"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Probability of Action</a:t>
          </a:r>
        </a:p>
      </dsp:txBody>
      <dsp:txXfrm>
        <a:off x="2337032" y="3939801"/>
        <a:ext cx="1342181" cy="876606"/>
      </dsp:txXfrm>
    </dsp:sp>
    <dsp:sp modelId="{3C397A87-3D47-409C-B324-4109B47539FC}">
      <dsp:nvSpPr>
        <dsp:cNvPr id="0" name=""/>
        <dsp:cNvSpPr/>
      </dsp:nvSpPr>
      <dsp:spPr>
        <a:xfrm>
          <a:off x="4010110" y="2236458"/>
          <a:ext cx="1721628" cy="372460"/>
        </a:xfrm>
        <a:custGeom>
          <a:avLst/>
          <a:gdLst/>
          <a:ahLst/>
          <a:cxnLst/>
          <a:rect l="0" t="0" r="0" b="0"/>
          <a:pathLst>
            <a:path>
              <a:moveTo>
                <a:pt x="0" y="0"/>
              </a:moveTo>
              <a:lnTo>
                <a:pt x="0" y="186230"/>
              </a:lnTo>
              <a:lnTo>
                <a:pt x="1721628" y="186230"/>
              </a:lnTo>
              <a:lnTo>
                <a:pt x="1721628"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A49386D3-1408-462A-A621-4796AD9107DA}">
      <dsp:nvSpPr>
        <dsp:cNvPr id="0" name=""/>
        <dsp:cNvSpPr/>
      </dsp:nvSpPr>
      <dsp:spPr>
        <a:xfrm>
          <a:off x="4845146" y="2608918"/>
          <a:ext cx="1773185" cy="931150"/>
        </a:xfrm>
        <a:prstGeom prst="roundRect">
          <a:avLst>
            <a:gd name="adj" fmla="val 10000"/>
          </a:avLst>
        </a:prstGeom>
        <a:solidFill>
          <a:srgbClr val="294A80"/>
        </a:solidFill>
        <a:ln w="76200" cap="flat" cmpd="sng" algn="ctr">
          <a:solidFill>
            <a:srgbClr val="FFC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Vulnerability</a:t>
          </a:r>
        </a:p>
      </dsp:txBody>
      <dsp:txXfrm>
        <a:off x="4872418" y="2636190"/>
        <a:ext cx="1718641" cy="876606"/>
      </dsp:txXfrm>
    </dsp:sp>
    <dsp:sp modelId="{0BD1840F-F530-43C4-BD21-0CC068181130}">
      <dsp:nvSpPr>
        <dsp:cNvPr id="0" name=""/>
        <dsp:cNvSpPr/>
      </dsp:nvSpPr>
      <dsp:spPr>
        <a:xfrm>
          <a:off x="4823866" y="3540068"/>
          <a:ext cx="907871" cy="372460"/>
        </a:xfrm>
        <a:custGeom>
          <a:avLst/>
          <a:gdLst/>
          <a:ahLst/>
          <a:cxnLst/>
          <a:rect l="0" t="0" r="0" b="0"/>
          <a:pathLst>
            <a:path>
              <a:moveTo>
                <a:pt x="907871" y="0"/>
              </a:moveTo>
              <a:lnTo>
                <a:pt x="907871"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5C001821-C4C6-44DE-AE62-466BDA406221}">
      <dsp:nvSpPr>
        <dsp:cNvPr id="0" name=""/>
        <dsp:cNvSpPr/>
      </dsp:nvSpPr>
      <dsp:spPr>
        <a:xfrm>
          <a:off x="4125504"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Threat Capability</a:t>
          </a:r>
        </a:p>
      </dsp:txBody>
      <dsp:txXfrm>
        <a:off x="4152776" y="3939801"/>
        <a:ext cx="1342181" cy="876606"/>
      </dsp:txXfrm>
    </dsp:sp>
    <dsp:sp modelId="{E0208217-5066-4E0A-897D-088FA5B6A528}">
      <dsp:nvSpPr>
        <dsp:cNvPr id="0" name=""/>
        <dsp:cNvSpPr/>
      </dsp:nvSpPr>
      <dsp:spPr>
        <a:xfrm>
          <a:off x="5731738" y="3540068"/>
          <a:ext cx="907871" cy="372460"/>
        </a:xfrm>
        <a:custGeom>
          <a:avLst/>
          <a:gdLst/>
          <a:ahLst/>
          <a:cxnLst/>
          <a:rect l="0" t="0" r="0" b="0"/>
          <a:pathLst>
            <a:path>
              <a:moveTo>
                <a:pt x="0" y="0"/>
              </a:moveTo>
              <a:lnTo>
                <a:pt x="0" y="186230"/>
              </a:lnTo>
              <a:lnTo>
                <a:pt x="907871" y="186230"/>
              </a:lnTo>
              <a:lnTo>
                <a:pt x="907871"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26F37BE1-0D4B-48A3-9873-0B8971F53DED}">
      <dsp:nvSpPr>
        <dsp:cNvPr id="0" name=""/>
        <dsp:cNvSpPr/>
      </dsp:nvSpPr>
      <dsp:spPr>
        <a:xfrm>
          <a:off x="5941247" y="3912529"/>
          <a:ext cx="1396725" cy="931150"/>
        </a:xfrm>
        <a:prstGeom prst="roundRect">
          <a:avLst>
            <a:gd name="adj" fmla="val 10000"/>
          </a:avLst>
        </a:prstGeom>
        <a:solidFill>
          <a:srgbClr val="294A80"/>
        </a:solidFill>
        <a:ln w="762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Resistance Strength</a:t>
          </a:r>
        </a:p>
      </dsp:txBody>
      <dsp:txXfrm>
        <a:off x="5968519" y="3939801"/>
        <a:ext cx="1342181" cy="876606"/>
      </dsp:txXfrm>
    </dsp:sp>
    <dsp:sp modelId="{FBEF2299-22F7-4066-B72C-819354196D59}">
      <dsp:nvSpPr>
        <dsp:cNvPr id="0" name=""/>
        <dsp:cNvSpPr/>
      </dsp:nvSpPr>
      <dsp:spPr>
        <a:xfrm>
          <a:off x="6326846" y="932847"/>
          <a:ext cx="2316736" cy="372460"/>
        </a:xfrm>
        <a:custGeom>
          <a:avLst/>
          <a:gdLst/>
          <a:ahLst/>
          <a:cxnLst/>
          <a:rect l="0" t="0" r="0" b="0"/>
          <a:pathLst>
            <a:path>
              <a:moveTo>
                <a:pt x="0" y="0"/>
              </a:moveTo>
              <a:lnTo>
                <a:pt x="0" y="186230"/>
              </a:lnTo>
              <a:lnTo>
                <a:pt x="2316736" y="186230"/>
              </a:lnTo>
              <a:lnTo>
                <a:pt x="2316736"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05305ACC-AC49-41E7-B5EC-60B996FCF2E6}">
      <dsp:nvSpPr>
        <dsp:cNvPr id="0" name=""/>
        <dsp:cNvSpPr/>
      </dsp:nvSpPr>
      <dsp:spPr>
        <a:xfrm>
          <a:off x="7945220" y="1305308"/>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Loss Magnitude</a:t>
          </a:r>
        </a:p>
      </dsp:txBody>
      <dsp:txXfrm>
        <a:off x="7972492" y="1332580"/>
        <a:ext cx="1342181" cy="876606"/>
      </dsp:txXfrm>
    </dsp:sp>
    <dsp:sp modelId="{19DAACC1-23C3-4277-B3C4-64669EF945BD}">
      <dsp:nvSpPr>
        <dsp:cNvPr id="0" name=""/>
        <dsp:cNvSpPr/>
      </dsp:nvSpPr>
      <dsp:spPr>
        <a:xfrm>
          <a:off x="7735711" y="2236458"/>
          <a:ext cx="907871" cy="372460"/>
        </a:xfrm>
        <a:custGeom>
          <a:avLst/>
          <a:gdLst/>
          <a:ahLst/>
          <a:cxnLst/>
          <a:rect l="0" t="0" r="0" b="0"/>
          <a:pathLst>
            <a:path>
              <a:moveTo>
                <a:pt x="907871" y="0"/>
              </a:moveTo>
              <a:lnTo>
                <a:pt x="907871"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B9F5B92D-A2C0-4E54-981E-0B98336E1EDE}">
      <dsp:nvSpPr>
        <dsp:cNvPr id="0" name=""/>
        <dsp:cNvSpPr/>
      </dsp:nvSpPr>
      <dsp:spPr>
        <a:xfrm>
          <a:off x="7037348" y="2608918"/>
          <a:ext cx="1396725" cy="931150"/>
        </a:xfrm>
        <a:prstGeom prst="roundRect">
          <a:avLst>
            <a:gd name="adj" fmla="val 10000"/>
          </a:avLst>
        </a:prstGeom>
        <a:solidFill>
          <a:srgbClr val="294A8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Primary Loss</a:t>
          </a:r>
        </a:p>
      </dsp:txBody>
      <dsp:txXfrm>
        <a:off x="7064620" y="2636190"/>
        <a:ext cx="1342181" cy="876606"/>
      </dsp:txXfrm>
    </dsp:sp>
    <dsp:sp modelId="{8078363E-A27E-48B5-8673-EFD45B83E7EC}">
      <dsp:nvSpPr>
        <dsp:cNvPr id="0" name=""/>
        <dsp:cNvSpPr/>
      </dsp:nvSpPr>
      <dsp:spPr>
        <a:xfrm>
          <a:off x="8643583" y="2236458"/>
          <a:ext cx="907871" cy="372460"/>
        </a:xfrm>
        <a:custGeom>
          <a:avLst/>
          <a:gdLst/>
          <a:ahLst/>
          <a:cxnLst/>
          <a:rect l="0" t="0" r="0" b="0"/>
          <a:pathLst>
            <a:path>
              <a:moveTo>
                <a:pt x="0" y="0"/>
              </a:moveTo>
              <a:lnTo>
                <a:pt x="0" y="186230"/>
              </a:lnTo>
              <a:lnTo>
                <a:pt x="907871" y="186230"/>
              </a:lnTo>
              <a:lnTo>
                <a:pt x="907871"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525A8AF7-ADBF-47C1-A732-355E1240C767}">
      <dsp:nvSpPr>
        <dsp:cNvPr id="0" name=""/>
        <dsp:cNvSpPr/>
      </dsp:nvSpPr>
      <dsp:spPr>
        <a:xfrm>
          <a:off x="8853092" y="2608918"/>
          <a:ext cx="1396725" cy="931150"/>
        </a:xfrm>
        <a:prstGeom prst="roundRect">
          <a:avLst>
            <a:gd name="adj" fmla="val 10000"/>
          </a:avLst>
        </a:prstGeom>
        <a:solidFill>
          <a:srgbClr val="294A8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Secondary Risk</a:t>
          </a:r>
        </a:p>
      </dsp:txBody>
      <dsp:txXfrm>
        <a:off x="8880364" y="2636190"/>
        <a:ext cx="1342181" cy="876606"/>
      </dsp:txXfrm>
    </dsp:sp>
    <dsp:sp modelId="{4779242B-0BAC-4238-BD3D-E332B14A6793}">
      <dsp:nvSpPr>
        <dsp:cNvPr id="0" name=""/>
        <dsp:cNvSpPr/>
      </dsp:nvSpPr>
      <dsp:spPr>
        <a:xfrm>
          <a:off x="8643583" y="3540068"/>
          <a:ext cx="907871" cy="372460"/>
        </a:xfrm>
        <a:custGeom>
          <a:avLst/>
          <a:gdLst/>
          <a:ahLst/>
          <a:cxnLst/>
          <a:rect l="0" t="0" r="0" b="0"/>
          <a:pathLst>
            <a:path>
              <a:moveTo>
                <a:pt x="907871" y="0"/>
              </a:moveTo>
              <a:lnTo>
                <a:pt x="907871"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4DB955B0-2AB8-43A6-B6FA-1E381D12FC4A}">
      <dsp:nvSpPr>
        <dsp:cNvPr id="0" name=""/>
        <dsp:cNvSpPr/>
      </dsp:nvSpPr>
      <dsp:spPr>
        <a:xfrm>
          <a:off x="7945220"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Secondary Loss Event Frequency</a:t>
          </a:r>
        </a:p>
      </dsp:txBody>
      <dsp:txXfrm>
        <a:off x="7972492" y="3939801"/>
        <a:ext cx="1342181" cy="876606"/>
      </dsp:txXfrm>
    </dsp:sp>
    <dsp:sp modelId="{6E52C6DA-2D59-4AEC-87BC-785D6A4215E4}">
      <dsp:nvSpPr>
        <dsp:cNvPr id="0" name=""/>
        <dsp:cNvSpPr/>
      </dsp:nvSpPr>
      <dsp:spPr>
        <a:xfrm>
          <a:off x="9551454" y="3540068"/>
          <a:ext cx="907871" cy="372460"/>
        </a:xfrm>
        <a:custGeom>
          <a:avLst/>
          <a:gdLst/>
          <a:ahLst/>
          <a:cxnLst/>
          <a:rect l="0" t="0" r="0" b="0"/>
          <a:pathLst>
            <a:path>
              <a:moveTo>
                <a:pt x="0" y="0"/>
              </a:moveTo>
              <a:lnTo>
                <a:pt x="0" y="186230"/>
              </a:lnTo>
              <a:lnTo>
                <a:pt x="907871" y="186230"/>
              </a:lnTo>
              <a:lnTo>
                <a:pt x="907871"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0E8B85CA-8546-4154-AFF3-7DA3ED95DF04}">
      <dsp:nvSpPr>
        <dsp:cNvPr id="0" name=""/>
        <dsp:cNvSpPr/>
      </dsp:nvSpPr>
      <dsp:spPr>
        <a:xfrm>
          <a:off x="9760963"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Secondary Loss Magnitude</a:t>
          </a:r>
        </a:p>
      </dsp:txBody>
      <dsp:txXfrm>
        <a:off x="9788235" y="3939801"/>
        <a:ext cx="1342181" cy="87660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165DA1-D859-46D4-8130-6DC11111D4A2}">
      <dsp:nvSpPr>
        <dsp:cNvPr id="0" name=""/>
        <dsp:cNvSpPr/>
      </dsp:nvSpPr>
      <dsp:spPr>
        <a:xfrm>
          <a:off x="5628483" y="1697"/>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Risk</a:t>
          </a:r>
          <a:endParaRPr lang="en-US" sz="1800" b="1" kern="1200" dirty="0"/>
        </a:p>
      </dsp:txBody>
      <dsp:txXfrm>
        <a:off x="5655755" y="28969"/>
        <a:ext cx="1342181" cy="876606"/>
      </dsp:txXfrm>
    </dsp:sp>
    <dsp:sp modelId="{9A392CE1-D2C7-4CA7-88B2-D451ED4A30EE}">
      <dsp:nvSpPr>
        <dsp:cNvPr id="0" name=""/>
        <dsp:cNvSpPr/>
      </dsp:nvSpPr>
      <dsp:spPr>
        <a:xfrm>
          <a:off x="4010110" y="932847"/>
          <a:ext cx="2316736" cy="372460"/>
        </a:xfrm>
        <a:custGeom>
          <a:avLst/>
          <a:gdLst/>
          <a:ahLst/>
          <a:cxnLst/>
          <a:rect l="0" t="0" r="0" b="0"/>
          <a:pathLst>
            <a:path>
              <a:moveTo>
                <a:pt x="2316736" y="0"/>
              </a:moveTo>
              <a:lnTo>
                <a:pt x="2316736"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45E47A55-0F59-4FF1-97AD-FB467CBEBF68}">
      <dsp:nvSpPr>
        <dsp:cNvPr id="0" name=""/>
        <dsp:cNvSpPr/>
      </dsp:nvSpPr>
      <dsp:spPr>
        <a:xfrm>
          <a:off x="3311747" y="1305308"/>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Loss Event Frequency</a:t>
          </a:r>
        </a:p>
      </dsp:txBody>
      <dsp:txXfrm>
        <a:off x="3339019" y="1332580"/>
        <a:ext cx="1342181" cy="876606"/>
      </dsp:txXfrm>
    </dsp:sp>
    <dsp:sp modelId="{45305714-C94E-4F12-B2EB-3A071E7ED17E}">
      <dsp:nvSpPr>
        <dsp:cNvPr id="0" name=""/>
        <dsp:cNvSpPr/>
      </dsp:nvSpPr>
      <dsp:spPr>
        <a:xfrm>
          <a:off x="2100252" y="2236458"/>
          <a:ext cx="1909858" cy="372460"/>
        </a:xfrm>
        <a:custGeom>
          <a:avLst/>
          <a:gdLst/>
          <a:ahLst/>
          <a:cxnLst/>
          <a:rect l="0" t="0" r="0" b="0"/>
          <a:pathLst>
            <a:path>
              <a:moveTo>
                <a:pt x="1909858" y="0"/>
              </a:moveTo>
              <a:lnTo>
                <a:pt x="1909858"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56909645-EEA1-4468-8D6A-E6039080F8B9}">
      <dsp:nvSpPr>
        <dsp:cNvPr id="0" name=""/>
        <dsp:cNvSpPr/>
      </dsp:nvSpPr>
      <dsp:spPr>
        <a:xfrm>
          <a:off x="1401889" y="2608918"/>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Threat Event Frequency</a:t>
          </a:r>
        </a:p>
      </dsp:txBody>
      <dsp:txXfrm>
        <a:off x="1429161" y="2636190"/>
        <a:ext cx="1342181" cy="876606"/>
      </dsp:txXfrm>
    </dsp:sp>
    <dsp:sp modelId="{4C134293-500C-4739-956D-E4224E3163A4}">
      <dsp:nvSpPr>
        <dsp:cNvPr id="0" name=""/>
        <dsp:cNvSpPr/>
      </dsp:nvSpPr>
      <dsp:spPr>
        <a:xfrm>
          <a:off x="1192380" y="3540068"/>
          <a:ext cx="907871" cy="372460"/>
        </a:xfrm>
        <a:custGeom>
          <a:avLst/>
          <a:gdLst/>
          <a:ahLst/>
          <a:cxnLst/>
          <a:rect l="0" t="0" r="0" b="0"/>
          <a:pathLst>
            <a:path>
              <a:moveTo>
                <a:pt x="907871" y="0"/>
              </a:moveTo>
              <a:lnTo>
                <a:pt x="907871"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EF13F57B-B642-4760-8A0C-B4919C043B66}">
      <dsp:nvSpPr>
        <dsp:cNvPr id="0" name=""/>
        <dsp:cNvSpPr/>
      </dsp:nvSpPr>
      <dsp:spPr>
        <a:xfrm>
          <a:off x="494017"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Contact Frequency</a:t>
          </a:r>
        </a:p>
      </dsp:txBody>
      <dsp:txXfrm>
        <a:off x="521289" y="3939801"/>
        <a:ext cx="1342181" cy="876606"/>
      </dsp:txXfrm>
    </dsp:sp>
    <dsp:sp modelId="{97E9D4FE-AF04-436C-A8EB-2D223DA294CD}">
      <dsp:nvSpPr>
        <dsp:cNvPr id="0" name=""/>
        <dsp:cNvSpPr/>
      </dsp:nvSpPr>
      <dsp:spPr>
        <a:xfrm>
          <a:off x="2100252" y="3540068"/>
          <a:ext cx="907871" cy="372460"/>
        </a:xfrm>
        <a:custGeom>
          <a:avLst/>
          <a:gdLst/>
          <a:ahLst/>
          <a:cxnLst/>
          <a:rect l="0" t="0" r="0" b="0"/>
          <a:pathLst>
            <a:path>
              <a:moveTo>
                <a:pt x="0" y="0"/>
              </a:moveTo>
              <a:lnTo>
                <a:pt x="0" y="186230"/>
              </a:lnTo>
              <a:lnTo>
                <a:pt x="907871" y="186230"/>
              </a:lnTo>
              <a:lnTo>
                <a:pt x="907871"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591D42F6-E181-4ED9-9362-E75AB1F1F0FC}">
      <dsp:nvSpPr>
        <dsp:cNvPr id="0" name=""/>
        <dsp:cNvSpPr/>
      </dsp:nvSpPr>
      <dsp:spPr>
        <a:xfrm>
          <a:off x="2309760"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Probability of Action</a:t>
          </a:r>
        </a:p>
      </dsp:txBody>
      <dsp:txXfrm>
        <a:off x="2337032" y="3939801"/>
        <a:ext cx="1342181" cy="876606"/>
      </dsp:txXfrm>
    </dsp:sp>
    <dsp:sp modelId="{3C397A87-3D47-409C-B324-4109B47539FC}">
      <dsp:nvSpPr>
        <dsp:cNvPr id="0" name=""/>
        <dsp:cNvSpPr/>
      </dsp:nvSpPr>
      <dsp:spPr>
        <a:xfrm>
          <a:off x="4010110" y="2236458"/>
          <a:ext cx="1721628" cy="372460"/>
        </a:xfrm>
        <a:custGeom>
          <a:avLst/>
          <a:gdLst/>
          <a:ahLst/>
          <a:cxnLst/>
          <a:rect l="0" t="0" r="0" b="0"/>
          <a:pathLst>
            <a:path>
              <a:moveTo>
                <a:pt x="0" y="0"/>
              </a:moveTo>
              <a:lnTo>
                <a:pt x="0" y="186230"/>
              </a:lnTo>
              <a:lnTo>
                <a:pt x="1721628" y="186230"/>
              </a:lnTo>
              <a:lnTo>
                <a:pt x="1721628"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A49386D3-1408-462A-A621-4796AD9107DA}">
      <dsp:nvSpPr>
        <dsp:cNvPr id="0" name=""/>
        <dsp:cNvSpPr/>
      </dsp:nvSpPr>
      <dsp:spPr>
        <a:xfrm>
          <a:off x="4845146" y="2608918"/>
          <a:ext cx="1773185" cy="931150"/>
        </a:xfrm>
        <a:prstGeom prst="roundRect">
          <a:avLst>
            <a:gd name="adj" fmla="val 10000"/>
          </a:avLst>
        </a:prstGeom>
        <a:solidFill>
          <a:srgbClr val="294A80"/>
        </a:solidFill>
        <a:ln w="762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prstClr val="white"/>
              </a:solidFill>
              <a:latin typeface="Calibri" panose="020F0502020204030204"/>
              <a:ea typeface="+mn-ea"/>
              <a:cs typeface="+mn-cs"/>
            </a:rPr>
            <a:t>Vulnerability</a:t>
          </a:r>
        </a:p>
      </dsp:txBody>
      <dsp:txXfrm>
        <a:off x="4872418" y="2636190"/>
        <a:ext cx="1718641" cy="876606"/>
      </dsp:txXfrm>
    </dsp:sp>
    <dsp:sp modelId="{0BD1840F-F530-43C4-BD21-0CC068181130}">
      <dsp:nvSpPr>
        <dsp:cNvPr id="0" name=""/>
        <dsp:cNvSpPr/>
      </dsp:nvSpPr>
      <dsp:spPr>
        <a:xfrm>
          <a:off x="4823866" y="3540068"/>
          <a:ext cx="907871" cy="372460"/>
        </a:xfrm>
        <a:custGeom>
          <a:avLst/>
          <a:gdLst/>
          <a:ahLst/>
          <a:cxnLst/>
          <a:rect l="0" t="0" r="0" b="0"/>
          <a:pathLst>
            <a:path>
              <a:moveTo>
                <a:pt x="907871" y="0"/>
              </a:moveTo>
              <a:lnTo>
                <a:pt x="907871"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5C001821-C4C6-44DE-AE62-466BDA406221}">
      <dsp:nvSpPr>
        <dsp:cNvPr id="0" name=""/>
        <dsp:cNvSpPr/>
      </dsp:nvSpPr>
      <dsp:spPr>
        <a:xfrm>
          <a:off x="4125504" y="3912529"/>
          <a:ext cx="1396725" cy="931150"/>
        </a:xfrm>
        <a:prstGeom prst="roundRect">
          <a:avLst>
            <a:gd name="adj" fmla="val 10000"/>
          </a:avLst>
        </a:prstGeom>
        <a:solidFill>
          <a:srgbClr val="294A80"/>
        </a:solidFill>
        <a:ln w="76200" cap="flat" cmpd="sng" algn="ctr">
          <a:solidFill>
            <a:srgbClr val="FFC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prstClr val="white"/>
              </a:solidFill>
              <a:latin typeface="Calibri" panose="020F0502020204030204"/>
              <a:ea typeface="+mn-ea"/>
              <a:cs typeface="+mn-cs"/>
            </a:rPr>
            <a:t>Threat Capability</a:t>
          </a:r>
        </a:p>
      </dsp:txBody>
      <dsp:txXfrm>
        <a:off x="4152776" y="3939801"/>
        <a:ext cx="1342181" cy="876606"/>
      </dsp:txXfrm>
    </dsp:sp>
    <dsp:sp modelId="{E0208217-5066-4E0A-897D-088FA5B6A528}">
      <dsp:nvSpPr>
        <dsp:cNvPr id="0" name=""/>
        <dsp:cNvSpPr/>
      </dsp:nvSpPr>
      <dsp:spPr>
        <a:xfrm>
          <a:off x="5731738" y="3540068"/>
          <a:ext cx="907871" cy="372460"/>
        </a:xfrm>
        <a:custGeom>
          <a:avLst/>
          <a:gdLst/>
          <a:ahLst/>
          <a:cxnLst/>
          <a:rect l="0" t="0" r="0" b="0"/>
          <a:pathLst>
            <a:path>
              <a:moveTo>
                <a:pt x="0" y="0"/>
              </a:moveTo>
              <a:lnTo>
                <a:pt x="0" y="186230"/>
              </a:lnTo>
              <a:lnTo>
                <a:pt x="907871" y="186230"/>
              </a:lnTo>
              <a:lnTo>
                <a:pt x="907871"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26F37BE1-0D4B-48A3-9873-0B8971F53DED}">
      <dsp:nvSpPr>
        <dsp:cNvPr id="0" name=""/>
        <dsp:cNvSpPr/>
      </dsp:nvSpPr>
      <dsp:spPr>
        <a:xfrm>
          <a:off x="5941247" y="3912529"/>
          <a:ext cx="1396725" cy="931150"/>
        </a:xfrm>
        <a:prstGeom prst="roundRect">
          <a:avLst>
            <a:gd name="adj" fmla="val 10000"/>
          </a:avLst>
        </a:prstGeom>
        <a:solidFill>
          <a:srgbClr val="294A80"/>
        </a:solidFill>
        <a:ln w="762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Difficulty</a:t>
          </a:r>
        </a:p>
      </dsp:txBody>
      <dsp:txXfrm>
        <a:off x="5968519" y="3939801"/>
        <a:ext cx="1342181" cy="876606"/>
      </dsp:txXfrm>
    </dsp:sp>
    <dsp:sp modelId="{FBEF2299-22F7-4066-B72C-819354196D59}">
      <dsp:nvSpPr>
        <dsp:cNvPr id="0" name=""/>
        <dsp:cNvSpPr/>
      </dsp:nvSpPr>
      <dsp:spPr>
        <a:xfrm>
          <a:off x="6326846" y="932847"/>
          <a:ext cx="2316736" cy="372460"/>
        </a:xfrm>
        <a:custGeom>
          <a:avLst/>
          <a:gdLst/>
          <a:ahLst/>
          <a:cxnLst/>
          <a:rect l="0" t="0" r="0" b="0"/>
          <a:pathLst>
            <a:path>
              <a:moveTo>
                <a:pt x="0" y="0"/>
              </a:moveTo>
              <a:lnTo>
                <a:pt x="0" y="186230"/>
              </a:lnTo>
              <a:lnTo>
                <a:pt x="2316736" y="186230"/>
              </a:lnTo>
              <a:lnTo>
                <a:pt x="2316736"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05305ACC-AC49-41E7-B5EC-60B996FCF2E6}">
      <dsp:nvSpPr>
        <dsp:cNvPr id="0" name=""/>
        <dsp:cNvSpPr/>
      </dsp:nvSpPr>
      <dsp:spPr>
        <a:xfrm>
          <a:off x="7945220" y="1305308"/>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Loss Magnitude</a:t>
          </a:r>
        </a:p>
      </dsp:txBody>
      <dsp:txXfrm>
        <a:off x="7972492" y="1332580"/>
        <a:ext cx="1342181" cy="876606"/>
      </dsp:txXfrm>
    </dsp:sp>
    <dsp:sp modelId="{19DAACC1-23C3-4277-B3C4-64669EF945BD}">
      <dsp:nvSpPr>
        <dsp:cNvPr id="0" name=""/>
        <dsp:cNvSpPr/>
      </dsp:nvSpPr>
      <dsp:spPr>
        <a:xfrm>
          <a:off x="7735711" y="2236458"/>
          <a:ext cx="907871" cy="372460"/>
        </a:xfrm>
        <a:custGeom>
          <a:avLst/>
          <a:gdLst/>
          <a:ahLst/>
          <a:cxnLst/>
          <a:rect l="0" t="0" r="0" b="0"/>
          <a:pathLst>
            <a:path>
              <a:moveTo>
                <a:pt x="907871" y="0"/>
              </a:moveTo>
              <a:lnTo>
                <a:pt x="907871"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B9F5B92D-A2C0-4E54-981E-0B98336E1EDE}">
      <dsp:nvSpPr>
        <dsp:cNvPr id="0" name=""/>
        <dsp:cNvSpPr/>
      </dsp:nvSpPr>
      <dsp:spPr>
        <a:xfrm>
          <a:off x="7037348" y="2608918"/>
          <a:ext cx="1396725" cy="931150"/>
        </a:xfrm>
        <a:prstGeom prst="roundRect">
          <a:avLst>
            <a:gd name="adj" fmla="val 10000"/>
          </a:avLst>
        </a:prstGeom>
        <a:solidFill>
          <a:srgbClr val="294A8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Primary Loss</a:t>
          </a:r>
        </a:p>
      </dsp:txBody>
      <dsp:txXfrm>
        <a:off x="7064620" y="2636190"/>
        <a:ext cx="1342181" cy="876606"/>
      </dsp:txXfrm>
    </dsp:sp>
    <dsp:sp modelId="{8078363E-A27E-48B5-8673-EFD45B83E7EC}">
      <dsp:nvSpPr>
        <dsp:cNvPr id="0" name=""/>
        <dsp:cNvSpPr/>
      </dsp:nvSpPr>
      <dsp:spPr>
        <a:xfrm>
          <a:off x="8643583" y="2236458"/>
          <a:ext cx="907871" cy="372460"/>
        </a:xfrm>
        <a:custGeom>
          <a:avLst/>
          <a:gdLst/>
          <a:ahLst/>
          <a:cxnLst/>
          <a:rect l="0" t="0" r="0" b="0"/>
          <a:pathLst>
            <a:path>
              <a:moveTo>
                <a:pt x="0" y="0"/>
              </a:moveTo>
              <a:lnTo>
                <a:pt x="0" y="186230"/>
              </a:lnTo>
              <a:lnTo>
                <a:pt x="907871" y="186230"/>
              </a:lnTo>
              <a:lnTo>
                <a:pt x="907871"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525A8AF7-ADBF-47C1-A732-355E1240C767}">
      <dsp:nvSpPr>
        <dsp:cNvPr id="0" name=""/>
        <dsp:cNvSpPr/>
      </dsp:nvSpPr>
      <dsp:spPr>
        <a:xfrm>
          <a:off x="8853092" y="2608918"/>
          <a:ext cx="1396725" cy="931150"/>
        </a:xfrm>
        <a:prstGeom prst="roundRect">
          <a:avLst>
            <a:gd name="adj" fmla="val 10000"/>
          </a:avLst>
        </a:prstGeom>
        <a:solidFill>
          <a:srgbClr val="294A8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Secondary Risk</a:t>
          </a:r>
        </a:p>
      </dsp:txBody>
      <dsp:txXfrm>
        <a:off x="8880364" y="2636190"/>
        <a:ext cx="1342181" cy="876606"/>
      </dsp:txXfrm>
    </dsp:sp>
    <dsp:sp modelId="{4779242B-0BAC-4238-BD3D-E332B14A6793}">
      <dsp:nvSpPr>
        <dsp:cNvPr id="0" name=""/>
        <dsp:cNvSpPr/>
      </dsp:nvSpPr>
      <dsp:spPr>
        <a:xfrm>
          <a:off x="8643583" y="3540068"/>
          <a:ext cx="907871" cy="372460"/>
        </a:xfrm>
        <a:custGeom>
          <a:avLst/>
          <a:gdLst/>
          <a:ahLst/>
          <a:cxnLst/>
          <a:rect l="0" t="0" r="0" b="0"/>
          <a:pathLst>
            <a:path>
              <a:moveTo>
                <a:pt x="907871" y="0"/>
              </a:moveTo>
              <a:lnTo>
                <a:pt x="907871"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4DB955B0-2AB8-43A6-B6FA-1E381D12FC4A}">
      <dsp:nvSpPr>
        <dsp:cNvPr id="0" name=""/>
        <dsp:cNvSpPr/>
      </dsp:nvSpPr>
      <dsp:spPr>
        <a:xfrm>
          <a:off x="7945220"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Secondary Loss Event Frequency</a:t>
          </a:r>
        </a:p>
      </dsp:txBody>
      <dsp:txXfrm>
        <a:off x="7972492" y="3939801"/>
        <a:ext cx="1342181" cy="876606"/>
      </dsp:txXfrm>
    </dsp:sp>
    <dsp:sp modelId="{6E52C6DA-2D59-4AEC-87BC-785D6A4215E4}">
      <dsp:nvSpPr>
        <dsp:cNvPr id="0" name=""/>
        <dsp:cNvSpPr/>
      </dsp:nvSpPr>
      <dsp:spPr>
        <a:xfrm>
          <a:off x="9551454" y="3540068"/>
          <a:ext cx="907871" cy="372460"/>
        </a:xfrm>
        <a:custGeom>
          <a:avLst/>
          <a:gdLst/>
          <a:ahLst/>
          <a:cxnLst/>
          <a:rect l="0" t="0" r="0" b="0"/>
          <a:pathLst>
            <a:path>
              <a:moveTo>
                <a:pt x="0" y="0"/>
              </a:moveTo>
              <a:lnTo>
                <a:pt x="0" y="186230"/>
              </a:lnTo>
              <a:lnTo>
                <a:pt x="907871" y="186230"/>
              </a:lnTo>
              <a:lnTo>
                <a:pt x="907871"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0E8B85CA-8546-4154-AFF3-7DA3ED95DF04}">
      <dsp:nvSpPr>
        <dsp:cNvPr id="0" name=""/>
        <dsp:cNvSpPr/>
      </dsp:nvSpPr>
      <dsp:spPr>
        <a:xfrm>
          <a:off x="9760963"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Secondary Loss Magnitude</a:t>
          </a:r>
        </a:p>
      </dsp:txBody>
      <dsp:txXfrm>
        <a:off x="9788235" y="3939801"/>
        <a:ext cx="1342181" cy="87660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BDDD29-EF6D-7440-BBF6-428258E5E167}">
      <dsp:nvSpPr>
        <dsp:cNvPr id="0" name=""/>
        <dsp:cNvSpPr/>
      </dsp:nvSpPr>
      <dsp:spPr>
        <a:xfrm>
          <a:off x="1835501" y="102"/>
          <a:ext cx="1535048" cy="84056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Vulnerability</a:t>
          </a:r>
        </a:p>
      </dsp:txBody>
      <dsp:txXfrm>
        <a:off x="1860120" y="24721"/>
        <a:ext cx="1485810" cy="791322"/>
      </dsp:txXfrm>
    </dsp:sp>
    <dsp:sp modelId="{0BD1840F-F530-43C4-BD21-0CC068181130}">
      <dsp:nvSpPr>
        <dsp:cNvPr id="0" name=""/>
        <dsp:cNvSpPr/>
      </dsp:nvSpPr>
      <dsp:spPr>
        <a:xfrm>
          <a:off x="1783479" y="840662"/>
          <a:ext cx="819546" cy="336224"/>
        </a:xfrm>
        <a:custGeom>
          <a:avLst/>
          <a:gdLst/>
          <a:ahLst/>
          <a:cxnLst/>
          <a:rect l="0" t="0" r="0" b="0"/>
          <a:pathLst>
            <a:path>
              <a:moveTo>
                <a:pt x="819546" y="0"/>
              </a:moveTo>
              <a:lnTo>
                <a:pt x="819546" y="168112"/>
              </a:lnTo>
              <a:lnTo>
                <a:pt x="0" y="168112"/>
              </a:lnTo>
              <a:lnTo>
                <a:pt x="0" y="336224"/>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5C001821-C4C6-44DE-AE62-466BDA406221}">
      <dsp:nvSpPr>
        <dsp:cNvPr id="0" name=""/>
        <dsp:cNvSpPr/>
      </dsp:nvSpPr>
      <dsp:spPr>
        <a:xfrm>
          <a:off x="1153059" y="1176887"/>
          <a:ext cx="1260840" cy="840560"/>
        </a:xfrm>
        <a:prstGeom prst="roundRect">
          <a:avLst>
            <a:gd name="adj" fmla="val 10000"/>
          </a:avLst>
        </a:prstGeom>
        <a:solidFill>
          <a:srgbClr val="294A80"/>
        </a:solidFill>
        <a:ln w="76200" cap="flat" cmpd="sng" algn="ctr">
          <a:solidFill>
            <a:srgbClr val="FFC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Threat Capability</a:t>
          </a:r>
        </a:p>
      </dsp:txBody>
      <dsp:txXfrm>
        <a:off x="1177678" y="1201506"/>
        <a:ext cx="1211602" cy="791322"/>
      </dsp:txXfrm>
    </dsp:sp>
    <dsp:sp modelId="{E0208217-5066-4E0A-897D-088FA5B6A528}">
      <dsp:nvSpPr>
        <dsp:cNvPr id="0" name=""/>
        <dsp:cNvSpPr/>
      </dsp:nvSpPr>
      <dsp:spPr>
        <a:xfrm>
          <a:off x="2603026" y="840662"/>
          <a:ext cx="819546" cy="336224"/>
        </a:xfrm>
        <a:custGeom>
          <a:avLst/>
          <a:gdLst/>
          <a:ahLst/>
          <a:cxnLst/>
          <a:rect l="0" t="0" r="0" b="0"/>
          <a:pathLst>
            <a:path>
              <a:moveTo>
                <a:pt x="0" y="0"/>
              </a:moveTo>
              <a:lnTo>
                <a:pt x="0" y="168112"/>
              </a:lnTo>
              <a:lnTo>
                <a:pt x="819546" y="168112"/>
              </a:lnTo>
              <a:lnTo>
                <a:pt x="819546" y="336224"/>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26F37BE1-0D4B-48A3-9873-0B8971F53DED}">
      <dsp:nvSpPr>
        <dsp:cNvPr id="0" name=""/>
        <dsp:cNvSpPr/>
      </dsp:nvSpPr>
      <dsp:spPr>
        <a:xfrm>
          <a:off x="2792152" y="1176887"/>
          <a:ext cx="1260840" cy="84056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Difficulty</a:t>
          </a:r>
        </a:p>
      </dsp:txBody>
      <dsp:txXfrm>
        <a:off x="2816771" y="1201506"/>
        <a:ext cx="1211602" cy="79132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BDDD29-EF6D-7440-BBF6-428258E5E167}">
      <dsp:nvSpPr>
        <dsp:cNvPr id="0" name=""/>
        <dsp:cNvSpPr/>
      </dsp:nvSpPr>
      <dsp:spPr>
        <a:xfrm>
          <a:off x="1835501" y="102"/>
          <a:ext cx="1535048" cy="84056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Vulnerability</a:t>
          </a:r>
        </a:p>
      </dsp:txBody>
      <dsp:txXfrm>
        <a:off x="1860120" y="24721"/>
        <a:ext cx="1485810" cy="791322"/>
      </dsp:txXfrm>
    </dsp:sp>
    <dsp:sp modelId="{0BD1840F-F530-43C4-BD21-0CC068181130}">
      <dsp:nvSpPr>
        <dsp:cNvPr id="0" name=""/>
        <dsp:cNvSpPr/>
      </dsp:nvSpPr>
      <dsp:spPr>
        <a:xfrm>
          <a:off x="1783479" y="840662"/>
          <a:ext cx="819546" cy="336224"/>
        </a:xfrm>
        <a:custGeom>
          <a:avLst/>
          <a:gdLst/>
          <a:ahLst/>
          <a:cxnLst/>
          <a:rect l="0" t="0" r="0" b="0"/>
          <a:pathLst>
            <a:path>
              <a:moveTo>
                <a:pt x="819546" y="0"/>
              </a:moveTo>
              <a:lnTo>
                <a:pt x="819546" y="168112"/>
              </a:lnTo>
              <a:lnTo>
                <a:pt x="0" y="168112"/>
              </a:lnTo>
              <a:lnTo>
                <a:pt x="0" y="336224"/>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5C001821-C4C6-44DE-AE62-466BDA406221}">
      <dsp:nvSpPr>
        <dsp:cNvPr id="0" name=""/>
        <dsp:cNvSpPr/>
      </dsp:nvSpPr>
      <dsp:spPr>
        <a:xfrm>
          <a:off x="1153059" y="1176887"/>
          <a:ext cx="1260840" cy="840560"/>
        </a:xfrm>
        <a:prstGeom prst="roundRect">
          <a:avLst>
            <a:gd name="adj" fmla="val 10000"/>
          </a:avLst>
        </a:prstGeom>
        <a:solidFill>
          <a:srgbClr val="294A80"/>
        </a:solidFill>
        <a:ln w="76200" cap="flat" cmpd="sng" algn="ctr">
          <a:solidFill>
            <a:srgbClr val="FFC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Threat Capability</a:t>
          </a:r>
        </a:p>
      </dsp:txBody>
      <dsp:txXfrm>
        <a:off x="1177678" y="1201506"/>
        <a:ext cx="1211602" cy="791322"/>
      </dsp:txXfrm>
    </dsp:sp>
    <dsp:sp modelId="{E0208217-5066-4E0A-897D-088FA5B6A528}">
      <dsp:nvSpPr>
        <dsp:cNvPr id="0" name=""/>
        <dsp:cNvSpPr/>
      </dsp:nvSpPr>
      <dsp:spPr>
        <a:xfrm>
          <a:off x="2603026" y="840662"/>
          <a:ext cx="819546" cy="336224"/>
        </a:xfrm>
        <a:custGeom>
          <a:avLst/>
          <a:gdLst/>
          <a:ahLst/>
          <a:cxnLst/>
          <a:rect l="0" t="0" r="0" b="0"/>
          <a:pathLst>
            <a:path>
              <a:moveTo>
                <a:pt x="0" y="0"/>
              </a:moveTo>
              <a:lnTo>
                <a:pt x="0" y="168112"/>
              </a:lnTo>
              <a:lnTo>
                <a:pt x="819546" y="168112"/>
              </a:lnTo>
              <a:lnTo>
                <a:pt x="819546" y="336224"/>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26F37BE1-0D4B-48A3-9873-0B8971F53DED}">
      <dsp:nvSpPr>
        <dsp:cNvPr id="0" name=""/>
        <dsp:cNvSpPr/>
      </dsp:nvSpPr>
      <dsp:spPr>
        <a:xfrm>
          <a:off x="2792152" y="1176887"/>
          <a:ext cx="1260840" cy="84056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Difficulty</a:t>
          </a:r>
        </a:p>
      </dsp:txBody>
      <dsp:txXfrm>
        <a:off x="2816771" y="1201506"/>
        <a:ext cx="1211602" cy="79132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165DA1-D859-46D4-8130-6DC11111D4A2}">
      <dsp:nvSpPr>
        <dsp:cNvPr id="0" name=""/>
        <dsp:cNvSpPr/>
      </dsp:nvSpPr>
      <dsp:spPr>
        <a:xfrm>
          <a:off x="5628483" y="1697"/>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Risk</a:t>
          </a:r>
          <a:endParaRPr lang="en-US" sz="1800" b="1" kern="1200" dirty="0"/>
        </a:p>
      </dsp:txBody>
      <dsp:txXfrm>
        <a:off x="5655755" y="28969"/>
        <a:ext cx="1342181" cy="876606"/>
      </dsp:txXfrm>
    </dsp:sp>
    <dsp:sp modelId="{9A392CE1-D2C7-4CA7-88B2-D451ED4A30EE}">
      <dsp:nvSpPr>
        <dsp:cNvPr id="0" name=""/>
        <dsp:cNvSpPr/>
      </dsp:nvSpPr>
      <dsp:spPr>
        <a:xfrm>
          <a:off x="4010110" y="932847"/>
          <a:ext cx="2316736" cy="372460"/>
        </a:xfrm>
        <a:custGeom>
          <a:avLst/>
          <a:gdLst/>
          <a:ahLst/>
          <a:cxnLst/>
          <a:rect l="0" t="0" r="0" b="0"/>
          <a:pathLst>
            <a:path>
              <a:moveTo>
                <a:pt x="2316736" y="0"/>
              </a:moveTo>
              <a:lnTo>
                <a:pt x="2316736"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45E47A55-0F59-4FF1-97AD-FB467CBEBF68}">
      <dsp:nvSpPr>
        <dsp:cNvPr id="0" name=""/>
        <dsp:cNvSpPr/>
      </dsp:nvSpPr>
      <dsp:spPr>
        <a:xfrm>
          <a:off x="3311747" y="1305308"/>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Loss Event Frequency</a:t>
          </a:r>
        </a:p>
      </dsp:txBody>
      <dsp:txXfrm>
        <a:off x="3339019" y="1332580"/>
        <a:ext cx="1342181" cy="876606"/>
      </dsp:txXfrm>
    </dsp:sp>
    <dsp:sp modelId="{45305714-C94E-4F12-B2EB-3A071E7ED17E}">
      <dsp:nvSpPr>
        <dsp:cNvPr id="0" name=""/>
        <dsp:cNvSpPr/>
      </dsp:nvSpPr>
      <dsp:spPr>
        <a:xfrm>
          <a:off x="2100252" y="2236458"/>
          <a:ext cx="1909858" cy="372460"/>
        </a:xfrm>
        <a:custGeom>
          <a:avLst/>
          <a:gdLst/>
          <a:ahLst/>
          <a:cxnLst/>
          <a:rect l="0" t="0" r="0" b="0"/>
          <a:pathLst>
            <a:path>
              <a:moveTo>
                <a:pt x="1909858" y="0"/>
              </a:moveTo>
              <a:lnTo>
                <a:pt x="1909858"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56909645-EEA1-4468-8D6A-E6039080F8B9}">
      <dsp:nvSpPr>
        <dsp:cNvPr id="0" name=""/>
        <dsp:cNvSpPr/>
      </dsp:nvSpPr>
      <dsp:spPr>
        <a:xfrm>
          <a:off x="1401889" y="2608918"/>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Threat Event Frequency</a:t>
          </a:r>
        </a:p>
      </dsp:txBody>
      <dsp:txXfrm>
        <a:off x="1429161" y="2636190"/>
        <a:ext cx="1342181" cy="876606"/>
      </dsp:txXfrm>
    </dsp:sp>
    <dsp:sp modelId="{4C134293-500C-4739-956D-E4224E3163A4}">
      <dsp:nvSpPr>
        <dsp:cNvPr id="0" name=""/>
        <dsp:cNvSpPr/>
      </dsp:nvSpPr>
      <dsp:spPr>
        <a:xfrm>
          <a:off x="1192380" y="3540068"/>
          <a:ext cx="907871" cy="372460"/>
        </a:xfrm>
        <a:custGeom>
          <a:avLst/>
          <a:gdLst/>
          <a:ahLst/>
          <a:cxnLst/>
          <a:rect l="0" t="0" r="0" b="0"/>
          <a:pathLst>
            <a:path>
              <a:moveTo>
                <a:pt x="907871" y="0"/>
              </a:moveTo>
              <a:lnTo>
                <a:pt x="907871"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EF13F57B-B642-4760-8A0C-B4919C043B66}">
      <dsp:nvSpPr>
        <dsp:cNvPr id="0" name=""/>
        <dsp:cNvSpPr/>
      </dsp:nvSpPr>
      <dsp:spPr>
        <a:xfrm>
          <a:off x="494017"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Contact Frequency</a:t>
          </a:r>
        </a:p>
      </dsp:txBody>
      <dsp:txXfrm>
        <a:off x="521289" y="3939801"/>
        <a:ext cx="1342181" cy="876606"/>
      </dsp:txXfrm>
    </dsp:sp>
    <dsp:sp modelId="{97E9D4FE-AF04-436C-A8EB-2D223DA294CD}">
      <dsp:nvSpPr>
        <dsp:cNvPr id="0" name=""/>
        <dsp:cNvSpPr/>
      </dsp:nvSpPr>
      <dsp:spPr>
        <a:xfrm>
          <a:off x="2100252" y="3540068"/>
          <a:ext cx="907871" cy="372460"/>
        </a:xfrm>
        <a:custGeom>
          <a:avLst/>
          <a:gdLst/>
          <a:ahLst/>
          <a:cxnLst/>
          <a:rect l="0" t="0" r="0" b="0"/>
          <a:pathLst>
            <a:path>
              <a:moveTo>
                <a:pt x="0" y="0"/>
              </a:moveTo>
              <a:lnTo>
                <a:pt x="0" y="186230"/>
              </a:lnTo>
              <a:lnTo>
                <a:pt x="907871" y="186230"/>
              </a:lnTo>
              <a:lnTo>
                <a:pt x="907871"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591D42F6-E181-4ED9-9362-E75AB1F1F0FC}">
      <dsp:nvSpPr>
        <dsp:cNvPr id="0" name=""/>
        <dsp:cNvSpPr/>
      </dsp:nvSpPr>
      <dsp:spPr>
        <a:xfrm>
          <a:off x="2309760"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Probability of Action</a:t>
          </a:r>
        </a:p>
      </dsp:txBody>
      <dsp:txXfrm>
        <a:off x="2337032" y="3939801"/>
        <a:ext cx="1342181" cy="876606"/>
      </dsp:txXfrm>
    </dsp:sp>
    <dsp:sp modelId="{3C397A87-3D47-409C-B324-4109B47539FC}">
      <dsp:nvSpPr>
        <dsp:cNvPr id="0" name=""/>
        <dsp:cNvSpPr/>
      </dsp:nvSpPr>
      <dsp:spPr>
        <a:xfrm>
          <a:off x="4010110" y="2236458"/>
          <a:ext cx="1721628" cy="372460"/>
        </a:xfrm>
        <a:custGeom>
          <a:avLst/>
          <a:gdLst/>
          <a:ahLst/>
          <a:cxnLst/>
          <a:rect l="0" t="0" r="0" b="0"/>
          <a:pathLst>
            <a:path>
              <a:moveTo>
                <a:pt x="0" y="0"/>
              </a:moveTo>
              <a:lnTo>
                <a:pt x="0" y="186230"/>
              </a:lnTo>
              <a:lnTo>
                <a:pt x="1721628" y="186230"/>
              </a:lnTo>
              <a:lnTo>
                <a:pt x="1721628"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A49386D3-1408-462A-A621-4796AD9107DA}">
      <dsp:nvSpPr>
        <dsp:cNvPr id="0" name=""/>
        <dsp:cNvSpPr/>
      </dsp:nvSpPr>
      <dsp:spPr>
        <a:xfrm>
          <a:off x="4845146" y="2608918"/>
          <a:ext cx="177318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Vulnerability</a:t>
          </a:r>
        </a:p>
      </dsp:txBody>
      <dsp:txXfrm>
        <a:off x="4872418" y="2636190"/>
        <a:ext cx="1718641" cy="876606"/>
      </dsp:txXfrm>
    </dsp:sp>
    <dsp:sp modelId="{0BD1840F-F530-43C4-BD21-0CC068181130}">
      <dsp:nvSpPr>
        <dsp:cNvPr id="0" name=""/>
        <dsp:cNvSpPr/>
      </dsp:nvSpPr>
      <dsp:spPr>
        <a:xfrm>
          <a:off x="4823866" y="3540068"/>
          <a:ext cx="907871" cy="372460"/>
        </a:xfrm>
        <a:custGeom>
          <a:avLst/>
          <a:gdLst/>
          <a:ahLst/>
          <a:cxnLst/>
          <a:rect l="0" t="0" r="0" b="0"/>
          <a:pathLst>
            <a:path>
              <a:moveTo>
                <a:pt x="907871" y="0"/>
              </a:moveTo>
              <a:lnTo>
                <a:pt x="907871"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5C001821-C4C6-44DE-AE62-466BDA406221}">
      <dsp:nvSpPr>
        <dsp:cNvPr id="0" name=""/>
        <dsp:cNvSpPr/>
      </dsp:nvSpPr>
      <dsp:spPr>
        <a:xfrm>
          <a:off x="4125504"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Threat Capability</a:t>
          </a:r>
        </a:p>
      </dsp:txBody>
      <dsp:txXfrm>
        <a:off x="4152776" y="3939801"/>
        <a:ext cx="1342181" cy="876606"/>
      </dsp:txXfrm>
    </dsp:sp>
    <dsp:sp modelId="{E0208217-5066-4E0A-897D-088FA5B6A528}">
      <dsp:nvSpPr>
        <dsp:cNvPr id="0" name=""/>
        <dsp:cNvSpPr/>
      </dsp:nvSpPr>
      <dsp:spPr>
        <a:xfrm>
          <a:off x="5731738" y="3540068"/>
          <a:ext cx="907871" cy="372460"/>
        </a:xfrm>
        <a:custGeom>
          <a:avLst/>
          <a:gdLst/>
          <a:ahLst/>
          <a:cxnLst/>
          <a:rect l="0" t="0" r="0" b="0"/>
          <a:pathLst>
            <a:path>
              <a:moveTo>
                <a:pt x="0" y="0"/>
              </a:moveTo>
              <a:lnTo>
                <a:pt x="0" y="186230"/>
              </a:lnTo>
              <a:lnTo>
                <a:pt x="907871" y="186230"/>
              </a:lnTo>
              <a:lnTo>
                <a:pt x="907871"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26F37BE1-0D4B-48A3-9873-0B8971F53DED}">
      <dsp:nvSpPr>
        <dsp:cNvPr id="0" name=""/>
        <dsp:cNvSpPr/>
      </dsp:nvSpPr>
      <dsp:spPr>
        <a:xfrm>
          <a:off x="5941247" y="3912529"/>
          <a:ext cx="1396725" cy="931150"/>
        </a:xfrm>
        <a:prstGeom prst="roundRect">
          <a:avLst>
            <a:gd name="adj" fmla="val 10000"/>
          </a:avLst>
        </a:prstGeom>
        <a:solidFill>
          <a:srgbClr val="294A80"/>
        </a:solidFill>
        <a:ln w="76200" cap="flat" cmpd="sng" algn="ctr">
          <a:solidFill>
            <a:srgbClr val="FFC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Resistance Strength</a:t>
          </a:r>
        </a:p>
      </dsp:txBody>
      <dsp:txXfrm>
        <a:off x="5968519" y="3939801"/>
        <a:ext cx="1342181" cy="876606"/>
      </dsp:txXfrm>
    </dsp:sp>
    <dsp:sp modelId="{FBEF2299-22F7-4066-B72C-819354196D59}">
      <dsp:nvSpPr>
        <dsp:cNvPr id="0" name=""/>
        <dsp:cNvSpPr/>
      </dsp:nvSpPr>
      <dsp:spPr>
        <a:xfrm>
          <a:off x="6326846" y="932847"/>
          <a:ext cx="2316736" cy="372460"/>
        </a:xfrm>
        <a:custGeom>
          <a:avLst/>
          <a:gdLst/>
          <a:ahLst/>
          <a:cxnLst/>
          <a:rect l="0" t="0" r="0" b="0"/>
          <a:pathLst>
            <a:path>
              <a:moveTo>
                <a:pt x="0" y="0"/>
              </a:moveTo>
              <a:lnTo>
                <a:pt x="0" y="186230"/>
              </a:lnTo>
              <a:lnTo>
                <a:pt x="2316736" y="186230"/>
              </a:lnTo>
              <a:lnTo>
                <a:pt x="2316736"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05305ACC-AC49-41E7-B5EC-60B996FCF2E6}">
      <dsp:nvSpPr>
        <dsp:cNvPr id="0" name=""/>
        <dsp:cNvSpPr/>
      </dsp:nvSpPr>
      <dsp:spPr>
        <a:xfrm>
          <a:off x="7945220" y="1305308"/>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Loss Magnitude</a:t>
          </a:r>
        </a:p>
      </dsp:txBody>
      <dsp:txXfrm>
        <a:off x="7972492" y="1332580"/>
        <a:ext cx="1342181" cy="876606"/>
      </dsp:txXfrm>
    </dsp:sp>
    <dsp:sp modelId="{19DAACC1-23C3-4277-B3C4-64669EF945BD}">
      <dsp:nvSpPr>
        <dsp:cNvPr id="0" name=""/>
        <dsp:cNvSpPr/>
      </dsp:nvSpPr>
      <dsp:spPr>
        <a:xfrm>
          <a:off x="7735711" y="2236458"/>
          <a:ext cx="907871" cy="372460"/>
        </a:xfrm>
        <a:custGeom>
          <a:avLst/>
          <a:gdLst/>
          <a:ahLst/>
          <a:cxnLst/>
          <a:rect l="0" t="0" r="0" b="0"/>
          <a:pathLst>
            <a:path>
              <a:moveTo>
                <a:pt x="907871" y="0"/>
              </a:moveTo>
              <a:lnTo>
                <a:pt x="907871"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B9F5B92D-A2C0-4E54-981E-0B98336E1EDE}">
      <dsp:nvSpPr>
        <dsp:cNvPr id="0" name=""/>
        <dsp:cNvSpPr/>
      </dsp:nvSpPr>
      <dsp:spPr>
        <a:xfrm>
          <a:off x="7037348" y="2608918"/>
          <a:ext cx="1396725" cy="931150"/>
        </a:xfrm>
        <a:prstGeom prst="roundRect">
          <a:avLst>
            <a:gd name="adj" fmla="val 10000"/>
          </a:avLst>
        </a:prstGeom>
        <a:solidFill>
          <a:srgbClr val="294A8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Primary Loss</a:t>
          </a:r>
        </a:p>
      </dsp:txBody>
      <dsp:txXfrm>
        <a:off x="7064620" y="2636190"/>
        <a:ext cx="1342181" cy="876606"/>
      </dsp:txXfrm>
    </dsp:sp>
    <dsp:sp modelId="{8078363E-A27E-48B5-8673-EFD45B83E7EC}">
      <dsp:nvSpPr>
        <dsp:cNvPr id="0" name=""/>
        <dsp:cNvSpPr/>
      </dsp:nvSpPr>
      <dsp:spPr>
        <a:xfrm>
          <a:off x="8643583" y="2236458"/>
          <a:ext cx="907871" cy="372460"/>
        </a:xfrm>
        <a:custGeom>
          <a:avLst/>
          <a:gdLst/>
          <a:ahLst/>
          <a:cxnLst/>
          <a:rect l="0" t="0" r="0" b="0"/>
          <a:pathLst>
            <a:path>
              <a:moveTo>
                <a:pt x="0" y="0"/>
              </a:moveTo>
              <a:lnTo>
                <a:pt x="0" y="186230"/>
              </a:lnTo>
              <a:lnTo>
                <a:pt x="907871" y="186230"/>
              </a:lnTo>
              <a:lnTo>
                <a:pt x="907871"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525A8AF7-ADBF-47C1-A732-355E1240C767}">
      <dsp:nvSpPr>
        <dsp:cNvPr id="0" name=""/>
        <dsp:cNvSpPr/>
      </dsp:nvSpPr>
      <dsp:spPr>
        <a:xfrm>
          <a:off x="8853092" y="2608918"/>
          <a:ext cx="1396725" cy="931150"/>
        </a:xfrm>
        <a:prstGeom prst="roundRect">
          <a:avLst>
            <a:gd name="adj" fmla="val 10000"/>
          </a:avLst>
        </a:prstGeom>
        <a:solidFill>
          <a:srgbClr val="294A8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Secondary Risk</a:t>
          </a:r>
        </a:p>
      </dsp:txBody>
      <dsp:txXfrm>
        <a:off x="8880364" y="2636190"/>
        <a:ext cx="1342181" cy="876606"/>
      </dsp:txXfrm>
    </dsp:sp>
    <dsp:sp modelId="{4779242B-0BAC-4238-BD3D-E332B14A6793}">
      <dsp:nvSpPr>
        <dsp:cNvPr id="0" name=""/>
        <dsp:cNvSpPr/>
      </dsp:nvSpPr>
      <dsp:spPr>
        <a:xfrm>
          <a:off x="8643583" y="3540068"/>
          <a:ext cx="907871" cy="372460"/>
        </a:xfrm>
        <a:custGeom>
          <a:avLst/>
          <a:gdLst/>
          <a:ahLst/>
          <a:cxnLst/>
          <a:rect l="0" t="0" r="0" b="0"/>
          <a:pathLst>
            <a:path>
              <a:moveTo>
                <a:pt x="907871" y="0"/>
              </a:moveTo>
              <a:lnTo>
                <a:pt x="907871"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4DB955B0-2AB8-43A6-B6FA-1E381D12FC4A}">
      <dsp:nvSpPr>
        <dsp:cNvPr id="0" name=""/>
        <dsp:cNvSpPr/>
      </dsp:nvSpPr>
      <dsp:spPr>
        <a:xfrm>
          <a:off x="7945220"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Secondary Loss Event Frequency</a:t>
          </a:r>
        </a:p>
      </dsp:txBody>
      <dsp:txXfrm>
        <a:off x="7972492" y="3939801"/>
        <a:ext cx="1342181" cy="876606"/>
      </dsp:txXfrm>
    </dsp:sp>
    <dsp:sp modelId="{6E52C6DA-2D59-4AEC-87BC-785D6A4215E4}">
      <dsp:nvSpPr>
        <dsp:cNvPr id="0" name=""/>
        <dsp:cNvSpPr/>
      </dsp:nvSpPr>
      <dsp:spPr>
        <a:xfrm>
          <a:off x="9551454" y="3540068"/>
          <a:ext cx="907871" cy="372460"/>
        </a:xfrm>
        <a:custGeom>
          <a:avLst/>
          <a:gdLst/>
          <a:ahLst/>
          <a:cxnLst/>
          <a:rect l="0" t="0" r="0" b="0"/>
          <a:pathLst>
            <a:path>
              <a:moveTo>
                <a:pt x="0" y="0"/>
              </a:moveTo>
              <a:lnTo>
                <a:pt x="0" y="186230"/>
              </a:lnTo>
              <a:lnTo>
                <a:pt x="907871" y="186230"/>
              </a:lnTo>
              <a:lnTo>
                <a:pt x="907871"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0E8B85CA-8546-4154-AFF3-7DA3ED95DF04}">
      <dsp:nvSpPr>
        <dsp:cNvPr id="0" name=""/>
        <dsp:cNvSpPr/>
      </dsp:nvSpPr>
      <dsp:spPr>
        <a:xfrm>
          <a:off x="9760963"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Secondary Loss Magnitude</a:t>
          </a:r>
        </a:p>
      </dsp:txBody>
      <dsp:txXfrm>
        <a:off x="9788235" y="3939801"/>
        <a:ext cx="1342181" cy="87660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1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1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13.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14.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15.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16.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17.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4AFE95-B2E6-4B14-B122-F17D87AA4486}" type="datetimeFigureOut">
              <a:rPr lang="en-US" smtClean="0"/>
              <a:t>9/14/19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4E8D35-0605-4E2E-8391-43FCACA2A970}" type="slidenum">
              <a:rPr lang="en-US" smtClean="0"/>
              <a:t>‹#›</a:t>
            </a:fld>
            <a:endParaRPr lang="en-US" dirty="0"/>
          </a:p>
        </p:txBody>
      </p:sp>
    </p:spTree>
    <p:extLst>
      <p:ext uri="{BB962C8B-B14F-4D97-AF65-F5344CB8AC3E}">
        <p14:creationId xmlns:p14="http://schemas.microsoft.com/office/powerpoint/2010/main" val="103201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8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F9B9F30-8DFC-428C-819A-3CC1A8C9A90C}" type="slidenum">
              <a:rPr lang="en-US" smtClean="0"/>
              <a:t>4</a:t>
            </a:fld>
            <a:endParaRPr lang="en-US" dirty="0"/>
          </a:p>
        </p:txBody>
      </p:sp>
    </p:spTree>
    <p:extLst>
      <p:ext uri="{BB962C8B-B14F-4D97-AF65-F5344CB8AC3E}">
        <p14:creationId xmlns:p14="http://schemas.microsoft.com/office/powerpoint/2010/main" val="19861318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kern="1200" dirty="0">
                <a:solidFill>
                  <a:schemeClr val="tx1"/>
                </a:solidFill>
                <a:effectLst/>
                <a:latin typeface="+mn-lt"/>
                <a:ea typeface="+mn-ea"/>
                <a:cs typeface="+mn-cs"/>
              </a:rPr>
              <a:t>From the model we can infer that vulnerability is what will transform a Threat Event into a Loss Event.</a:t>
            </a:r>
          </a:p>
        </p:txBody>
      </p:sp>
      <p:sp>
        <p:nvSpPr>
          <p:cNvPr id="4" name="Slide Number Placeholder 3"/>
          <p:cNvSpPr>
            <a:spLocks noGrp="1"/>
          </p:cNvSpPr>
          <p:nvPr>
            <p:ph type="sldNum" sz="quarter" idx="10"/>
          </p:nvPr>
        </p:nvSpPr>
        <p:spPr/>
        <p:txBody>
          <a:bodyPr/>
          <a:lstStyle/>
          <a:p>
            <a:fld id="{1F9B9F30-8DFC-428C-819A-3CC1A8C9A90C}" type="slidenum">
              <a:rPr lang="en-US" smtClean="0"/>
              <a:t>19</a:t>
            </a:fld>
            <a:endParaRPr lang="en-US" dirty="0"/>
          </a:p>
        </p:txBody>
      </p:sp>
    </p:spTree>
    <p:extLst>
      <p:ext uri="{BB962C8B-B14F-4D97-AF65-F5344CB8AC3E}">
        <p14:creationId xmlns:p14="http://schemas.microsoft.com/office/powerpoint/2010/main" val="33072092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4E8D35-0605-4E2E-8391-43FCACA2A970}" type="slidenum">
              <a:rPr lang="en-US" smtClean="0"/>
              <a:t>20</a:t>
            </a:fld>
            <a:endParaRPr lang="en-US" dirty="0"/>
          </a:p>
        </p:txBody>
      </p:sp>
    </p:spTree>
    <p:extLst>
      <p:ext uri="{BB962C8B-B14F-4D97-AF65-F5344CB8AC3E}">
        <p14:creationId xmlns:p14="http://schemas.microsoft.com/office/powerpoint/2010/main" val="15083270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4E8D35-0605-4E2E-8391-43FCACA2A970}" type="slidenum">
              <a:rPr lang="en-US" smtClean="0"/>
              <a:t>21</a:t>
            </a:fld>
            <a:endParaRPr lang="en-US" dirty="0"/>
          </a:p>
        </p:txBody>
      </p:sp>
    </p:spTree>
    <p:extLst>
      <p:ext uri="{BB962C8B-B14F-4D97-AF65-F5344CB8AC3E}">
        <p14:creationId xmlns:p14="http://schemas.microsoft.com/office/powerpoint/2010/main" val="37398608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The model is showing us that Vulnerability is a function of TCap and Difficulty.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TCap has to be higher than Difficulty to create a vulnerability.</a:t>
            </a:r>
          </a:p>
          <a:p>
            <a:endParaRPr lang="en-US" sz="18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F9B9F30-8DFC-428C-819A-3CC1A8C9A90C}" type="slidenum">
              <a:rPr lang="en-US" smtClean="0"/>
              <a:t>22</a:t>
            </a:fld>
            <a:endParaRPr lang="en-US" dirty="0"/>
          </a:p>
        </p:txBody>
      </p:sp>
    </p:spTree>
    <p:extLst>
      <p:ext uri="{BB962C8B-B14F-4D97-AF65-F5344CB8AC3E}">
        <p14:creationId xmlns:p14="http://schemas.microsoft.com/office/powerpoint/2010/main" val="1781240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4E8D35-0605-4E2E-8391-43FCACA2A970}" type="slidenum">
              <a:rPr lang="en-US" smtClean="0"/>
              <a:t>25</a:t>
            </a:fld>
            <a:endParaRPr lang="en-US" dirty="0"/>
          </a:p>
        </p:txBody>
      </p:sp>
    </p:spTree>
    <p:extLst>
      <p:ext uri="{BB962C8B-B14F-4D97-AF65-F5344CB8AC3E}">
        <p14:creationId xmlns:p14="http://schemas.microsoft.com/office/powerpoint/2010/main" val="27490738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8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F9B9F30-8DFC-428C-819A-3CC1A8C9A90C}" type="slidenum">
              <a:rPr lang="en-US" smtClean="0"/>
              <a:t>26</a:t>
            </a:fld>
            <a:endParaRPr lang="en-US" dirty="0"/>
          </a:p>
        </p:txBody>
      </p:sp>
    </p:spTree>
    <p:extLst>
      <p:ext uri="{BB962C8B-B14F-4D97-AF65-F5344CB8AC3E}">
        <p14:creationId xmlns:p14="http://schemas.microsoft.com/office/powerpoint/2010/main" val="6025657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4E8D35-0605-4E2E-8391-43FCACA2A970}" type="slidenum">
              <a:rPr lang="en-US" smtClean="0"/>
              <a:t>30</a:t>
            </a:fld>
            <a:endParaRPr lang="en-US" dirty="0"/>
          </a:p>
        </p:txBody>
      </p:sp>
    </p:spTree>
    <p:extLst>
      <p:ext uri="{BB962C8B-B14F-4D97-AF65-F5344CB8AC3E}">
        <p14:creationId xmlns:p14="http://schemas.microsoft.com/office/powerpoint/2010/main" val="18712156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4E8D35-0605-4E2E-8391-43FCACA2A970}" type="slidenum">
              <a:rPr lang="en-US" smtClean="0"/>
              <a:t>31</a:t>
            </a:fld>
            <a:endParaRPr lang="en-US" dirty="0"/>
          </a:p>
        </p:txBody>
      </p:sp>
    </p:spTree>
    <p:extLst>
      <p:ext uri="{BB962C8B-B14F-4D97-AF65-F5344CB8AC3E}">
        <p14:creationId xmlns:p14="http://schemas.microsoft.com/office/powerpoint/2010/main" val="39298505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4E8D35-0605-4E2E-8391-43FCACA2A970}" type="slidenum">
              <a:rPr lang="en-US" smtClean="0"/>
              <a:t>33</a:t>
            </a:fld>
            <a:endParaRPr lang="en-US" dirty="0"/>
          </a:p>
        </p:txBody>
      </p:sp>
    </p:spTree>
    <p:extLst>
      <p:ext uri="{BB962C8B-B14F-4D97-AF65-F5344CB8AC3E}">
        <p14:creationId xmlns:p14="http://schemas.microsoft.com/office/powerpoint/2010/main" val="10058519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how that “fun fact” might be useful in real life control design.</a:t>
            </a:r>
          </a:p>
          <a:p>
            <a:r>
              <a:rPr lang="en-US" dirty="0"/>
              <a:t>For example frequent auditing and sharing of results as demonstration that offenses are being detected can be useful.</a:t>
            </a:r>
          </a:p>
          <a:p>
            <a:r>
              <a:rPr lang="en-US" dirty="0"/>
              <a:t>Actually reviewing Logs and finding violations can be useful (instead of policies just stating a log review and no one ever reviews them).</a:t>
            </a:r>
          </a:p>
          <a:p>
            <a:r>
              <a:rPr lang="en-US" dirty="0"/>
              <a:t>The statements in policies like “violation can lead up to termination </a:t>
            </a:r>
            <a:r>
              <a:rPr lang="en-US" dirty="0" err="1"/>
              <a:t>etc</a:t>
            </a:r>
            <a:r>
              <a:rPr lang="en-US" dirty="0"/>
              <a:t>….” might not be as strong of a deterrent if people feel ”they can get away with it”</a:t>
            </a:r>
          </a:p>
        </p:txBody>
      </p:sp>
      <p:sp>
        <p:nvSpPr>
          <p:cNvPr id="4" name="Slide Number Placeholder 3"/>
          <p:cNvSpPr>
            <a:spLocks noGrp="1"/>
          </p:cNvSpPr>
          <p:nvPr>
            <p:ph type="sldNum" sz="quarter" idx="10"/>
          </p:nvPr>
        </p:nvSpPr>
        <p:spPr/>
        <p:txBody>
          <a:bodyPr/>
          <a:lstStyle/>
          <a:p>
            <a:fld id="{F74E8D35-0605-4E2E-8391-43FCACA2A970}" type="slidenum">
              <a:rPr lang="en-US" smtClean="0"/>
              <a:t>34</a:t>
            </a:fld>
            <a:endParaRPr lang="en-US" dirty="0"/>
          </a:p>
        </p:txBody>
      </p:sp>
    </p:spTree>
    <p:extLst>
      <p:ext uri="{BB962C8B-B14F-4D97-AF65-F5344CB8AC3E}">
        <p14:creationId xmlns:p14="http://schemas.microsoft.com/office/powerpoint/2010/main" val="3325881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8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F9B9F30-8DFC-428C-819A-3CC1A8C9A90C}" type="slidenum">
              <a:rPr lang="en-US" smtClean="0"/>
              <a:t>6</a:t>
            </a:fld>
            <a:endParaRPr lang="en-US" dirty="0"/>
          </a:p>
        </p:txBody>
      </p:sp>
    </p:spTree>
    <p:extLst>
      <p:ext uri="{BB962C8B-B14F-4D97-AF65-F5344CB8AC3E}">
        <p14:creationId xmlns:p14="http://schemas.microsoft.com/office/powerpoint/2010/main" val="15001178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People are deterred by</a:t>
            </a:r>
            <a:r>
              <a:rPr lang="en-US" baseline="0" dirty="0"/>
              <a:t> the likelihood of getting caught rather than the harshness of the punishment.</a:t>
            </a:r>
            <a:endParaRPr lang="en-US" dirty="0"/>
          </a:p>
        </p:txBody>
      </p:sp>
      <p:sp>
        <p:nvSpPr>
          <p:cNvPr id="4" name="Slide Number Placeholder 3"/>
          <p:cNvSpPr>
            <a:spLocks noGrp="1"/>
          </p:cNvSpPr>
          <p:nvPr>
            <p:ph type="sldNum" sz="quarter" idx="10"/>
          </p:nvPr>
        </p:nvSpPr>
        <p:spPr/>
        <p:txBody>
          <a:bodyPr/>
          <a:lstStyle/>
          <a:p>
            <a:fld id="{F74E8D35-0605-4E2E-8391-43FCACA2A970}" type="slidenum">
              <a:rPr lang="en-US" smtClean="0"/>
              <a:t>35</a:t>
            </a:fld>
            <a:endParaRPr lang="en-US" dirty="0"/>
          </a:p>
        </p:txBody>
      </p:sp>
    </p:spTree>
    <p:extLst>
      <p:ext uri="{BB962C8B-B14F-4D97-AF65-F5344CB8AC3E}">
        <p14:creationId xmlns:p14="http://schemas.microsoft.com/office/powerpoint/2010/main" val="33892120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you would</a:t>
            </a:r>
            <a:r>
              <a:rPr lang="en-US" baseline="0" dirty="0"/>
              <a:t> need to know secondary stakeholders losses because you have to compensate based on that value.</a:t>
            </a:r>
          </a:p>
          <a:p>
            <a:r>
              <a:rPr lang="en-US" baseline="0" dirty="0"/>
              <a:t>Pay for claims etc.</a:t>
            </a:r>
            <a:endParaRPr lang="en-US" dirty="0"/>
          </a:p>
        </p:txBody>
      </p:sp>
      <p:sp>
        <p:nvSpPr>
          <p:cNvPr id="4" name="Slide Number Placeholder 3"/>
          <p:cNvSpPr>
            <a:spLocks noGrp="1"/>
          </p:cNvSpPr>
          <p:nvPr>
            <p:ph type="sldNum" sz="quarter" idx="10"/>
          </p:nvPr>
        </p:nvSpPr>
        <p:spPr/>
        <p:txBody>
          <a:bodyPr/>
          <a:lstStyle/>
          <a:p>
            <a:fld id="{F74E8D35-0605-4E2E-8391-43FCACA2A970}" type="slidenum">
              <a:rPr lang="en-US" smtClean="0"/>
              <a:t>40</a:t>
            </a:fld>
            <a:endParaRPr lang="en-US" dirty="0"/>
          </a:p>
        </p:txBody>
      </p:sp>
    </p:spTree>
    <p:extLst>
      <p:ext uri="{BB962C8B-B14F-4D97-AF65-F5344CB8AC3E}">
        <p14:creationId xmlns:p14="http://schemas.microsoft.com/office/powerpoint/2010/main" val="13662546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4E8D35-0605-4E2E-8391-43FCACA2A970}" type="slidenum">
              <a:rPr lang="en-US" smtClean="0"/>
              <a:t>41</a:t>
            </a:fld>
            <a:endParaRPr lang="en-US" dirty="0"/>
          </a:p>
        </p:txBody>
      </p:sp>
    </p:spTree>
    <p:extLst>
      <p:ext uri="{BB962C8B-B14F-4D97-AF65-F5344CB8AC3E}">
        <p14:creationId xmlns:p14="http://schemas.microsoft.com/office/powerpoint/2010/main" val="28441336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8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F9B9F30-8DFC-428C-819A-3CC1A8C9A90C}" type="slidenum">
              <a:rPr lang="en-US" smtClean="0"/>
              <a:t>51</a:t>
            </a:fld>
            <a:endParaRPr lang="en-US" dirty="0"/>
          </a:p>
        </p:txBody>
      </p:sp>
    </p:spTree>
    <p:extLst>
      <p:ext uri="{BB962C8B-B14F-4D97-AF65-F5344CB8AC3E}">
        <p14:creationId xmlns:p14="http://schemas.microsoft.com/office/powerpoint/2010/main" val="23415865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8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F9B9F30-8DFC-428C-819A-3CC1A8C9A90C}" type="slidenum">
              <a:rPr lang="en-US" smtClean="0"/>
              <a:t>52</a:t>
            </a:fld>
            <a:endParaRPr lang="en-US" dirty="0"/>
          </a:p>
        </p:txBody>
      </p:sp>
    </p:spTree>
    <p:extLst>
      <p:ext uri="{BB962C8B-B14F-4D97-AF65-F5344CB8AC3E}">
        <p14:creationId xmlns:p14="http://schemas.microsoft.com/office/powerpoint/2010/main" val="27515016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kern="1200" dirty="0">
                <a:solidFill>
                  <a:schemeClr val="tx1"/>
                </a:solidFill>
                <a:effectLst/>
                <a:latin typeface="+mn-lt"/>
                <a:ea typeface="+mn-ea"/>
                <a:cs typeface="+mn-cs"/>
              </a:rPr>
              <a:t>Print this out and give to the students to each fill it out from memory. Encourage them to use logic and reasoning. It’s OK if they don’t get terminology 100% correct.</a:t>
            </a:r>
          </a:p>
          <a:p>
            <a:endParaRPr lang="en-US" sz="18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F9B9F30-8DFC-428C-819A-3CC1A8C9A90C}" type="slidenum">
              <a:rPr lang="en-US" smtClean="0"/>
              <a:t>62</a:t>
            </a:fld>
            <a:endParaRPr lang="en-US" dirty="0"/>
          </a:p>
        </p:txBody>
      </p:sp>
    </p:spTree>
    <p:extLst>
      <p:ext uri="{BB962C8B-B14F-4D97-AF65-F5344CB8AC3E}">
        <p14:creationId xmlns:p14="http://schemas.microsoft.com/office/powerpoint/2010/main" val="27966178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the model shows a relationship between the building blocks. For example here it shows that risk is a function of LEF and LM. It should not be assumed that the function is a simple multiplication or some other mathematical operation. While some some functions are straight forward other might be more complicated in terms of implementation. However since we use tools (computational engine) we thankfully don’t have to worry about that.</a:t>
            </a:r>
          </a:p>
          <a:p>
            <a:endParaRPr lang="en-US" dirty="0"/>
          </a:p>
        </p:txBody>
      </p:sp>
      <p:sp>
        <p:nvSpPr>
          <p:cNvPr id="4" name="Slide Number Placeholder 3"/>
          <p:cNvSpPr>
            <a:spLocks noGrp="1"/>
          </p:cNvSpPr>
          <p:nvPr>
            <p:ph type="sldNum" sz="quarter" idx="10"/>
          </p:nvPr>
        </p:nvSpPr>
        <p:spPr/>
        <p:txBody>
          <a:bodyPr/>
          <a:lstStyle/>
          <a:p>
            <a:fld id="{F74E8D35-0605-4E2E-8391-43FCACA2A970}" type="slidenum">
              <a:rPr lang="en-US" smtClean="0"/>
              <a:t>7</a:t>
            </a:fld>
            <a:endParaRPr lang="en-US" dirty="0"/>
          </a:p>
        </p:txBody>
      </p:sp>
    </p:spTree>
    <p:extLst>
      <p:ext uri="{BB962C8B-B14F-4D97-AF65-F5344CB8AC3E}">
        <p14:creationId xmlns:p14="http://schemas.microsoft.com/office/powerpoint/2010/main" val="37335457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4E8D35-0605-4E2E-8391-43FCACA2A970}" type="slidenum">
              <a:rPr lang="en-US" smtClean="0"/>
              <a:t>13</a:t>
            </a:fld>
            <a:endParaRPr lang="en-US" dirty="0"/>
          </a:p>
        </p:txBody>
      </p:sp>
    </p:spTree>
    <p:extLst>
      <p:ext uri="{BB962C8B-B14F-4D97-AF65-F5344CB8AC3E}">
        <p14:creationId xmlns:p14="http://schemas.microsoft.com/office/powerpoint/2010/main" val="12513488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Frequencies are much easier to understand by everyone in contrast to probabilities. They also force you to mention a time frame.</a:t>
            </a:r>
          </a:p>
          <a:p>
            <a:r>
              <a:rPr lang="en-US" dirty="0"/>
              <a:t>For example we tend to say something like “It has a probability of 0.2”. What does that exactly mean?</a:t>
            </a:r>
          </a:p>
          <a:p>
            <a:r>
              <a:rPr lang="en-US" dirty="0"/>
              <a:t>I contrast when we say “This might happen twice every 10 years” it is very clear to everyone what exactly we mean.</a:t>
            </a:r>
          </a:p>
          <a:p>
            <a:endParaRPr lang="en-US" dirty="0"/>
          </a:p>
        </p:txBody>
      </p:sp>
      <p:sp>
        <p:nvSpPr>
          <p:cNvPr id="4" name="Slide Number Placeholder 3"/>
          <p:cNvSpPr>
            <a:spLocks noGrp="1"/>
          </p:cNvSpPr>
          <p:nvPr>
            <p:ph type="sldNum" sz="quarter" idx="5"/>
          </p:nvPr>
        </p:nvSpPr>
        <p:spPr/>
        <p:txBody>
          <a:bodyPr/>
          <a:lstStyle/>
          <a:p>
            <a:fld id="{F74E8D35-0605-4E2E-8391-43FCACA2A970}" type="slidenum">
              <a:rPr lang="en-US" smtClean="0"/>
              <a:t>14</a:t>
            </a:fld>
            <a:endParaRPr lang="en-US" dirty="0"/>
          </a:p>
        </p:txBody>
      </p:sp>
    </p:spTree>
    <p:extLst>
      <p:ext uri="{BB962C8B-B14F-4D97-AF65-F5344CB8AC3E}">
        <p14:creationId xmlns:p14="http://schemas.microsoft.com/office/powerpoint/2010/main" val="238783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Frequencies are much easier to understand by everyone in contrast to probabilities. They also force you to mention a time frame.</a:t>
            </a:r>
          </a:p>
          <a:p>
            <a:r>
              <a:rPr lang="en-US" dirty="0"/>
              <a:t>For example we tend to say something like “It has a probability of 0.2”. What does that exactly mean?</a:t>
            </a:r>
          </a:p>
          <a:p>
            <a:r>
              <a:rPr lang="en-US" dirty="0"/>
              <a:t>I contrast when we say “This might happen twice every 10 years” it is very clear to everyone what exactly we mean.</a:t>
            </a:r>
          </a:p>
          <a:p>
            <a:endParaRPr lang="en-US" dirty="0"/>
          </a:p>
        </p:txBody>
      </p:sp>
      <p:sp>
        <p:nvSpPr>
          <p:cNvPr id="4" name="Slide Number Placeholder 3"/>
          <p:cNvSpPr>
            <a:spLocks noGrp="1"/>
          </p:cNvSpPr>
          <p:nvPr>
            <p:ph type="sldNum" sz="quarter" idx="5"/>
          </p:nvPr>
        </p:nvSpPr>
        <p:spPr/>
        <p:txBody>
          <a:bodyPr/>
          <a:lstStyle/>
          <a:p>
            <a:fld id="{F74E8D35-0605-4E2E-8391-43FCACA2A970}" type="slidenum">
              <a:rPr lang="en-US" smtClean="0"/>
              <a:t>15</a:t>
            </a:fld>
            <a:endParaRPr lang="en-US" dirty="0"/>
          </a:p>
        </p:txBody>
      </p:sp>
    </p:spTree>
    <p:extLst>
      <p:ext uri="{BB962C8B-B14F-4D97-AF65-F5344CB8AC3E}">
        <p14:creationId xmlns:p14="http://schemas.microsoft.com/office/powerpoint/2010/main" val="16346994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kern="1200" dirty="0">
                <a:solidFill>
                  <a:schemeClr val="tx1"/>
                </a:solidFill>
                <a:effectLst/>
                <a:latin typeface="+mn-lt"/>
                <a:ea typeface="+mn-ea"/>
                <a:cs typeface="+mn-cs"/>
              </a:rPr>
              <a:t>What can we infer by just looking at the model?</a:t>
            </a:r>
          </a:p>
          <a:p>
            <a:r>
              <a:rPr lang="en-US" sz="1800" b="0" i="0" kern="1200" dirty="0">
                <a:solidFill>
                  <a:schemeClr val="tx1"/>
                </a:solidFill>
                <a:effectLst/>
                <a:latin typeface="+mn-lt"/>
                <a:ea typeface="+mn-ea"/>
                <a:cs typeface="+mn-cs"/>
              </a:rPr>
              <a:t>LEF is a function of TEF and Vulnerability</a:t>
            </a:r>
          </a:p>
        </p:txBody>
      </p:sp>
      <p:sp>
        <p:nvSpPr>
          <p:cNvPr id="4" name="Slide Number Placeholder 3"/>
          <p:cNvSpPr>
            <a:spLocks noGrp="1"/>
          </p:cNvSpPr>
          <p:nvPr>
            <p:ph type="sldNum" sz="quarter" idx="10"/>
          </p:nvPr>
        </p:nvSpPr>
        <p:spPr/>
        <p:txBody>
          <a:bodyPr/>
          <a:lstStyle/>
          <a:p>
            <a:fld id="{1F9B9F30-8DFC-428C-819A-3CC1A8C9A90C}" type="slidenum">
              <a:rPr lang="en-US" smtClean="0"/>
              <a:t>16</a:t>
            </a:fld>
            <a:endParaRPr lang="en-US" dirty="0"/>
          </a:p>
        </p:txBody>
      </p:sp>
    </p:spTree>
    <p:extLst>
      <p:ext uri="{BB962C8B-B14F-4D97-AF65-F5344CB8AC3E}">
        <p14:creationId xmlns:p14="http://schemas.microsoft.com/office/powerpoint/2010/main" val="22183309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Burglar targets your home 10 times per year</a:t>
            </a:r>
            <a:r>
              <a:rPr lang="en-US" baseline="0" dirty="0"/>
              <a:t> --&gt; Threat Event (he aborts before he can get in, he gets into the house but gets startled/runs away</a:t>
            </a:r>
            <a:r>
              <a:rPr lang="mr-IN" baseline="0" dirty="0"/>
              <a:t>…</a:t>
            </a:r>
            <a:r>
              <a:rPr lang="en-US" baseline="0" dirty="0"/>
              <a:t>still only a threat event).</a:t>
            </a:r>
          </a:p>
          <a:p>
            <a:r>
              <a:rPr lang="en-US" baseline="0" dirty="0"/>
              <a:t>2 times he might actually get in and steal something --&gt; Loss Event</a:t>
            </a:r>
          </a:p>
          <a:p>
            <a:endParaRPr lang="en-US" dirty="0"/>
          </a:p>
        </p:txBody>
      </p:sp>
      <p:sp>
        <p:nvSpPr>
          <p:cNvPr id="4" name="Slide Number Placeholder 3"/>
          <p:cNvSpPr>
            <a:spLocks noGrp="1"/>
          </p:cNvSpPr>
          <p:nvPr>
            <p:ph type="sldNum" sz="quarter" idx="10"/>
          </p:nvPr>
        </p:nvSpPr>
        <p:spPr/>
        <p:txBody>
          <a:bodyPr/>
          <a:lstStyle/>
          <a:p>
            <a:fld id="{F74E8D35-0605-4E2E-8391-43FCACA2A970}" type="slidenum">
              <a:rPr lang="en-US" smtClean="0"/>
              <a:t>17</a:t>
            </a:fld>
            <a:endParaRPr lang="en-US" dirty="0"/>
          </a:p>
        </p:txBody>
      </p:sp>
    </p:spTree>
    <p:extLst>
      <p:ext uri="{BB962C8B-B14F-4D97-AF65-F5344CB8AC3E}">
        <p14:creationId xmlns:p14="http://schemas.microsoft.com/office/powerpoint/2010/main" val="8504169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Burglar targets your home 10 times per year</a:t>
            </a:r>
            <a:r>
              <a:rPr lang="en-US" baseline="0" dirty="0"/>
              <a:t> --&gt; Threat Event (he aborts before he can get in, he gets into the house but gets startled/runs away</a:t>
            </a:r>
            <a:r>
              <a:rPr lang="mr-IN" baseline="0" dirty="0"/>
              <a:t>…</a:t>
            </a:r>
            <a:r>
              <a:rPr lang="en-US" baseline="0" dirty="0"/>
              <a:t>still only a threat event).</a:t>
            </a:r>
          </a:p>
          <a:p>
            <a:r>
              <a:rPr lang="en-US" baseline="0" dirty="0"/>
              <a:t>2 times he might actually get in and steal something --&gt; Loss Event</a:t>
            </a:r>
          </a:p>
          <a:p>
            <a:endParaRPr lang="en-US" dirty="0"/>
          </a:p>
        </p:txBody>
      </p:sp>
      <p:sp>
        <p:nvSpPr>
          <p:cNvPr id="4" name="Slide Number Placeholder 3"/>
          <p:cNvSpPr>
            <a:spLocks noGrp="1"/>
          </p:cNvSpPr>
          <p:nvPr>
            <p:ph type="sldNum" sz="quarter" idx="10"/>
          </p:nvPr>
        </p:nvSpPr>
        <p:spPr/>
        <p:txBody>
          <a:bodyPr/>
          <a:lstStyle/>
          <a:p>
            <a:fld id="{F74E8D35-0605-4E2E-8391-43FCACA2A970}" type="slidenum">
              <a:rPr lang="en-US" smtClean="0"/>
              <a:t>18</a:t>
            </a:fld>
            <a:endParaRPr lang="en-US" dirty="0"/>
          </a:p>
        </p:txBody>
      </p:sp>
    </p:spTree>
    <p:extLst>
      <p:ext uri="{BB962C8B-B14F-4D97-AF65-F5344CB8AC3E}">
        <p14:creationId xmlns:p14="http://schemas.microsoft.com/office/powerpoint/2010/main" val="172664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2D7C4E0-B55D-43C0-B5B0-BF2CED659972}" type="datetimeFigureOut">
              <a:rPr lang="en-US" smtClean="0"/>
              <a:t>9/14/19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5BA5F3A-7625-4DD9-9129-B410AF68795E}" type="slidenum">
              <a:rPr lang="en-US" smtClean="0"/>
              <a:t>‹#›</a:t>
            </a:fld>
            <a:endParaRPr lang="en-US" dirty="0"/>
          </a:p>
        </p:txBody>
      </p:sp>
    </p:spTree>
    <p:extLst>
      <p:ext uri="{BB962C8B-B14F-4D97-AF65-F5344CB8AC3E}">
        <p14:creationId xmlns:p14="http://schemas.microsoft.com/office/powerpoint/2010/main" val="4215465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D7C4E0-B55D-43C0-B5B0-BF2CED659972}" type="datetimeFigureOut">
              <a:rPr lang="en-US" smtClean="0"/>
              <a:t>9/14/19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5BA5F3A-7625-4DD9-9129-B410AF68795E}" type="slidenum">
              <a:rPr lang="en-US" smtClean="0"/>
              <a:t>‹#›</a:t>
            </a:fld>
            <a:endParaRPr lang="en-US" dirty="0"/>
          </a:p>
        </p:txBody>
      </p:sp>
    </p:spTree>
    <p:extLst>
      <p:ext uri="{BB962C8B-B14F-4D97-AF65-F5344CB8AC3E}">
        <p14:creationId xmlns:p14="http://schemas.microsoft.com/office/powerpoint/2010/main" val="1678143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D7C4E0-B55D-43C0-B5B0-BF2CED659972}" type="datetimeFigureOut">
              <a:rPr lang="en-US" smtClean="0"/>
              <a:t>9/14/19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5BA5F3A-7625-4DD9-9129-B410AF68795E}" type="slidenum">
              <a:rPr lang="en-US" smtClean="0"/>
              <a:t>‹#›</a:t>
            </a:fld>
            <a:endParaRPr lang="en-US" dirty="0"/>
          </a:p>
        </p:txBody>
      </p:sp>
    </p:spTree>
    <p:extLst>
      <p:ext uri="{BB962C8B-B14F-4D97-AF65-F5344CB8AC3E}">
        <p14:creationId xmlns:p14="http://schemas.microsoft.com/office/powerpoint/2010/main" val="1619378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D7C4E0-B55D-43C0-B5B0-BF2CED659972}" type="datetimeFigureOut">
              <a:rPr lang="en-US" smtClean="0"/>
              <a:t>9/14/19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5BA5F3A-7625-4DD9-9129-B410AF68795E}" type="slidenum">
              <a:rPr lang="en-US" smtClean="0"/>
              <a:t>‹#›</a:t>
            </a:fld>
            <a:endParaRPr lang="en-US" dirty="0"/>
          </a:p>
        </p:txBody>
      </p:sp>
    </p:spTree>
    <p:extLst>
      <p:ext uri="{BB962C8B-B14F-4D97-AF65-F5344CB8AC3E}">
        <p14:creationId xmlns:p14="http://schemas.microsoft.com/office/powerpoint/2010/main" val="465380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D7C4E0-B55D-43C0-B5B0-BF2CED659972}" type="datetimeFigureOut">
              <a:rPr lang="en-US" smtClean="0"/>
              <a:t>9/14/19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5BA5F3A-7625-4DD9-9129-B410AF68795E}" type="slidenum">
              <a:rPr lang="en-US" smtClean="0"/>
              <a:t>‹#›</a:t>
            </a:fld>
            <a:endParaRPr lang="en-US" dirty="0"/>
          </a:p>
        </p:txBody>
      </p:sp>
    </p:spTree>
    <p:extLst>
      <p:ext uri="{BB962C8B-B14F-4D97-AF65-F5344CB8AC3E}">
        <p14:creationId xmlns:p14="http://schemas.microsoft.com/office/powerpoint/2010/main" val="1577367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2D7C4E0-B55D-43C0-B5B0-BF2CED659972}" type="datetimeFigureOut">
              <a:rPr lang="en-US" smtClean="0"/>
              <a:t>9/14/19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5BA5F3A-7625-4DD9-9129-B410AF68795E}" type="slidenum">
              <a:rPr lang="en-US" smtClean="0"/>
              <a:t>‹#›</a:t>
            </a:fld>
            <a:endParaRPr lang="en-US" dirty="0"/>
          </a:p>
        </p:txBody>
      </p:sp>
    </p:spTree>
    <p:extLst>
      <p:ext uri="{BB962C8B-B14F-4D97-AF65-F5344CB8AC3E}">
        <p14:creationId xmlns:p14="http://schemas.microsoft.com/office/powerpoint/2010/main" val="352621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2D7C4E0-B55D-43C0-B5B0-BF2CED659972}" type="datetimeFigureOut">
              <a:rPr lang="en-US" smtClean="0"/>
              <a:t>9/14/19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5BA5F3A-7625-4DD9-9129-B410AF68795E}" type="slidenum">
              <a:rPr lang="en-US" smtClean="0"/>
              <a:t>‹#›</a:t>
            </a:fld>
            <a:endParaRPr lang="en-US" dirty="0"/>
          </a:p>
        </p:txBody>
      </p:sp>
    </p:spTree>
    <p:extLst>
      <p:ext uri="{BB962C8B-B14F-4D97-AF65-F5344CB8AC3E}">
        <p14:creationId xmlns:p14="http://schemas.microsoft.com/office/powerpoint/2010/main" val="3809441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2D7C4E0-B55D-43C0-B5B0-BF2CED659972}" type="datetimeFigureOut">
              <a:rPr lang="en-US" smtClean="0"/>
              <a:t>9/14/19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5BA5F3A-7625-4DD9-9129-B410AF68795E}" type="slidenum">
              <a:rPr lang="en-US" smtClean="0"/>
              <a:t>‹#›</a:t>
            </a:fld>
            <a:endParaRPr lang="en-US" dirty="0"/>
          </a:p>
        </p:txBody>
      </p:sp>
    </p:spTree>
    <p:extLst>
      <p:ext uri="{BB962C8B-B14F-4D97-AF65-F5344CB8AC3E}">
        <p14:creationId xmlns:p14="http://schemas.microsoft.com/office/powerpoint/2010/main" val="18475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D7C4E0-B55D-43C0-B5B0-BF2CED659972}" type="datetimeFigureOut">
              <a:rPr lang="en-US" smtClean="0"/>
              <a:t>9/14/19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5BA5F3A-7625-4DD9-9129-B410AF68795E}" type="slidenum">
              <a:rPr lang="en-US" smtClean="0"/>
              <a:t>‹#›</a:t>
            </a:fld>
            <a:endParaRPr lang="en-US" dirty="0"/>
          </a:p>
        </p:txBody>
      </p:sp>
    </p:spTree>
    <p:extLst>
      <p:ext uri="{BB962C8B-B14F-4D97-AF65-F5344CB8AC3E}">
        <p14:creationId xmlns:p14="http://schemas.microsoft.com/office/powerpoint/2010/main" val="1073163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D7C4E0-B55D-43C0-B5B0-BF2CED659972}" type="datetimeFigureOut">
              <a:rPr lang="en-US" smtClean="0"/>
              <a:t>9/14/19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5BA5F3A-7625-4DD9-9129-B410AF68795E}" type="slidenum">
              <a:rPr lang="en-US" smtClean="0"/>
              <a:t>‹#›</a:t>
            </a:fld>
            <a:endParaRPr lang="en-US" dirty="0"/>
          </a:p>
        </p:txBody>
      </p:sp>
    </p:spTree>
    <p:extLst>
      <p:ext uri="{BB962C8B-B14F-4D97-AF65-F5344CB8AC3E}">
        <p14:creationId xmlns:p14="http://schemas.microsoft.com/office/powerpoint/2010/main" val="3169263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D7C4E0-B55D-43C0-B5B0-BF2CED659972}" type="datetimeFigureOut">
              <a:rPr lang="en-US" smtClean="0"/>
              <a:t>9/14/19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5BA5F3A-7625-4DD9-9129-B410AF68795E}" type="slidenum">
              <a:rPr lang="en-US" smtClean="0"/>
              <a:t>‹#›</a:t>
            </a:fld>
            <a:endParaRPr lang="en-US" dirty="0"/>
          </a:p>
        </p:txBody>
      </p:sp>
    </p:spTree>
    <p:extLst>
      <p:ext uri="{BB962C8B-B14F-4D97-AF65-F5344CB8AC3E}">
        <p14:creationId xmlns:p14="http://schemas.microsoft.com/office/powerpoint/2010/main" val="103020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D7C4E0-B55D-43C0-B5B0-BF2CED659972}" type="datetimeFigureOut">
              <a:rPr lang="en-US" smtClean="0"/>
              <a:t>9/14/19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BA5F3A-7625-4DD9-9129-B410AF68795E}" type="slidenum">
              <a:rPr lang="en-US" smtClean="0"/>
              <a:t>‹#›</a:t>
            </a:fld>
            <a:endParaRPr lang="en-US" dirty="0"/>
          </a:p>
        </p:txBody>
      </p:sp>
    </p:spTree>
    <p:extLst>
      <p:ext uri="{BB962C8B-B14F-4D97-AF65-F5344CB8AC3E}">
        <p14:creationId xmlns:p14="http://schemas.microsoft.com/office/powerpoint/2010/main" val="13443953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arget="../media/image8.png" Type="http://schemas.openxmlformats.org/officeDocument/2006/relationships/image"/><Relationship Id="rId2" Target="../notesSlides/notesSlide5.xml" Type="http://schemas.openxmlformats.org/officeDocument/2006/relationships/notesSlide"/><Relationship Id="rId1" Target="../slideLayouts/slideLayout2.xml" Type="http://schemas.openxmlformats.org/officeDocument/2006/relationships/slideLayout"/></Relationships>
</file>

<file path=ppt/slides/_rels/slide15.xml.rels><?xml version="1.0" encoding="UTF-8" standalone="yes" ?><Relationships xmlns="http://schemas.openxmlformats.org/package/2006/relationships"><Relationship Id="rId3" Target="https://en.wikipedia.org/wiki/Gerd_Gigerenzer" TargetMode="External" Type="http://schemas.openxmlformats.org/officeDocument/2006/relationships/hyperlink"/><Relationship Id="rId2" Target="../notesSlides/notesSlide6.xml" Type="http://schemas.openxmlformats.org/officeDocument/2006/relationships/notesSlide"/><Relationship Id="rId1" Target="../slideLayouts/slideLayout2.xml" Type="http://schemas.openxmlformats.org/officeDocument/2006/relationships/slideLayout"/><Relationship Id="rId5" Target="../media/image8.png" Type="http://schemas.openxmlformats.org/officeDocument/2006/relationships/image"/><Relationship Id="rId4" Target="https://www.amazon.com/Risk-Savvy-Make-Good-Decisions/dp/0143127101" TargetMode="External" Type="http://schemas.openxmlformats.org/officeDocument/2006/relationships/hyperlink"/></Relationships>
</file>

<file path=ppt/slides/_rels/slide16.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notesSlide" Target="../notesSlides/notesSlide7.xml"/><Relationship Id="rId7" Type="http://schemas.openxmlformats.org/officeDocument/2006/relationships/diagramColors" Target="../diagrams/colors4.xml"/><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7.xml.rels><?xml version="1.0" encoding="UTF-8" standalone="yes" ?><Relationships xmlns="http://schemas.openxmlformats.org/package/2006/relationships"><Relationship Id="rId3" Target="../media/image9.png" Type="http://schemas.openxmlformats.org/officeDocument/2006/relationships/image"/><Relationship Id="rId2" Target="../notesSlides/notesSlide8.xml" Type="http://schemas.openxmlformats.org/officeDocument/2006/relationships/notesSlide"/><Relationship Id="rId1" Target="../slideLayouts/slideLayout2.xml" Type="http://schemas.openxmlformats.org/officeDocument/2006/relationships/slideLayout"/></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notesSlide" Target="../notesSlides/notesSlide10.xml"/><Relationship Id="rId7" Type="http://schemas.openxmlformats.org/officeDocument/2006/relationships/diagramColors" Target="../diagrams/colors5.xml"/><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s://creativecommons.org/licenses/by-sa/4.0/" TargetMode="Externa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arget="../media/image10.png" Type="http://schemas.openxmlformats.org/officeDocument/2006/relationships/image"/><Relationship Id="rId2" Target="../notesSlides/notesSlide11.xml" Type="http://schemas.openxmlformats.org/officeDocument/2006/relationships/notesSlide"/><Relationship Id="rId1" Target="../slideLayouts/slideLayout2.xml" Type="http://schemas.openxmlformats.org/officeDocument/2006/relationships/slideLayout"/></Relationships>
</file>

<file path=ppt/slides/_rels/slide21.xml.rels><?xml version="1.0" encoding="UTF-8" standalone="yes" ?><Relationships xmlns="http://schemas.openxmlformats.org/package/2006/relationships"><Relationship Id="rId3" Target="../media/image10.png" Type="http://schemas.openxmlformats.org/officeDocument/2006/relationships/image"/><Relationship Id="rId2" Target="../notesSlides/notesSlide12.xml" Type="http://schemas.openxmlformats.org/officeDocument/2006/relationships/notesSlide"/><Relationship Id="rId1" Target="../slideLayouts/slideLayout2.xml" Type="http://schemas.openxmlformats.org/officeDocument/2006/relationships/slideLayout"/></Relationships>
</file>

<file path=ppt/slides/_rels/slide22.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notesSlide" Target="../notesSlides/notesSlide13.xml"/><Relationship Id="rId7" Type="http://schemas.openxmlformats.org/officeDocument/2006/relationships/diagramColors" Target="../diagrams/colors6.xml"/><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notesSlide" Target="../notesSlides/notesSlide15.xml"/><Relationship Id="rId7" Type="http://schemas.openxmlformats.org/officeDocument/2006/relationships/diagramColors" Target="../diagrams/colors9.xml"/><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s>
</file>

<file path=ppt/slides/_rels/slide2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arget="../media/image5.png" Type="http://schemas.openxmlformats.org/officeDocument/2006/relationships/image"/><Relationship Id="rId1" Target="../slideLayouts/slideLayout1.xml" Type="http://schemas.openxmlformats.org/officeDocument/2006/relationships/slideLayout"/></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34.xml.rels><?xml version="1.0" encoding="UTF-8" standalone="yes"?>
<Relationships xmlns="http://schemas.openxmlformats.org/package/2006/relationships"><Relationship Id="rId3" Type="http://schemas.openxmlformats.org/officeDocument/2006/relationships/hyperlink" Target="https://nij.gov/five-things/Pages/deterrence.aspx#note1"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1.xml"/><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microsoft.com/office/2007/relationships/diagramDrawing" Target="../diagrams/drawing15.xml"/><Relationship Id="rId3" Type="http://schemas.openxmlformats.org/officeDocument/2006/relationships/notesSlide" Target="../notesSlides/notesSlide23.xml"/><Relationship Id="rId7" Type="http://schemas.openxmlformats.org/officeDocument/2006/relationships/diagramColors" Target="../diagrams/colors15.xml"/><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diagramQuickStyle" Target="../diagrams/quickStyle15.xml"/><Relationship Id="rId5" Type="http://schemas.openxmlformats.org/officeDocument/2006/relationships/diagramLayout" Target="../diagrams/layout15.xml"/><Relationship Id="rId4" Type="http://schemas.openxmlformats.org/officeDocument/2006/relationships/diagramData" Target="../diagrams/data15.xml"/></Relationships>
</file>

<file path=ppt/slides/_rels/slide52.xml.rels><?xml version="1.0" encoding="UTF-8" standalone="yes"?>
<Relationships xmlns="http://schemas.openxmlformats.org/package/2006/relationships"><Relationship Id="rId8" Type="http://schemas.microsoft.com/office/2007/relationships/diagramDrawing" Target="../diagrams/drawing16.xml"/><Relationship Id="rId3" Type="http://schemas.openxmlformats.org/officeDocument/2006/relationships/notesSlide" Target="../notesSlides/notesSlide24.xml"/><Relationship Id="rId7" Type="http://schemas.openxmlformats.org/officeDocument/2006/relationships/diagramColors" Target="../diagrams/colors16.xml"/><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diagramQuickStyle" Target="../diagrams/quickStyle16.xml"/><Relationship Id="rId5" Type="http://schemas.openxmlformats.org/officeDocument/2006/relationships/diagramLayout" Target="../diagrams/layout16.xml"/><Relationship Id="rId4" Type="http://schemas.openxmlformats.org/officeDocument/2006/relationships/diagramData" Target="../diagrams/data1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arget="../media/image13.png" Type="http://schemas.openxmlformats.org/officeDocument/2006/relationships/image"/><Relationship Id="rId1" Target="../slideLayouts/slideLayout2.xml" Type="http://schemas.openxmlformats.org/officeDocument/2006/relationships/slideLayout"/></Relationships>
</file>

<file path=ppt/slides/_rels/slide58.xml.rels><?xml version="1.0" encoding="UTF-8" standalone="yes" ?><Relationships xmlns="http://schemas.openxmlformats.org/package/2006/relationships"><Relationship Id="rId2" Target="../media/image13.png" Type="http://schemas.openxmlformats.org/officeDocument/2006/relationships/image"/><Relationship Id="rId1" Target="../slideLayouts/slideLayout2.xml" Type="http://schemas.openxmlformats.org/officeDocument/2006/relationships/slideLayout"/></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2.xml"/><Relationship Id="rId7" Type="http://schemas.openxmlformats.org/officeDocument/2006/relationships/diagramColors" Target="../diagrams/colors2.xm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8" Type="http://schemas.microsoft.com/office/2007/relationships/diagramDrawing" Target="../diagrams/drawing17.xml"/><Relationship Id="rId3" Type="http://schemas.openxmlformats.org/officeDocument/2006/relationships/notesSlide" Target="../notesSlides/notesSlide25.xml"/><Relationship Id="rId7" Type="http://schemas.openxmlformats.org/officeDocument/2006/relationships/diagramColors" Target="../diagrams/colors17.xml"/><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diagramQuickStyle" Target="../diagrams/quickStyle17.xml"/><Relationship Id="rId5" Type="http://schemas.openxmlformats.org/officeDocument/2006/relationships/diagramLayout" Target="../diagrams/layout17.xml"/><Relationship Id="rId4" Type="http://schemas.openxmlformats.org/officeDocument/2006/relationships/diagramData" Target="../diagrams/data1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a sign&#10;&#10;Description automatically generated">
            <a:extLst>
              <a:ext uri="{FF2B5EF4-FFF2-40B4-BE49-F238E27FC236}">
                <a16:creationId xmlns:a16="http://schemas.microsoft.com/office/drawing/2014/main" id="{C9FA98BB-58C0-4F4B-B01F-53C13F824D67}"/>
              </a:ext>
            </a:extLst>
          </p:cNvPr>
          <p:cNvPicPr>
            <a:picLocks noChangeAspect="1"/>
          </p:cNvPicPr>
          <p:nvPr/>
        </p:nvPicPr>
        <p:blipFill>
          <a:blip r:embed="rId2"/>
          <a:stretch>
            <a:fillRect/>
          </a:stretch>
        </p:blipFill>
        <p:spPr>
          <a:xfrm>
            <a:off x="3403600" y="736600"/>
            <a:ext cx="5384800" cy="5384800"/>
          </a:xfrm>
          <a:prstGeom prst="rect">
            <a:avLst/>
          </a:prstGeom>
        </p:spPr>
      </p:pic>
    </p:spTree>
    <p:extLst>
      <p:ext uri="{BB962C8B-B14F-4D97-AF65-F5344CB8AC3E}">
        <p14:creationId xmlns:p14="http://schemas.microsoft.com/office/powerpoint/2010/main" val="2564898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2CEAD-A6A8-B04B-A3F7-22387A6F2AF5}"/>
              </a:ext>
            </a:extLst>
          </p:cNvPr>
          <p:cNvSpPr>
            <a:spLocks noGrp="1"/>
          </p:cNvSpPr>
          <p:nvPr>
            <p:ph type="title"/>
          </p:nvPr>
        </p:nvSpPr>
        <p:spPr/>
        <p:txBody>
          <a:bodyPr/>
          <a:lstStyle/>
          <a:p>
            <a:r>
              <a:rPr lang="en-US" dirty="0"/>
              <a:t>How does your risk register compare?</a:t>
            </a:r>
          </a:p>
        </p:txBody>
      </p:sp>
      <p:sp>
        <p:nvSpPr>
          <p:cNvPr id="3" name="Content Placeholder 2">
            <a:extLst>
              <a:ext uri="{FF2B5EF4-FFF2-40B4-BE49-F238E27FC236}">
                <a16:creationId xmlns:a16="http://schemas.microsoft.com/office/drawing/2014/main" id="{F5FE450B-B299-AE4C-9254-D0765C4D03BB}"/>
              </a:ext>
            </a:extLst>
          </p:cNvPr>
          <p:cNvSpPr>
            <a:spLocks noGrp="1"/>
          </p:cNvSpPr>
          <p:nvPr>
            <p:ph idx="1"/>
          </p:nvPr>
        </p:nvSpPr>
        <p:spPr/>
        <p:txBody>
          <a:bodyPr/>
          <a:lstStyle/>
          <a:p>
            <a:r>
              <a:rPr lang="en-US" dirty="0"/>
              <a:t>We defined risk as “</a:t>
            </a:r>
            <a:r>
              <a:rPr lang="en-US" b="1" i="1" dirty="0"/>
              <a:t>The probable frequency and probable magnitude of future loss.”</a:t>
            </a:r>
          </a:p>
          <a:p>
            <a:r>
              <a:rPr lang="en-US" dirty="0"/>
              <a:t>Instead of just “risk” think of a “risk event”</a:t>
            </a:r>
          </a:p>
          <a:p>
            <a:r>
              <a:rPr lang="en-US" dirty="0"/>
              <a:t>Such an event typically has three components:</a:t>
            </a:r>
          </a:p>
          <a:p>
            <a:pPr lvl="1"/>
            <a:r>
              <a:rPr lang="en-US" dirty="0"/>
              <a:t>Asset</a:t>
            </a:r>
          </a:p>
          <a:p>
            <a:pPr lvl="1"/>
            <a:r>
              <a:rPr lang="en-US" dirty="0"/>
              <a:t>Threat</a:t>
            </a:r>
          </a:p>
          <a:p>
            <a:pPr lvl="1"/>
            <a:r>
              <a:rPr lang="en-US" dirty="0"/>
              <a:t>Impact (CIA)</a:t>
            </a:r>
          </a:p>
          <a:p>
            <a:pPr marL="0" indent="0">
              <a:buNone/>
            </a:pPr>
            <a:endParaRPr lang="en-US" dirty="0"/>
          </a:p>
        </p:txBody>
      </p:sp>
    </p:spTree>
    <p:extLst>
      <p:ext uri="{BB962C8B-B14F-4D97-AF65-F5344CB8AC3E}">
        <p14:creationId xmlns:p14="http://schemas.microsoft.com/office/powerpoint/2010/main" val="1896123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2CEAD-A6A8-B04B-A3F7-22387A6F2AF5}"/>
              </a:ext>
            </a:extLst>
          </p:cNvPr>
          <p:cNvSpPr>
            <a:spLocks noGrp="1"/>
          </p:cNvSpPr>
          <p:nvPr>
            <p:ph type="title"/>
          </p:nvPr>
        </p:nvSpPr>
        <p:spPr/>
        <p:txBody>
          <a:bodyPr/>
          <a:lstStyle/>
          <a:p>
            <a:r>
              <a:rPr lang="en-US" dirty="0"/>
              <a:t>How does your risk register compare?</a:t>
            </a:r>
          </a:p>
        </p:txBody>
      </p:sp>
      <p:sp>
        <p:nvSpPr>
          <p:cNvPr id="3" name="Content Placeholder 2">
            <a:extLst>
              <a:ext uri="{FF2B5EF4-FFF2-40B4-BE49-F238E27FC236}">
                <a16:creationId xmlns:a16="http://schemas.microsoft.com/office/drawing/2014/main" id="{F5FE450B-B299-AE4C-9254-D0765C4D03BB}"/>
              </a:ext>
            </a:extLst>
          </p:cNvPr>
          <p:cNvSpPr>
            <a:spLocks noGrp="1"/>
          </p:cNvSpPr>
          <p:nvPr>
            <p:ph idx="1"/>
          </p:nvPr>
        </p:nvSpPr>
        <p:spPr/>
        <p:txBody>
          <a:bodyPr>
            <a:normAutofit/>
          </a:bodyPr>
          <a:lstStyle/>
          <a:p>
            <a:r>
              <a:rPr lang="en-US" dirty="0"/>
              <a:t>A typical mistake is to list a control deficiency or variance as a risk.</a:t>
            </a:r>
          </a:p>
          <a:p>
            <a:r>
              <a:rPr lang="en-US" dirty="0"/>
              <a:t>For Example: “Irregular movement of backup tapes to off-site location could lead to data loss.”</a:t>
            </a:r>
          </a:p>
          <a:p>
            <a:r>
              <a:rPr lang="en-US" dirty="0"/>
              <a:t>Moving tapes off-site is a control you have implemented (through a policy or procedure) to address the risk of data loss to destruction of tapes in case of a disaster in the primary location.</a:t>
            </a:r>
          </a:p>
          <a:p>
            <a:r>
              <a:rPr lang="en-US" dirty="0"/>
              <a:t>Your control is not working as expected. You address that through a security action, issue, assigning a task to someone etc. but not through recording a task.</a:t>
            </a:r>
          </a:p>
        </p:txBody>
      </p:sp>
    </p:spTree>
    <p:extLst>
      <p:ext uri="{BB962C8B-B14F-4D97-AF65-F5344CB8AC3E}">
        <p14:creationId xmlns:p14="http://schemas.microsoft.com/office/powerpoint/2010/main" val="586353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15D96-8B14-A84D-BE5E-BD351C5F20DD}"/>
              </a:ext>
            </a:extLst>
          </p:cNvPr>
          <p:cNvSpPr>
            <a:spLocks noGrp="1"/>
          </p:cNvSpPr>
          <p:nvPr>
            <p:ph type="title"/>
          </p:nvPr>
        </p:nvSpPr>
        <p:spPr/>
        <p:txBody>
          <a:bodyPr/>
          <a:lstStyle/>
          <a:p>
            <a:r>
              <a:rPr lang="en-US" dirty="0"/>
              <a:t>How does your risk register compare?</a:t>
            </a:r>
          </a:p>
        </p:txBody>
      </p:sp>
      <p:grpSp>
        <p:nvGrpSpPr>
          <p:cNvPr id="4" name="Group 3">
            <a:extLst>
              <a:ext uri="{FF2B5EF4-FFF2-40B4-BE49-F238E27FC236}">
                <a16:creationId xmlns:a16="http://schemas.microsoft.com/office/drawing/2014/main" id="{36B7F927-2F23-B34D-AA4F-739AC3C5056E}"/>
              </a:ext>
            </a:extLst>
          </p:cNvPr>
          <p:cNvGrpSpPr/>
          <p:nvPr/>
        </p:nvGrpSpPr>
        <p:grpSpPr>
          <a:xfrm>
            <a:off x="1021081" y="1927020"/>
            <a:ext cx="10642600" cy="1666033"/>
            <a:chOff x="5507565" y="2516536"/>
            <a:chExt cx="6526437" cy="1946282"/>
          </a:xfrm>
          <a:effectLst>
            <a:outerShdw blurRad="50800" dist="38100" dir="2700000" algn="tl" rotWithShape="0">
              <a:prstClr val="black">
                <a:alpha val="40000"/>
              </a:prstClr>
            </a:outerShdw>
          </a:effectLst>
        </p:grpSpPr>
        <p:sp>
          <p:nvSpPr>
            <p:cNvPr id="5" name="Rectangle 4">
              <a:extLst>
                <a:ext uri="{FF2B5EF4-FFF2-40B4-BE49-F238E27FC236}">
                  <a16:creationId xmlns:a16="http://schemas.microsoft.com/office/drawing/2014/main" id="{ACBE0325-D1AF-5348-9FE6-EE23C364FB66}"/>
                </a:ext>
              </a:extLst>
            </p:cNvPr>
            <p:cNvSpPr/>
            <p:nvPr/>
          </p:nvSpPr>
          <p:spPr>
            <a:xfrm>
              <a:off x="6463121" y="2516536"/>
              <a:ext cx="5570881" cy="1946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marL="404813"/>
              <a:r>
                <a:rPr lang="en-US" sz="3600" dirty="0"/>
                <a:t>So, how does your risk register compare?</a:t>
              </a:r>
            </a:p>
            <a:p>
              <a:pPr marL="404813"/>
              <a:r>
                <a:rPr lang="en-US" sz="3600" dirty="0"/>
                <a:t>Are your records reflecting actual risks?</a:t>
              </a:r>
            </a:p>
          </p:txBody>
        </p:sp>
        <p:sp>
          <p:nvSpPr>
            <p:cNvPr id="6" name="Rectangle 5">
              <a:extLst>
                <a:ext uri="{FF2B5EF4-FFF2-40B4-BE49-F238E27FC236}">
                  <a16:creationId xmlns:a16="http://schemas.microsoft.com/office/drawing/2014/main" id="{F99711A2-E77E-7144-AC6D-0DC5B620806C}"/>
                </a:ext>
              </a:extLst>
            </p:cNvPr>
            <p:cNvSpPr/>
            <p:nvPr/>
          </p:nvSpPr>
          <p:spPr>
            <a:xfrm>
              <a:off x="5507565" y="2516536"/>
              <a:ext cx="955556" cy="19462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dirty="0"/>
                <a:t>?</a:t>
              </a:r>
            </a:p>
          </p:txBody>
        </p:sp>
      </p:grpSp>
    </p:spTree>
    <p:extLst>
      <p:ext uri="{BB962C8B-B14F-4D97-AF65-F5344CB8AC3E}">
        <p14:creationId xmlns:p14="http://schemas.microsoft.com/office/powerpoint/2010/main" val="1861878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9681F-FAFF-1E40-AD5D-5FEBC99ABBB8}"/>
              </a:ext>
            </a:extLst>
          </p:cNvPr>
          <p:cNvSpPr>
            <a:spLocks noGrp="1"/>
          </p:cNvSpPr>
          <p:nvPr>
            <p:ph type="title"/>
          </p:nvPr>
        </p:nvSpPr>
        <p:spPr/>
        <p:txBody>
          <a:bodyPr/>
          <a:lstStyle/>
          <a:p>
            <a:r>
              <a:rPr lang="en-US" dirty="0"/>
              <a:t>A note on positive and negative risk</a:t>
            </a:r>
          </a:p>
        </p:txBody>
      </p:sp>
      <p:pic>
        <p:nvPicPr>
          <p:cNvPr id="8" name="Picture 7" descr="A close up of a logo&#10;&#10;Description automatically generated">
            <a:extLst>
              <a:ext uri="{FF2B5EF4-FFF2-40B4-BE49-F238E27FC236}">
                <a16:creationId xmlns:a16="http://schemas.microsoft.com/office/drawing/2014/main" id="{BC13C013-BF0D-9C4C-B525-BC9180B97C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37418" y="5061743"/>
            <a:ext cx="1447903" cy="1447903"/>
          </a:xfrm>
          <a:prstGeom prst="rect">
            <a:avLst/>
          </a:prstGeom>
        </p:spPr>
      </p:pic>
      <p:pic>
        <p:nvPicPr>
          <p:cNvPr id="10" name="Picture 9" descr="A close up of a logo&#10;&#10;Description automatically generated">
            <a:extLst>
              <a:ext uri="{FF2B5EF4-FFF2-40B4-BE49-F238E27FC236}">
                <a16:creationId xmlns:a16="http://schemas.microsoft.com/office/drawing/2014/main" id="{F5460334-C3B7-A341-A03F-826CEBCD0C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3780" y="5125216"/>
            <a:ext cx="1203454" cy="1203454"/>
          </a:xfrm>
          <a:prstGeom prst="rect">
            <a:avLst/>
          </a:prstGeom>
        </p:spPr>
      </p:pic>
      <p:sp>
        <p:nvSpPr>
          <p:cNvPr id="3" name="Content Placeholder 2">
            <a:extLst>
              <a:ext uri="{FF2B5EF4-FFF2-40B4-BE49-F238E27FC236}">
                <a16:creationId xmlns:a16="http://schemas.microsoft.com/office/drawing/2014/main" id="{71E39B9C-BE46-DE41-ACA7-102DD707895E}"/>
              </a:ext>
            </a:extLst>
          </p:cNvPr>
          <p:cNvSpPr>
            <a:spLocks noGrp="1"/>
          </p:cNvSpPr>
          <p:nvPr>
            <p:ph idx="1"/>
          </p:nvPr>
        </p:nvSpPr>
        <p:spPr>
          <a:xfrm>
            <a:off x="838200" y="1825625"/>
            <a:ext cx="10515600" cy="3002912"/>
          </a:xfrm>
        </p:spPr>
        <p:txBody>
          <a:bodyPr>
            <a:normAutofit lnSpcReduction="10000"/>
          </a:bodyPr>
          <a:lstStyle/>
          <a:p>
            <a:pPr marL="0" indent="0">
              <a:buNone/>
            </a:pPr>
            <a:r>
              <a:rPr lang="en-US" dirty="0"/>
              <a:t>According to ISO 31000, </a:t>
            </a:r>
            <a:r>
              <a:rPr lang="en-US" i="1" dirty="0"/>
              <a:t>risk </a:t>
            </a:r>
            <a:r>
              <a:rPr lang="en-US" dirty="0"/>
              <a:t>is</a:t>
            </a:r>
            <a:r>
              <a:rPr lang="en-US" b="1" dirty="0"/>
              <a:t> </a:t>
            </a:r>
            <a:r>
              <a:rPr lang="en-US" b="1" i="1" dirty="0"/>
              <a:t>“the effect of uncertainty on objectives”</a:t>
            </a:r>
            <a:endParaRPr lang="en-US" dirty="0"/>
          </a:p>
          <a:p>
            <a:pPr marL="0" indent="0">
              <a:buNone/>
            </a:pPr>
            <a:r>
              <a:rPr lang="en-US" dirty="0"/>
              <a:t>ISO 31000 considers effect as a positive or negative deviation from what is expected. Thus risk can be positive or negative.</a:t>
            </a:r>
          </a:p>
          <a:p>
            <a:pPr marL="0" indent="0">
              <a:buNone/>
            </a:pPr>
            <a:endParaRPr lang="en-US" dirty="0"/>
          </a:p>
          <a:p>
            <a:pPr marL="0" indent="0">
              <a:buNone/>
            </a:pPr>
            <a:r>
              <a:rPr lang="en-US" dirty="0"/>
              <a:t>According to FAIR, risk is “</a:t>
            </a:r>
            <a:r>
              <a:rPr lang="en-US" b="1" i="1" dirty="0"/>
              <a:t>The probable frequency and probable magnitude of future loss.”</a:t>
            </a:r>
            <a:endParaRPr lang="en-US" dirty="0"/>
          </a:p>
          <a:p>
            <a:pPr marL="0" indent="0">
              <a:buNone/>
            </a:pPr>
            <a:r>
              <a:rPr lang="en-US" dirty="0"/>
              <a:t>FAIR focuses on “loss” or the negative side only. </a:t>
            </a:r>
          </a:p>
          <a:p>
            <a:pPr marL="0" indent="0">
              <a:buNone/>
              <a:tabLst>
                <a:tab pos="8931275" algn="l"/>
              </a:tabLst>
            </a:pPr>
            <a:endParaRPr lang="en-US" dirty="0"/>
          </a:p>
        </p:txBody>
      </p:sp>
      <p:grpSp>
        <p:nvGrpSpPr>
          <p:cNvPr id="4" name="Group 3">
            <a:extLst>
              <a:ext uri="{FF2B5EF4-FFF2-40B4-BE49-F238E27FC236}">
                <a16:creationId xmlns:a16="http://schemas.microsoft.com/office/drawing/2014/main" id="{A5FA65E9-FC3F-7944-95D5-F29A065C63C3}"/>
              </a:ext>
            </a:extLst>
          </p:cNvPr>
          <p:cNvGrpSpPr/>
          <p:nvPr/>
        </p:nvGrpSpPr>
        <p:grpSpPr>
          <a:xfrm>
            <a:off x="1617234" y="5125216"/>
            <a:ext cx="9079454" cy="1367659"/>
            <a:chOff x="5507565" y="2516534"/>
            <a:chExt cx="6557956" cy="2211841"/>
          </a:xfrm>
          <a:effectLst>
            <a:outerShdw blurRad="50800" dist="38100" dir="2700000" algn="tl" rotWithShape="0">
              <a:prstClr val="black">
                <a:alpha val="40000"/>
              </a:prstClr>
            </a:outerShdw>
          </a:effectLst>
        </p:grpSpPr>
        <p:sp>
          <p:nvSpPr>
            <p:cNvPr id="5" name="Rectangle 4">
              <a:extLst>
                <a:ext uri="{FF2B5EF4-FFF2-40B4-BE49-F238E27FC236}">
                  <a16:creationId xmlns:a16="http://schemas.microsoft.com/office/drawing/2014/main" id="{AE0E43E6-BF9F-5648-92D5-1BB4C96CC422}"/>
                </a:ext>
              </a:extLst>
            </p:cNvPr>
            <p:cNvSpPr/>
            <p:nvPr/>
          </p:nvSpPr>
          <p:spPr>
            <a:xfrm>
              <a:off x="6101844" y="2516534"/>
              <a:ext cx="5963677" cy="22118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marL="9525"/>
              <a:r>
                <a:rPr lang="en-US" sz="2800" dirty="0"/>
                <a:t>There is an ongoing debate on this subject that we will not get into. Research it on your own if you find it of interest.</a:t>
              </a:r>
            </a:p>
          </p:txBody>
        </p:sp>
        <p:sp>
          <p:nvSpPr>
            <p:cNvPr id="6" name="Rectangle 5">
              <a:extLst>
                <a:ext uri="{FF2B5EF4-FFF2-40B4-BE49-F238E27FC236}">
                  <a16:creationId xmlns:a16="http://schemas.microsoft.com/office/drawing/2014/main" id="{2F7E6643-6BC6-4345-866B-86CB40D0594E}"/>
                </a:ext>
              </a:extLst>
            </p:cNvPr>
            <p:cNvSpPr/>
            <p:nvPr/>
          </p:nvSpPr>
          <p:spPr>
            <a:xfrm>
              <a:off x="5507565" y="2516537"/>
              <a:ext cx="594279" cy="221183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dirty="0"/>
                <a:t>!</a:t>
              </a:r>
            </a:p>
          </p:txBody>
        </p:sp>
      </p:grpSp>
    </p:spTree>
    <p:extLst>
      <p:ext uri="{BB962C8B-B14F-4D97-AF65-F5344CB8AC3E}">
        <p14:creationId xmlns:p14="http://schemas.microsoft.com/office/powerpoint/2010/main" val="31613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Loss Event Frequency (LEF)</a:t>
            </a:r>
          </a:p>
        </p:txBody>
      </p:sp>
      <p:sp>
        <p:nvSpPr>
          <p:cNvPr id="3" name="Content Placeholder 2"/>
          <p:cNvSpPr>
            <a:spLocks noGrp="1"/>
          </p:cNvSpPr>
          <p:nvPr>
            <p:ph idx="1"/>
          </p:nvPr>
        </p:nvSpPr>
        <p:spPr/>
        <p:txBody>
          <a:bodyPr>
            <a:normAutofit fontScale="85000" lnSpcReduction="20000"/>
          </a:bodyPr>
          <a:lstStyle/>
          <a:p>
            <a:pPr marL="0" indent="0">
              <a:buNone/>
            </a:pPr>
            <a:r>
              <a:rPr lang="en-US" b="1" i="1" dirty="0"/>
              <a:t>“The probable frequency, within a given time-frame, that loss will materialize from a threat-agent’s action.”</a:t>
            </a:r>
          </a:p>
          <a:p>
            <a:pPr marL="0" indent="0">
              <a:buNone/>
            </a:pPr>
            <a:endParaRPr lang="en-US" b="1" i="1" dirty="0"/>
          </a:p>
          <a:p>
            <a:pPr marL="0" indent="0">
              <a:buNone/>
            </a:pPr>
            <a:r>
              <a:rPr lang="en-US" dirty="0"/>
              <a:t>A measure of how often loss is likely to happen.</a:t>
            </a:r>
          </a:p>
          <a:p>
            <a:pPr marL="0" indent="0">
              <a:buNone/>
            </a:pPr>
            <a:r>
              <a:rPr lang="en-US" dirty="0"/>
              <a:t>There must  be a </a:t>
            </a:r>
            <a:r>
              <a:rPr lang="en-US" b="1" dirty="0"/>
              <a:t>time-frame reference</a:t>
            </a:r>
            <a:r>
              <a:rPr lang="en-US" dirty="0"/>
              <a:t>. Given no-time framing, almost any event is possible.</a:t>
            </a:r>
          </a:p>
          <a:p>
            <a:pPr marL="0" indent="0">
              <a:buNone/>
            </a:pPr>
            <a:r>
              <a:rPr lang="en-US" dirty="0"/>
              <a:t>Typically expressed as a distribution using annualized values.</a:t>
            </a:r>
          </a:p>
          <a:p>
            <a:pPr marL="0" indent="0">
              <a:buNone/>
            </a:pPr>
            <a:r>
              <a:rPr lang="en-US" dirty="0"/>
              <a:t>For example: Between 5 to 25 times per year, with the most likely frequency of 10 times per year.</a:t>
            </a:r>
          </a:p>
          <a:p>
            <a:pPr marL="0" indent="0">
              <a:buNone/>
            </a:pPr>
            <a:endParaRPr lang="en-US" dirty="0"/>
          </a:p>
          <a:p>
            <a:pPr marL="0" indent="0">
              <a:buNone/>
            </a:pPr>
            <a:endParaRPr lang="en-US" dirty="0"/>
          </a:p>
          <a:p>
            <a:pPr marL="0" indent="0">
              <a:buNone/>
            </a:pPr>
            <a:r>
              <a:rPr lang="en-US" dirty="0"/>
              <a:t>Expressed as probability if it happens only once.</a:t>
            </a:r>
          </a:p>
        </p:txBody>
      </p:sp>
      <p:graphicFrame>
        <p:nvGraphicFramePr>
          <p:cNvPr id="4" name="Table 3"/>
          <p:cNvGraphicFramePr>
            <a:graphicFrameLocks noGrp="1"/>
          </p:cNvGraphicFramePr>
          <p:nvPr>
            <p:extLst>
              <p:ext uri="{D42A27DB-BD31-4B8C-83A1-F6EECF244321}">
                <p14:modId xmlns:p14="http://schemas.microsoft.com/office/powerpoint/2010/main" val="1413395898"/>
              </p:ext>
            </p:extLst>
          </p:nvPr>
        </p:nvGraphicFramePr>
        <p:xfrm>
          <a:off x="4050498" y="4673283"/>
          <a:ext cx="4091004" cy="787717"/>
        </p:xfrm>
        <a:graphic>
          <a:graphicData uri="http://schemas.openxmlformats.org/drawingml/2006/table">
            <a:tbl>
              <a:tblPr firstRow="1" bandRow="1">
                <a:tableStyleId>{5C22544A-7EE6-4342-B048-85BDC9FD1C3A}</a:tableStyleId>
              </a:tblPr>
              <a:tblGrid>
                <a:gridCol w="1363668">
                  <a:extLst>
                    <a:ext uri="{9D8B030D-6E8A-4147-A177-3AD203B41FA5}">
                      <a16:colId xmlns:a16="http://schemas.microsoft.com/office/drawing/2014/main" val="20000"/>
                    </a:ext>
                  </a:extLst>
                </a:gridCol>
                <a:gridCol w="1363668">
                  <a:extLst>
                    <a:ext uri="{9D8B030D-6E8A-4147-A177-3AD203B41FA5}">
                      <a16:colId xmlns:a16="http://schemas.microsoft.com/office/drawing/2014/main" val="20001"/>
                    </a:ext>
                  </a:extLst>
                </a:gridCol>
                <a:gridCol w="1363668">
                  <a:extLst>
                    <a:ext uri="{9D8B030D-6E8A-4147-A177-3AD203B41FA5}">
                      <a16:colId xmlns:a16="http://schemas.microsoft.com/office/drawing/2014/main" val="20002"/>
                    </a:ext>
                  </a:extLst>
                </a:gridCol>
              </a:tblGrid>
              <a:tr h="416877">
                <a:tc>
                  <a:txBody>
                    <a:bodyPr/>
                    <a:lstStyle/>
                    <a:p>
                      <a:pPr algn="ctr"/>
                      <a:r>
                        <a:rPr lang="en-US" dirty="0"/>
                        <a:t>Min</a:t>
                      </a:r>
                    </a:p>
                  </a:txBody>
                  <a:tcPr/>
                </a:tc>
                <a:tc>
                  <a:txBody>
                    <a:bodyPr/>
                    <a:lstStyle/>
                    <a:p>
                      <a:pPr algn="ctr"/>
                      <a:r>
                        <a:rPr lang="en-US" dirty="0"/>
                        <a:t>Most Likely</a:t>
                      </a:r>
                    </a:p>
                  </a:txBody>
                  <a:tcPr/>
                </a:tc>
                <a:tc>
                  <a:txBody>
                    <a:bodyPr/>
                    <a:lstStyle/>
                    <a:p>
                      <a:pPr algn="ctr"/>
                      <a:r>
                        <a:rPr lang="en-US" dirty="0"/>
                        <a:t>Max</a:t>
                      </a:r>
                    </a:p>
                  </a:txBody>
                  <a:tcPr/>
                </a:tc>
                <a:extLst>
                  <a:ext uri="{0D108BD9-81ED-4DB2-BD59-A6C34878D82A}">
                    <a16:rowId xmlns:a16="http://schemas.microsoft.com/office/drawing/2014/main" val="10000"/>
                  </a:ext>
                </a:extLst>
              </a:tr>
              <a:tr h="370840">
                <a:tc>
                  <a:txBody>
                    <a:bodyPr/>
                    <a:lstStyle/>
                    <a:p>
                      <a:pPr algn="ctr"/>
                      <a:r>
                        <a:rPr lang="en-US" dirty="0"/>
                        <a:t>5</a:t>
                      </a:r>
                    </a:p>
                  </a:txBody>
                  <a:tcPr/>
                </a:tc>
                <a:tc>
                  <a:txBody>
                    <a:bodyPr/>
                    <a:lstStyle/>
                    <a:p>
                      <a:pPr algn="ctr"/>
                      <a:r>
                        <a:rPr lang="en-US" dirty="0"/>
                        <a:t>10</a:t>
                      </a:r>
                    </a:p>
                  </a:txBody>
                  <a:tcPr/>
                </a:tc>
                <a:tc>
                  <a:txBody>
                    <a:bodyPr/>
                    <a:lstStyle/>
                    <a:p>
                      <a:pPr algn="ctr"/>
                      <a:r>
                        <a:rPr lang="en-US" dirty="0"/>
                        <a:t>25</a:t>
                      </a:r>
                    </a:p>
                  </a:txBody>
                  <a:tcPr/>
                </a:tc>
                <a:extLst>
                  <a:ext uri="{0D108BD9-81ED-4DB2-BD59-A6C34878D82A}">
                    <a16:rowId xmlns:a16="http://schemas.microsoft.com/office/drawing/2014/main" val="10001"/>
                  </a:ext>
                </a:extLst>
              </a:tr>
            </a:tbl>
          </a:graphicData>
        </a:graphic>
      </p:graphicFrame>
      <p:pic>
        <p:nvPicPr>
          <p:cNvPr id="7" name="Picture 6">
            <a:extLst>
              <a:ext uri="{FF2B5EF4-FFF2-40B4-BE49-F238E27FC236}">
                <a16:creationId xmlns:a16="http://schemas.microsoft.com/office/drawing/2014/main" id="{8B0AA510-FC5C-0E44-866F-C5AB289FE193}"/>
              </a:ext>
            </a:extLst>
          </p:cNvPr>
          <p:cNvPicPr>
            <a:picLocks noChangeAspect="1"/>
          </p:cNvPicPr>
          <p:nvPr/>
        </p:nvPicPr>
        <p:blipFill>
          <a:blip r:embed="rId3"/>
          <a:stretch>
            <a:fillRect/>
          </a:stretch>
        </p:blipFill>
        <p:spPr>
          <a:xfrm>
            <a:off x="9122690" y="185880"/>
            <a:ext cx="3069310" cy="1427430"/>
          </a:xfrm>
          <a:prstGeom prst="rect">
            <a:avLst/>
          </a:prstGeom>
        </p:spPr>
      </p:pic>
    </p:spTree>
    <p:extLst>
      <p:ext uri="{BB962C8B-B14F-4D97-AF65-F5344CB8AC3E}">
        <p14:creationId xmlns:p14="http://schemas.microsoft.com/office/powerpoint/2010/main" val="4198414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Loss Event Frequency (LEF)</a:t>
            </a:r>
          </a:p>
        </p:txBody>
      </p:sp>
      <p:sp>
        <p:nvSpPr>
          <p:cNvPr id="3" name="Content Placeholder 2"/>
          <p:cNvSpPr>
            <a:spLocks noGrp="1"/>
          </p:cNvSpPr>
          <p:nvPr>
            <p:ph idx="1"/>
          </p:nvPr>
        </p:nvSpPr>
        <p:spPr/>
        <p:txBody>
          <a:bodyPr>
            <a:normAutofit fontScale="92500"/>
          </a:bodyPr>
          <a:lstStyle/>
          <a:p>
            <a:pPr marL="0" indent="0">
              <a:buNone/>
            </a:pPr>
            <a:r>
              <a:rPr lang="en-US" dirty="0"/>
              <a:t>FAIR uses </a:t>
            </a:r>
            <a:r>
              <a:rPr lang="en-US" b="1" dirty="0"/>
              <a:t>frequencies</a:t>
            </a:r>
            <a:r>
              <a:rPr lang="en-US" dirty="0"/>
              <a:t> instead of probabilities or “likelihood” (unless we are talking about a single event like the moon exploding etc.)</a:t>
            </a:r>
          </a:p>
          <a:p>
            <a:pPr marL="0" indent="0">
              <a:buNone/>
            </a:pPr>
            <a:r>
              <a:rPr lang="en-US" dirty="0"/>
              <a:t>Frequencies are easier to understand and force us to define a time-frame.</a:t>
            </a:r>
          </a:p>
          <a:p>
            <a:pPr marL="0" indent="0">
              <a:buNone/>
            </a:pPr>
            <a:r>
              <a:rPr lang="en-US" dirty="0"/>
              <a:t>For example you might have heard in a risk analysis workshop someone saying ”This has a probability of 0.2”. But what does that mean?</a:t>
            </a:r>
          </a:p>
          <a:p>
            <a:pPr marL="0" indent="0">
              <a:buNone/>
            </a:pPr>
            <a:r>
              <a:rPr lang="en-US" dirty="0"/>
              <a:t>In contrast “This could happen twice in 10 years” (or once in five years) is significantly clearer to everyone. There is a clear reference class mentioned.</a:t>
            </a:r>
          </a:p>
          <a:p>
            <a:pPr marL="0" indent="0">
              <a:buNone/>
            </a:pPr>
            <a:r>
              <a:rPr lang="en-US" dirty="0">
                <a:hlinkClick r:id="rId3"/>
              </a:rPr>
              <a:t>Gerd Gigerenzer </a:t>
            </a:r>
            <a:r>
              <a:rPr lang="en-US" dirty="0"/>
              <a:t>also recommends using frequencies.</a:t>
            </a:r>
          </a:p>
          <a:p>
            <a:pPr marL="0" indent="0">
              <a:buNone/>
            </a:pPr>
            <a:r>
              <a:rPr lang="en-US" dirty="0"/>
              <a:t>Book recommendation: </a:t>
            </a:r>
            <a:r>
              <a:rPr lang="en-US" dirty="0">
                <a:hlinkClick r:id="rId4"/>
              </a:rPr>
              <a:t>Gerd </a:t>
            </a:r>
            <a:r>
              <a:rPr lang="en-US" dirty="0" err="1">
                <a:hlinkClick r:id="rId4"/>
              </a:rPr>
              <a:t>Gigerenzer</a:t>
            </a:r>
            <a:r>
              <a:rPr lang="en-US" dirty="0">
                <a:hlinkClick r:id="rId4"/>
              </a:rPr>
              <a:t>, Risk Savvy: How to Make Good Decisions.</a:t>
            </a:r>
            <a:endParaRPr lang="en-US" dirty="0"/>
          </a:p>
          <a:p>
            <a:pPr marL="0" indent="0">
              <a:buNone/>
            </a:pPr>
            <a:endParaRPr lang="en-US" dirty="0"/>
          </a:p>
          <a:p>
            <a:pPr marL="0" indent="0">
              <a:buNone/>
            </a:pPr>
            <a:endParaRPr lang="en-US" dirty="0"/>
          </a:p>
        </p:txBody>
      </p:sp>
      <p:pic>
        <p:nvPicPr>
          <p:cNvPr id="7" name="Picture 6">
            <a:extLst>
              <a:ext uri="{FF2B5EF4-FFF2-40B4-BE49-F238E27FC236}">
                <a16:creationId xmlns:a16="http://schemas.microsoft.com/office/drawing/2014/main" id="{8B0AA510-FC5C-0E44-866F-C5AB289FE193}"/>
              </a:ext>
            </a:extLst>
          </p:cNvPr>
          <p:cNvPicPr>
            <a:picLocks noChangeAspect="1"/>
          </p:cNvPicPr>
          <p:nvPr/>
        </p:nvPicPr>
        <p:blipFill>
          <a:blip r:embed="rId5"/>
          <a:stretch>
            <a:fillRect/>
          </a:stretch>
        </p:blipFill>
        <p:spPr>
          <a:xfrm>
            <a:off x="9122690" y="185880"/>
            <a:ext cx="3069310" cy="1427430"/>
          </a:xfrm>
          <a:prstGeom prst="rect">
            <a:avLst/>
          </a:prstGeom>
        </p:spPr>
      </p:pic>
    </p:spTree>
    <p:extLst>
      <p:ext uri="{BB962C8B-B14F-4D97-AF65-F5344CB8AC3E}">
        <p14:creationId xmlns:p14="http://schemas.microsoft.com/office/powerpoint/2010/main" val="2866306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Content Placeholder 5"/>
          <p:cNvGraphicFramePr>
            <a:graphicFrameLocks/>
          </p:cNvGraphicFramePr>
          <p:nvPr>
            <p:extLst>
              <p:ext uri="{D42A27DB-BD31-4B8C-83A1-F6EECF244321}">
                <p14:modId xmlns:p14="http://schemas.microsoft.com/office/powerpoint/2010/main" val="3623501185"/>
              </p:ext>
            </p:extLst>
          </p:nvPr>
        </p:nvGraphicFramePr>
        <p:xfrm>
          <a:off x="270146" y="1134716"/>
          <a:ext cx="11651707" cy="484537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Title 1">
            <a:extLst>
              <a:ext uri="{FF2B5EF4-FFF2-40B4-BE49-F238E27FC236}">
                <a16:creationId xmlns:a16="http://schemas.microsoft.com/office/drawing/2014/main" id="{4AA25845-8815-3648-9091-0786CA76C7A9}"/>
              </a:ext>
            </a:extLst>
          </p:cNvPr>
          <p:cNvSpPr>
            <a:spLocks noGrp="1"/>
          </p:cNvSpPr>
          <p:nvPr>
            <p:ph type="title"/>
          </p:nvPr>
        </p:nvSpPr>
        <p:spPr/>
        <p:txBody>
          <a:bodyPr/>
          <a:lstStyle/>
          <a:p>
            <a:r>
              <a:rPr lang="en-US" dirty="0"/>
              <a:t>Threat Event Frequency</a:t>
            </a:r>
            <a:br>
              <a:rPr lang="en-US" dirty="0"/>
            </a:br>
            <a:r>
              <a:rPr lang="en-US" dirty="0"/>
              <a:t>(TEF)</a:t>
            </a:r>
          </a:p>
        </p:txBody>
      </p:sp>
    </p:spTree>
    <p:custDataLst>
      <p:tags r:id="rId1"/>
    </p:custDataLst>
    <p:extLst>
      <p:ext uri="{BB962C8B-B14F-4D97-AF65-F5344CB8AC3E}">
        <p14:creationId xmlns:p14="http://schemas.microsoft.com/office/powerpoint/2010/main" val="3311782231"/>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Threat Event Frequency (TEF)</a:t>
            </a:r>
          </a:p>
        </p:txBody>
      </p:sp>
      <p:sp>
        <p:nvSpPr>
          <p:cNvPr id="3" name="Content Placeholder 2"/>
          <p:cNvSpPr>
            <a:spLocks noGrp="1"/>
          </p:cNvSpPr>
          <p:nvPr>
            <p:ph idx="1"/>
          </p:nvPr>
        </p:nvSpPr>
        <p:spPr/>
        <p:txBody>
          <a:bodyPr>
            <a:normAutofit/>
          </a:bodyPr>
          <a:lstStyle/>
          <a:p>
            <a:pPr marL="0" indent="0">
              <a:buNone/>
            </a:pPr>
            <a:r>
              <a:rPr lang="en-US" b="1" i="1" dirty="0"/>
              <a:t>“The probable frequency, within a given time-frame, that threat agents will act in a manner that </a:t>
            </a:r>
            <a:r>
              <a:rPr lang="en-US" b="1" i="1" dirty="0">
                <a:highlight>
                  <a:srgbClr val="FFFF00"/>
                </a:highlight>
              </a:rPr>
              <a:t>may result </a:t>
            </a:r>
            <a:r>
              <a:rPr lang="en-US" b="1" i="1" dirty="0"/>
              <a:t>in loss.”</a:t>
            </a:r>
          </a:p>
          <a:p>
            <a:pPr marL="0" indent="0">
              <a:buNone/>
            </a:pPr>
            <a:r>
              <a:rPr lang="en-US" b="1" dirty="0"/>
              <a:t>In Contrast: </a:t>
            </a:r>
            <a:r>
              <a:rPr lang="en-US" dirty="0"/>
              <a:t>Loss Event Frequency (LEF): “</a:t>
            </a:r>
            <a:r>
              <a:rPr lang="en-US" b="1" i="1" dirty="0"/>
              <a:t>The probable frequency, within a given time-frame, that </a:t>
            </a:r>
            <a:r>
              <a:rPr lang="en-US" b="1" i="1" dirty="0">
                <a:highlight>
                  <a:srgbClr val="FFFF00"/>
                </a:highlight>
              </a:rPr>
              <a:t>loss will materialize </a:t>
            </a:r>
            <a:r>
              <a:rPr lang="en-US" b="1" i="1" dirty="0"/>
              <a:t>from a threat-agent’s action.”</a:t>
            </a:r>
          </a:p>
          <a:p>
            <a:pPr marL="0" indent="0">
              <a:buNone/>
            </a:pPr>
            <a:r>
              <a:rPr lang="en-US" dirty="0"/>
              <a:t>TEF considers all actions taken by the threat agent, regardless if successful or not.</a:t>
            </a:r>
          </a:p>
          <a:p>
            <a:pPr marL="0" indent="0">
              <a:buNone/>
            </a:pPr>
            <a:r>
              <a:rPr lang="en-US" dirty="0"/>
              <a:t>LEF considers only action taken by the threat agent that were successful i.e. resulted in a loss.</a:t>
            </a:r>
          </a:p>
          <a:p>
            <a:pPr marL="0" indent="0">
              <a:buNone/>
            </a:pPr>
            <a:endParaRPr lang="en-US" dirty="0"/>
          </a:p>
          <a:p>
            <a:pPr marL="0" indent="0">
              <a:buNone/>
            </a:pPr>
            <a:endParaRPr lang="en-US" dirty="0"/>
          </a:p>
        </p:txBody>
      </p:sp>
      <p:pic>
        <p:nvPicPr>
          <p:cNvPr id="14" name="Picture 13">
            <a:extLst>
              <a:ext uri="{FF2B5EF4-FFF2-40B4-BE49-F238E27FC236}">
                <a16:creationId xmlns:a16="http://schemas.microsoft.com/office/drawing/2014/main" id="{8A308018-0F96-E14C-95D4-DB500A2BE5E6}"/>
              </a:ext>
            </a:extLst>
          </p:cNvPr>
          <p:cNvPicPr>
            <a:picLocks noChangeAspect="1"/>
          </p:cNvPicPr>
          <p:nvPr/>
        </p:nvPicPr>
        <p:blipFill>
          <a:blip r:embed="rId3"/>
          <a:stretch>
            <a:fillRect/>
          </a:stretch>
        </p:blipFill>
        <p:spPr>
          <a:xfrm>
            <a:off x="8341073" y="-1730"/>
            <a:ext cx="4771581" cy="1985560"/>
          </a:xfrm>
          <a:prstGeom prst="rect">
            <a:avLst/>
          </a:prstGeom>
        </p:spPr>
      </p:pic>
    </p:spTree>
    <p:extLst>
      <p:ext uri="{BB962C8B-B14F-4D97-AF65-F5344CB8AC3E}">
        <p14:creationId xmlns:p14="http://schemas.microsoft.com/office/powerpoint/2010/main" val="23153910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Threat Event Frequency (TEF)</a:t>
            </a:r>
          </a:p>
        </p:txBody>
      </p:sp>
      <p:sp>
        <p:nvSpPr>
          <p:cNvPr id="3" name="Content Placeholder 2"/>
          <p:cNvSpPr>
            <a:spLocks noGrp="1"/>
          </p:cNvSpPr>
          <p:nvPr>
            <p:ph idx="1"/>
          </p:nvPr>
        </p:nvSpPr>
        <p:spPr/>
        <p:txBody>
          <a:bodyPr/>
          <a:lstStyle/>
          <a:p>
            <a:pPr marL="0" indent="0">
              <a:buNone/>
            </a:pPr>
            <a:endParaRPr lang="en-US" i="1" dirty="0"/>
          </a:p>
          <a:p>
            <a:pPr marL="0" indent="0">
              <a:buNone/>
            </a:pPr>
            <a:endParaRPr lang="en-US" b="1" i="1" dirty="0"/>
          </a:p>
        </p:txBody>
      </p:sp>
      <p:graphicFrame>
        <p:nvGraphicFramePr>
          <p:cNvPr id="5" name="Table 4"/>
          <p:cNvGraphicFramePr>
            <a:graphicFrameLocks noGrp="1"/>
          </p:cNvGraphicFramePr>
          <p:nvPr>
            <p:extLst>
              <p:ext uri="{D42A27DB-BD31-4B8C-83A1-F6EECF244321}">
                <p14:modId xmlns:p14="http://schemas.microsoft.com/office/powerpoint/2010/main" val="3553437766"/>
              </p:ext>
            </p:extLst>
          </p:nvPr>
        </p:nvGraphicFramePr>
        <p:xfrm>
          <a:off x="947380" y="1589344"/>
          <a:ext cx="10646230" cy="2560320"/>
        </p:xfrm>
        <a:graphic>
          <a:graphicData uri="http://schemas.openxmlformats.org/drawingml/2006/table">
            <a:tbl>
              <a:tblPr firstRow="1" bandRow="1">
                <a:tableStyleId>{5C22544A-7EE6-4342-B048-85BDC9FD1C3A}</a:tableStyleId>
              </a:tblPr>
              <a:tblGrid>
                <a:gridCol w="5323115">
                  <a:extLst>
                    <a:ext uri="{9D8B030D-6E8A-4147-A177-3AD203B41FA5}">
                      <a16:colId xmlns:a16="http://schemas.microsoft.com/office/drawing/2014/main" val="20000"/>
                    </a:ext>
                  </a:extLst>
                </a:gridCol>
                <a:gridCol w="5323115">
                  <a:extLst>
                    <a:ext uri="{9D8B030D-6E8A-4147-A177-3AD203B41FA5}">
                      <a16:colId xmlns:a16="http://schemas.microsoft.com/office/drawing/2014/main" val="20001"/>
                    </a:ext>
                  </a:extLst>
                </a:gridCol>
              </a:tblGrid>
              <a:tr h="370840">
                <a:tc>
                  <a:txBody>
                    <a:bodyPr/>
                    <a:lstStyle/>
                    <a:p>
                      <a:pPr algn="ctr"/>
                      <a:r>
                        <a:rPr lang="en-US" sz="2400" dirty="0"/>
                        <a:t>Threat Event</a:t>
                      </a:r>
                    </a:p>
                  </a:txBody>
                  <a:tcPr/>
                </a:tc>
                <a:tc>
                  <a:txBody>
                    <a:bodyPr/>
                    <a:lstStyle/>
                    <a:p>
                      <a:pPr algn="ctr"/>
                      <a:r>
                        <a:rPr lang="en-US" sz="2400" dirty="0"/>
                        <a:t>Loss Event</a:t>
                      </a:r>
                    </a:p>
                  </a:txBody>
                  <a:tcPr/>
                </a:tc>
                <a:extLst>
                  <a:ext uri="{0D108BD9-81ED-4DB2-BD59-A6C34878D82A}">
                    <a16:rowId xmlns:a16="http://schemas.microsoft.com/office/drawing/2014/main" val="10000"/>
                  </a:ext>
                </a:extLst>
              </a:tr>
              <a:tr h="370840">
                <a:tc>
                  <a:txBody>
                    <a:bodyPr/>
                    <a:lstStyle/>
                    <a:p>
                      <a:r>
                        <a:rPr lang="en-US" sz="2400" dirty="0"/>
                        <a:t>Hacker attacking website.</a:t>
                      </a:r>
                    </a:p>
                  </a:txBody>
                  <a:tcPr/>
                </a:tc>
                <a:tc>
                  <a:txBody>
                    <a:bodyPr/>
                    <a:lstStyle/>
                    <a:p>
                      <a:r>
                        <a:rPr lang="en-US" sz="2400" dirty="0"/>
                        <a:t>Hacker damages site or steals</a:t>
                      </a:r>
                      <a:r>
                        <a:rPr lang="en-US" sz="2400" baseline="0" dirty="0"/>
                        <a:t> information</a:t>
                      </a:r>
                      <a:endParaRPr lang="en-US" sz="2400" dirty="0"/>
                    </a:p>
                  </a:txBody>
                  <a:tcPr/>
                </a:tc>
                <a:extLst>
                  <a:ext uri="{0D108BD9-81ED-4DB2-BD59-A6C34878D82A}">
                    <a16:rowId xmlns:a16="http://schemas.microsoft.com/office/drawing/2014/main" val="10001"/>
                  </a:ext>
                </a:extLst>
              </a:tr>
              <a:tr h="370840">
                <a:tc>
                  <a:txBody>
                    <a:bodyPr/>
                    <a:lstStyle/>
                    <a:p>
                      <a:r>
                        <a:rPr lang="en-US" sz="2400" dirty="0"/>
                        <a:t>Pushing new</a:t>
                      </a:r>
                      <a:r>
                        <a:rPr lang="en-US" sz="2400" baseline="0" dirty="0"/>
                        <a:t> software release to production.</a:t>
                      </a:r>
                      <a:endParaRPr lang="en-US" sz="2400" dirty="0"/>
                    </a:p>
                  </a:txBody>
                  <a:tcPr/>
                </a:tc>
                <a:tc>
                  <a:txBody>
                    <a:bodyPr/>
                    <a:lstStyle/>
                    <a:p>
                      <a:r>
                        <a:rPr lang="en-US" sz="2400" dirty="0"/>
                        <a:t>Release causes problem leading to downtime, data integrity</a:t>
                      </a:r>
                      <a:r>
                        <a:rPr lang="en-US" sz="2400" baseline="0" dirty="0"/>
                        <a:t> issues etc.</a:t>
                      </a:r>
                      <a:endParaRPr lang="en-US" sz="2400" dirty="0"/>
                    </a:p>
                  </a:txBody>
                  <a:tcPr/>
                </a:tc>
                <a:extLst>
                  <a:ext uri="{0D108BD9-81ED-4DB2-BD59-A6C34878D82A}">
                    <a16:rowId xmlns:a16="http://schemas.microsoft.com/office/drawing/2014/main" val="10002"/>
                  </a:ext>
                </a:extLst>
              </a:tr>
              <a:tr h="0">
                <a:tc>
                  <a:txBody>
                    <a:bodyPr/>
                    <a:lstStyle/>
                    <a:p>
                      <a:r>
                        <a:rPr lang="en-US" sz="2400" dirty="0"/>
                        <a:t>Someone thrusting a</a:t>
                      </a:r>
                      <a:r>
                        <a:rPr lang="en-US" sz="2400" baseline="0" dirty="0"/>
                        <a:t> knife at you</a:t>
                      </a:r>
                      <a:endParaRPr lang="en-US" sz="2400" dirty="0"/>
                    </a:p>
                  </a:txBody>
                  <a:tcPr/>
                </a:tc>
                <a:tc>
                  <a:txBody>
                    <a:bodyPr/>
                    <a:lstStyle/>
                    <a:p>
                      <a:r>
                        <a:rPr lang="en-US" sz="2400" dirty="0"/>
                        <a:t>Getting</a:t>
                      </a:r>
                      <a:r>
                        <a:rPr lang="en-US" sz="2400" baseline="0" dirty="0"/>
                        <a:t> cut in an attack with a knife</a:t>
                      </a:r>
                      <a:endParaRPr lang="en-US" sz="2400" dirty="0"/>
                    </a:p>
                  </a:txBody>
                  <a:tcPr/>
                </a:tc>
                <a:extLst>
                  <a:ext uri="{0D108BD9-81ED-4DB2-BD59-A6C34878D82A}">
                    <a16:rowId xmlns:a16="http://schemas.microsoft.com/office/drawing/2014/main" val="10003"/>
                  </a:ext>
                </a:extLst>
              </a:tr>
            </a:tbl>
          </a:graphicData>
        </a:graphic>
      </p:graphicFrame>
      <p:grpSp>
        <p:nvGrpSpPr>
          <p:cNvPr id="7" name="Group 6">
            <a:extLst>
              <a:ext uri="{FF2B5EF4-FFF2-40B4-BE49-F238E27FC236}">
                <a16:creationId xmlns:a16="http://schemas.microsoft.com/office/drawing/2014/main" id="{2286C9C8-9244-514C-9ADA-494E7CAF1BC2}"/>
              </a:ext>
            </a:extLst>
          </p:cNvPr>
          <p:cNvGrpSpPr/>
          <p:nvPr/>
        </p:nvGrpSpPr>
        <p:grpSpPr>
          <a:xfrm>
            <a:off x="947380" y="4842194"/>
            <a:ext cx="10642600" cy="1469706"/>
            <a:chOff x="5395416" y="2516536"/>
            <a:chExt cx="6526437" cy="1946282"/>
          </a:xfrm>
          <a:effectLst>
            <a:outerShdw blurRad="50800" dist="38100" dir="2700000" algn="tl" rotWithShape="0">
              <a:prstClr val="black">
                <a:alpha val="40000"/>
              </a:prstClr>
            </a:outerShdw>
          </a:effectLst>
        </p:grpSpPr>
        <p:sp>
          <p:nvSpPr>
            <p:cNvPr id="8" name="Rectangle 7">
              <a:extLst>
                <a:ext uri="{FF2B5EF4-FFF2-40B4-BE49-F238E27FC236}">
                  <a16:creationId xmlns:a16="http://schemas.microsoft.com/office/drawing/2014/main" id="{4A2325FC-E2E3-BE45-B8B4-DE7E0B6559F1}"/>
                </a:ext>
              </a:extLst>
            </p:cNvPr>
            <p:cNvSpPr/>
            <p:nvPr/>
          </p:nvSpPr>
          <p:spPr>
            <a:xfrm>
              <a:off x="6350972" y="2516536"/>
              <a:ext cx="5570881" cy="1946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t>Can you thinks of other examples for Threat and Loss Events?</a:t>
              </a:r>
            </a:p>
          </p:txBody>
        </p:sp>
        <p:sp>
          <p:nvSpPr>
            <p:cNvPr id="9" name="Rectangle 8">
              <a:extLst>
                <a:ext uri="{FF2B5EF4-FFF2-40B4-BE49-F238E27FC236}">
                  <a16:creationId xmlns:a16="http://schemas.microsoft.com/office/drawing/2014/main" id="{4B2FEB88-52A5-0747-A3F5-B8466ED16919}"/>
                </a:ext>
              </a:extLst>
            </p:cNvPr>
            <p:cNvSpPr/>
            <p:nvPr/>
          </p:nvSpPr>
          <p:spPr>
            <a:xfrm>
              <a:off x="5395416" y="2516536"/>
              <a:ext cx="955556" cy="19462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dirty="0"/>
                <a:t>?</a:t>
              </a:r>
            </a:p>
          </p:txBody>
        </p:sp>
      </p:grpSp>
    </p:spTree>
    <p:extLst>
      <p:ext uri="{BB962C8B-B14F-4D97-AF65-F5344CB8AC3E}">
        <p14:creationId xmlns:p14="http://schemas.microsoft.com/office/powerpoint/2010/main" val="3298134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Content Placeholder 5"/>
          <p:cNvGraphicFramePr>
            <a:graphicFrameLocks/>
          </p:cNvGraphicFramePr>
          <p:nvPr>
            <p:extLst>
              <p:ext uri="{D42A27DB-BD31-4B8C-83A1-F6EECF244321}">
                <p14:modId xmlns:p14="http://schemas.microsoft.com/office/powerpoint/2010/main" val="2182767577"/>
              </p:ext>
            </p:extLst>
          </p:nvPr>
        </p:nvGraphicFramePr>
        <p:xfrm>
          <a:off x="270146" y="1134716"/>
          <a:ext cx="11651707" cy="484537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Title 1">
            <a:extLst>
              <a:ext uri="{FF2B5EF4-FFF2-40B4-BE49-F238E27FC236}">
                <a16:creationId xmlns:a16="http://schemas.microsoft.com/office/drawing/2014/main" id="{4AA25845-8815-3648-9091-0786CA76C7A9}"/>
              </a:ext>
            </a:extLst>
          </p:cNvPr>
          <p:cNvSpPr>
            <a:spLocks noGrp="1"/>
          </p:cNvSpPr>
          <p:nvPr>
            <p:ph type="title"/>
          </p:nvPr>
        </p:nvSpPr>
        <p:spPr/>
        <p:txBody>
          <a:bodyPr/>
          <a:lstStyle/>
          <a:p>
            <a:r>
              <a:rPr lang="en-US" dirty="0"/>
              <a:t>Vulnerability</a:t>
            </a:r>
          </a:p>
        </p:txBody>
      </p:sp>
    </p:spTree>
    <p:custDataLst>
      <p:tags r:id="rId1"/>
    </p:custDataLst>
    <p:extLst>
      <p:ext uri="{BB962C8B-B14F-4D97-AF65-F5344CB8AC3E}">
        <p14:creationId xmlns:p14="http://schemas.microsoft.com/office/powerpoint/2010/main" val="118221984"/>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5B9BD5"/>
        </a:solidFill>
        <a:effectLst/>
      </p:bgPr>
    </p:bg>
    <p:spTree>
      <p:nvGrpSpPr>
        <p:cNvPr id="1" name=""/>
        <p:cNvGrpSpPr/>
        <p:nvPr/>
      </p:nvGrpSpPr>
      <p:grpSpPr>
        <a:xfrm>
          <a:off x="0" y="0"/>
          <a:ext cx="0" cy="0"/>
          <a:chOff x="0" y="0"/>
          <a:chExt cx="0" cy="0"/>
        </a:xfrm>
      </p:grpSpPr>
      <p:pic>
        <p:nvPicPr>
          <p:cNvPr id="1026" name="Picture 2" descr="cc logo">
            <a:extLst>
              <a:ext uri="{FF2B5EF4-FFF2-40B4-BE49-F238E27FC236}">
                <a16:creationId xmlns:a16="http://schemas.microsoft.com/office/drawing/2014/main" id="{89AF1215-9A98-E941-A83B-FDD2EC05AE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9186" y="516618"/>
            <a:ext cx="1574800" cy="15748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https://creativecommons.org/images/deed/attribution_icon_white_x2.png">
            <a:extLst>
              <a:ext uri="{FF2B5EF4-FFF2-40B4-BE49-F238E27FC236}">
                <a16:creationId xmlns:a16="http://schemas.microsoft.com/office/drawing/2014/main" id="{14DDDDF4-B5E8-6446-8D84-15FA33F8B7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1324" y="516618"/>
            <a:ext cx="1574800" cy="15748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creativecommons.org/images/deed/sa_white_x2.png">
            <a:extLst>
              <a:ext uri="{FF2B5EF4-FFF2-40B4-BE49-F238E27FC236}">
                <a16:creationId xmlns:a16="http://schemas.microsoft.com/office/drawing/2014/main" id="{B3DE4AB5-18D4-6E4E-915B-8FACB16FFE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93461" y="516618"/>
            <a:ext cx="1587500" cy="15875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9E6DDC45-58AD-624B-802A-CE3D5EA80CA0}"/>
              </a:ext>
            </a:extLst>
          </p:cNvPr>
          <p:cNvSpPr/>
          <p:nvPr/>
        </p:nvSpPr>
        <p:spPr>
          <a:xfrm>
            <a:off x="457200" y="2826127"/>
            <a:ext cx="11321143" cy="3539430"/>
          </a:xfrm>
          <a:prstGeom prst="rect">
            <a:avLst/>
          </a:prstGeom>
        </p:spPr>
        <p:txBody>
          <a:bodyPr wrap="square">
            <a:spAutoFit/>
          </a:bodyPr>
          <a:lstStyle/>
          <a:p>
            <a:pPr algn="ctr"/>
            <a:r>
              <a:rPr lang="en-US" sz="3200">
                <a:solidFill>
                  <a:srgbClr val="FFFFFF"/>
                </a:solidFill>
                <a:latin typeface="source sans pro" panose="020B0503030403020204" pitchFamily="34" charset="0"/>
              </a:rPr>
              <a:t>This </a:t>
            </a:r>
            <a:r>
              <a:rPr lang="en-US" sz="3200" dirty="0">
                <a:solidFill>
                  <a:srgbClr val="FFFFFF"/>
                </a:solidFill>
                <a:latin typeface="source sans pro" panose="020B0503030403020204" pitchFamily="34" charset="0"/>
              </a:rPr>
              <a:t>c</a:t>
            </a:r>
            <a:r>
              <a:rPr lang="en-US" sz="3200">
                <a:solidFill>
                  <a:srgbClr val="FFFFFF"/>
                </a:solidFill>
                <a:latin typeface="source sans pro" panose="020B0503030403020204" pitchFamily="34" charset="0"/>
              </a:rPr>
              <a:t>ourse </a:t>
            </a:r>
            <a:r>
              <a:rPr lang="en-US" sz="3200" dirty="0">
                <a:solidFill>
                  <a:srgbClr val="FFFFFF"/>
                </a:solidFill>
                <a:latin typeface="source sans pro" panose="020B0503030403020204" pitchFamily="34" charset="0"/>
              </a:rPr>
              <a:t>material by Osama Salah is released under the following license:</a:t>
            </a:r>
          </a:p>
          <a:p>
            <a:pPr algn="ctr"/>
            <a:r>
              <a:rPr lang="en-US" sz="3200" b="1" dirty="0">
                <a:solidFill>
                  <a:srgbClr val="FFFFFF"/>
                </a:solidFill>
                <a:latin typeface="source sans pro" panose="020B0503030403020204" pitchFamily="34" charset="0"/>
              </a:rPr>
              <a:t>Attribution-</a:t>
            </a:r>
            <a:r>
              <a:rPr lang="en-US" sz="3200" b="1" dirty="0" err="1">
                <a:solidFill>
                  <a:srgbClr val="FFFFFF"/>
                </a:solidFill>
                <a:latin typeface="source sans pro" panose="020B0503030403020204" pitchFamily="34" charset="0"/>
              </a:rPr>
              <a:t>ShareAlike</a:t>
            </a:r>
            <a:r>
              <a:rPr lang="en-US" sz="3200" b="1" dirty="0">
                <a:solidFill>
                  <a:srgbClr val="FFFFFF"/>
                </a:solidFill>
                <a:latin typeface="source sans pro" panose="020B0503030403020204" pitchFamily="34" charset="0"/>
              </a:rPr>
              <a:t> 4.0 International (CC BY-SA 4.0)</a:t>
            </a:r>
          </a:p>
          <a:p>
            <a:pPr algn="ctr"/>
            <a:endParaRPr lang="en-US" sz="3200" b="1" i="0" dirty="0">
              <a:solidFill>
                <a:srgbClr val="FFFFFF"/>
              </a:solidFill>
              <a:effectLst/>
              <a:latin typeface="source sans pro" panose="020B0503030403020204" pitchFamily="34" charset="0"/>
            </a:endParaRPr>
          </a:p>
          <a:p>
            <a:pPr algn="ctr"/>
            <a:r>
              <a:rPr lang="en-US" sz="3200" b="1" i="0" dirty="0">
                <a:solidFill>
                  <a:srgbClr val="FFFFFF"/>
                </a:solidFill>
                <a:effectLst/>
                <a:latin typeface="source sans pro" panose="020B0503030403020204" pitchFamily="34" charset="0"/>
              </a:rPr>
              <a:t>Conditions for use are published here</a:t>
            </a:r>
            <a:r>
              <a:rPr lang="en-US" sz="3200" b="1" dirty="0">
                <a:solidFill>
                  <a:srgbClr val="FFFFFF"/>
                </a:solidFill>
                <a:latin typeface="source sans pro" panose="020B0503030403020204" pitchFamily="34" charset="0"/>
              </a:rPr>
              <a:t>: </a:t>
            </a:r>
          </a:p>
          <a:p>
            <a:pPr algn="ctr"/>
            <a:r>
              <a:rPr lang="en-US" sz="3200" dirty="0">
                <a:solidFill>
                  <a:srgbClr val="FFFF00"/>
                </a:solidFill>
                <a:hlinkClick r:id="rId5">
                  <a:extLst>
                    <a:ext uri="{A12FA001-AC4F-418D-AE19-62706E023703}">
                      <ahyp:hlinkClr xmlns:ahyp="http://schemas.microsoft.com/office/drawing/2018/hyperlinkcolor" val="tx"/>
                    </a:ext>
                  </a:extLst>
                </a:hlinkClick>
              </a:rPr>
              <a:t>https://creativecommons.org/licenses/by-sa/4.0/</a:t>
            </a:r>
            <a:endParaRPr lang="en-US" sz="3200" dirty="0">
              <a:solidFill>
                <a:srgbClr val="FFFF00"/>
              </a:solidFill>
            </a:endParaRPr>
          </a:p>
          <a:p>
            <a:pPr algn="ctr"/>
            <a:endParaRPr lang="en-US" sz="3200" b="1" i="0" dirty="0">
              <a:solidFill>
                <a:srgbClr val="FFFFFF"/>
              </a:solidFill>
              <a:effectLst/>
              <a:latin typeface="source sans pro" panose="020B0503030403020204" pitchFamily="34" charset="0"/>
            </a:endParaRPr>
          </a:p>
        </p:txBody>
      </p:sp>
    </p:spTree>
    <p:extLst>
      <p:ext uri="{BB962C8B-B14F-4D97-AF65-F5344CB8AC3E}">
        <p14:creationId xmlns:p14="http://schemas.microsoft.com/office/powerpoint/2010/main" val="17309172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Vulnerability</a:t>
            </a:r>
          </a:p>
        </p:txBody>
      </p:sp>
      <p:sp>
        <p:nvSpPr>
          <p:cNvPr id="3" name="Content Placeholder 2"/>
          <p:cNvSpPr>
            <a:spLocks noGrp="1"/>
          </p:cNvSpPr>
          <p:nvPr>
            <p:ph idx="1"/>
          </p:nvPr>
        </p:nvSpPr>
        <p:spPr/>
        <p:txBody>
          <a:bodyPr>
            <a:normAutofit/>
          </a:bodyPr>
          <a:lstStyle/>
          <a:p>
            <a:pPr marL="0" indent="0">
              <a:buNone/>
            </a:pPr>
            <a:r>
              <a:rPr lang="en-US" b="1" i="1" dirty="0"/>
              <a:t>“The probability that a threat agent’s actions </a:t>
            </a:r>
          </a:p>
          <a:p>
            <a:pPr marL="0" indent="0">
              <a:buNone/>
            </a:pPr>
            <a:r>
              <a:rPr lang="en-US" b="1" i="1" dirty="0"/>
              <a:t>will result in loss.”</a:t>
            </a:r>
          </a:p>
          <a:p>
            <a:pPr marL="0" indent="0">
              <a:buNone/>
            </a:pPr>
            <a:r>
              <a:rPr lang="en-US" dirty="0"/>
              <a:t>Expressed as a percentage.</a:t>
            </a:r>
          </a:p>
          <a:p>
            <a:pPr marL="457200" lvl="1" indent="0">
              <a:buNone/>
            </a:pPr>
            <a:r>
              <a:rPr lang="en-US" dirty="0"/>
              <a:t>The house is 100% vulnerable to damage from a tornado.</a:t>
            </a:r>
          </a:p>
          <a:p>
            <a:pPr marL="457200" lvl="1" indent="0">
              <a:buNone/>
            </a:pPr>
            <a:r>
              <a:rPr lang="en-US" dirty="0"/>
              <a:t>The lock is 100% vulnerable to compromise through lock-picking.</a:t>
            </a:r>
          </a:p>
          <a:p>
            <a:pPr marL="457200" lvl="1" indent="0">
              <a:buNone/>
            </a:pPr>
            <a:r>
              <a:rPr lang="en-US" dirty="0"/>
              <a:t>That password is 1% vulnerable to brute force attempts.</a:t>
            </a:r>
          </a:p>
          <a:p>
            <a:pPr marL="0" indent="0">
              <a:buNone/>
            </a:pPr>
            <a:r>
              <a:rPr lang="en-US" dirty="0"/>
              <a:t>Usually expressed as a distribution:</a:t>
            </a:r>
          </a:p>
          <a:p>
            <a:pPr marL="457200" lvl="1" indent="0">
              <a:buNone/>
            </a:pPr>
            <a:r>
              <a:rPr lang="en-US" dirty="0"/>
              <a:t>That lock is between 5% to 20% vulnerable to lock-picking with a most likely value of 10%. (i.e. between 5% to 20% of lock picking attempts (most likely 10%) are estimated to be successful.</a:t>
            </a:r>
          </a:p>
          <a:p>
            <a:pPr marL="0" indent="0">
              <a:buNone/>
            </a:pPr>
            <a:endParaRPr lang="en-US" dirty="0"/>
          </a:p>
        </p:txBody>
      </p:sp>
      <p:pic>
        <p:nvPicPr>
          <p:cNvPr id="4" name="Picture 3">
            <a:extLst>
              <a:ext uri="{FF2B5EF4-FFF2-40B4-BE49-F238E27FC236}">
                <a16:creationId xmlns:a16="http://schemas.microsoft.com/office/drawing/2014/main" id="{20F0CEC0-D19F-3F46-9BB2-E600C2CF59A5}"/>
              </a:ext>
            </a:extLst>
          </p:cNvPr>
          <p:cNvPicPr>
            <a:picLocks noChangeAspect="1"/>
          </p:cNvPicPr>
          <p:nvPr/>
        </p:nvPicPr>
        <p:blipFill>
          <a:blip r:embed="rId3"/>
          <a:stretch>
            <a:fillRect/>
          </a:stretch>
        </p:blipFill>
        <p:spPr>
          <a:xfrm>
            <a:off x="8684079" y="177800"/>
            <a:ext cx="3213100" cy="2235200"/>
          </a:xfrm>
          <a:prstGeom prst="rect">
            <a:avLst/>
          </a:prstGeom>
        </p:spPr>
      </p:pic>
    </p:spTree>
    <p:extLst>
      <p:ext uri="{BB962C8B-B14F-4D97-AF65-F5344CB8AC3E}">
        <p14:creationId xmlns:p14="http://schemas.microsoft.com/office/powerpoint/2010/main" val="26686968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Vulnerability</a:t>
            </a:r>
          </a:p>
        </p:txBody>
      </p:sp>
      <p:sp>
        <p:nvSpPr>
          <p:cNvPr id="3" name="Content Placeholder 2"/>
          <p:cNvSpPr>
            <a:spLocks noGrp="1"/>
          </p:cNvSpPr>
          <p:nvPr>
            <p:ph idx="1"/>
          </p:nvPr>
        </p:nvSpPr>
        <p:spPr>
          <a:xfrm>
            <a:off x="838200" y="1825625"/>
            <a:ext cx="7382522" cy="4351338"/>
          </a:xfrm>
        </p:spPr>
        <p:txBody>
          <a:bodyPr/>
          <a:lstStyle/>
          <a:p>
            <a:r>
              <a:rPr lang="en-US" dirty="0"/>
              <a:t>Vulnerability exists when there is a difference between the </a:t>
            </a:r>
            <a:r>
              <a:rPr lang="en-US" b="1" dirty="0"/>
              <a:t>Threat Capability </a:t>
            </a:r>
            <a:r>
              <a:rPr lang="en-US" dirty="0"/>
              <a:t>and the </a:t>
            </a:r>
            <a:r>
              <a:rPr lang="en-US" b="1" dirty="0"/>
              <a:t>difficulty</a:t>
            </a:r>
            <a:r>
              <a:rPr lang="en-US" dirty="0"/>
              <a:t> to resist.</a:t>
            </a:r>
          </a:p>
          <a:p>
            <a:r>
              <a:rPr lang="en-US" dirty="0"/>
              <a:t>Vulnerability is evaluated in the context of the specific threat types and control types. For example the difficulty of overcoming anti-virus controls is irrelevant if the risk analysis is about insider fraud.</a:t>
            </a:r>
          </a:p>
          <a:p>
            <a:endParaRPr lang="en-US" dirty="0"/>
          </a:p>
        </p:txBody>
      </p:sp>
      <p:pic>
        <p:nvPicPr>
          <p:cNvPr id="6" name="Picture 5">
            <a:extLst>
              <a:ext uri="{FF2B5EF4-FFF2-40B4-BE49-F238E27FC236}">
                <a16:creationId xmlns:a16="http://schemas.microsoft.com/office/drawing/2014/main" id="{9B033698-7356-4C48-8F17-53F00BF170EE}"/>
              </a:ext>
            </a:extLst>
          </p:cNvPr>
          <p:cNvPicPr>
            <a:picLocks noChangeAspect="1"/>
          </p:cNvPicPr>
          <p:nvPr/>
        </p:nvPicPr>
        <p:blipFill>
          <a:blip r:embed="rId3"/>
          <a:stretch>
            <a:fillRect/>
          </a:stretch>
        </p:blipFill>
        <p:spPr>
          <a:xfrm>
            <a:off x="8684079" y="177800"/>
            <a:ext cx="3213100" cy="2235200"/>
          </a:xfrm>
          <a:prstGeom prst="rect">
            <a:avLst/>
          </a:prstGeom>
        </p:spPr>
      </p:pic>
    </p:spTree>
    <p:extLst>
      <p:ext uri="{BB962C8B-B14F-4D97-AF65-F5344CB8AC3E}">
        <p14:creationId xmlns:p14="http://schemas.microsoft.com/office/powerpoint/2010/main" val="3740788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Content Placeholder 5"/>
          <p:cNvGraphicFramePr>
            <a:graphicFrameLocks/>
          </p:cNvGraphicFramePr>
          <p:nvPr>
            <p:extLst>
              <p:ext uri="{D42A27DB-BD31-4B8C-83A1-F6EECF244321}">
                <p14:modId xmlns:p14="http://schemas.microsoft.com/office/powerpoint/2010/main" val="2319896551"/>
              </p:ext>
            </p:extLst>
          </p:nvPr>
        </p:nvGraphicFramePr>
        <p:xfrm>
          <a:off x="270146" y="1134716"/>
          <a:ext cx="11651707" cy="484537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Title 1">
            <a:extLst>
              <a:ext uri="{FF2B5EF4-FFF2-40B4-BE49-F238E27FC236}">
                <a16:creationId xmlns:a16="http://schemas.microsoft.com/office/drawing/2014/main" id="{4AA25845-8815-3648-9091-0786CA76C7A9}"/>
              </a:ext>
            </a:extLst>
          </p:cNvPr>
          <p:cNvSpPr>
            <a:spLocks noGrp="1"/>
          </p:cNvSpPr>
          <p:nvPr>
            <p:ph type="title"/>
          </p:nvPr>
        </p:nvSpPr>
        <p:spPr/>
        <p:txBody>
          <a:bodyPr/>
          <a:lstStyle/>
          <a:p>
            <a:r>
              <a:rPr lang="en-US" dirty="0"/>
              <a:t>Threat Capability </a:t>
            </a:r>
            <a:br>
              <a:rPr lang="en-US" dirty="0"/>
            </a:br>
            <a:r>
              <a:rPr lang="en-US" dirty="0"/>
              <a:t>(</a:t>
            </a:r>
            <a:r>
              <a:rPr lang="en-US" dirty="0" err="1"/>
              <a:t>TCap</a:t>
            </a:r>
            <a:r>
              <a:rPr lang="en-US" dirty="0"/>
              <a:t>)</a:t>
            </a:r>
          </a:p>
        </p:txBody>
      </p:sp>
    </p:spTree>
    <p:custDataLst>
      <p:tags r:id="rId1"/>
    </p:custDataLst>
    <p:extLst>
      <p:ext uri="{BB962C8B-B14F-4D97-AF65-F5344CB8AC3E}">
        <p14:creationId xmlns:p14="http://schemas.microsoft.com/office/powerpoint/2010/main" val="1325625562"/>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Threat Capability (TCap)</a:t>
            </a:r>
          </a:p>
        </p:txBody>
      </p:sp>
      <p:sp>
        <p:nvSpPr>
          <p:cNvPr id="3" name="Content Placeholder 2"/>
          <p:cNvSpPr>
            <a:spLocks noGrp="1"/>
          </p:cNvSpPr>
          <p:nvPr>
            <p:ph idx="1"/>
          </p:nvPr>
        </p:nvSpPr>
        <p:spPr/>
        <p:txBody>
          <a:bodyPr>
            <a:normAutofit/>
          </a:bodyPr>
          <a:lstStyle/>
          <a:p>
            <a:pPr marL="0" indent="0">
              <a:buNone/>
            </a:pPr>
            <a:r>
              <a:rPr lang="en-US" b="1" i="1" dirty="0"/>
              <a:t>“The capability of a threat agent.”</a:t>
            </a:r>
          </a:p>
          <a:p>
            <a:pPr marL="0" indent="0">
              <a:buNone/>
            </a:pPr>
            <a:r>
              <a:rPr lang="en-US" dirty="0"/>
              <a:t>TCap is a matter of:</a:t>
            </a:r>
          </a:p>
          <a:p>
            <a:pPr marL="457200" lvl="1" indent="0">
              <a:buNone/>
            </a:pPr>
            <a:r>
              <a:rPr lang="en-US" b="1" dirty="0"/>
              <a:t>Skills</a:t>
            </a:r>
            <a:r>
              <a:rPr lang="en-US" dirty="0"/>
              <a:t> i.e. knowledge and experience.</a:t>
            </a:r>
          </a:p>
          <a:p>
            <a:pPr marL="457200" lvl="1" indent="0">
              <a:buNone/>
            </a:pPr>
            <a:r>
              <a:rPr lang="en-US" b="1" dirty="0"/>
              <a:t>Resources </a:t>
            </a:r>
            <a:r>
              <a:rPr lang="en-US" dirty="0"/>
              <a:t>i.e.</a:t>
            </a:r>
            <a:r>
              <a:rPr lang="en-US" b="1" dirty="0"/>
              <a:t> </a:t>
            </a:r>
            <a:r>
              <a:rPr lang="en-US" dirty="0"/>
              <a:t>time &amp; material. </a:t>
            </a:r>
          </a:p>
          <a:p>
            <a:pPr marL="0" indent="0">
              <a:buNone/>
            </a:pPr>
            <a:r>
              <a:rPr lang="en-US" dirty="0"/>
              <a:t>With natural threat agents it’s a matter of force.</a:t>
            </a:r>
          </a:p>
        </p:txBody>
      </p:sp>
      <p:graphicFrame>
        <p:nvGraphicFramePr>
          <p:cNvPr id="6" name="Content Placeholder 5">
            <a:extLst>
              <a:ext uri="{FF2B5EF4-FFF2-40B4-BE49-F238E27FC236}">
                <a16:creationId xmlns:a16="http://schemas.microsoft.com/office/drawing/2014/main" id="{8D8BFA24-F03C-EB47-95CE-2790F684EB7C}"/>
              </a:ext>
            </a:extLst>
          </p:cNvPr>
          <p:cNvGraphicFramePr>
            <a:graphicFrameLocks/>
          </p:cNvGraphicFramePr>
          <p:nvPr/>
        </p:nvGraphicFramePr>
        <p:xfrm>
          <a:off x="7936742" y="160775"/>
          <a:ext cx="5206052" cy="20175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8" name="Group 7">
            <a:extLst>
              <a:ext uri="{FF2B5EF4-FFF2-40B4-BE49-F238E27FC236}">
                <a16:creationId xmlns:a16="http://schemas.microsoft.com/office/drawing/2014/main" id="{95E0263D-CC29-D948-A6B8-540C4544675F}"/>
              </a:ext>
            </a:extLst>
          </p:cNvPr>
          <p:cNvGrpSpPr/>
          <p:nvPr/>
        </p:nvGrpSpPr>
        <p:grpSpPr>
          <a:xfrm>
            <a:off x="838200" y="4919471"/>
            <a:ext cx="10642600" cy="1573403"/>
            <a:chOff x="5395416" y="2516536"/>
            <a:chExt cx="6526437" cy="1946282"/>
          </a:xfrm>
          <a:effectLst>
            <a:outerShdw blurRad="50800" dist="38100" dir="2700000" algn="tl" rotWithShape="0">
              <a:prstClr val="black">
                <a:alpha val="40000"/>
              </a:prstClr>
            </a:outerShdw>
          </a:effectLst>
        </p:grpSpPr>
        <p:sp>
          <p:nvSpPr>
            <p:cNvPr id="9" name="Rectangle 8">
              <a:extLst>
                <a:ext uri="{FF2B5EF4-FFF2-40B4-BE49-F238E27FC236}">
                  <a16:creationId xmlns:a16="http://schemas.microsoft.com/office/drawing/2014/main" id="{5F2F5395-3BFF-9446-901B-102C3F96FBDE}"/>
                </a:ext>
              </a:extLst>
            </p:cNvPr>
            <p:cNvSpPr/>
            <p:nvPr/>
          </p:nvSpPr>
          <p:spPr>
            <a:xfrm>
              <a:off x="6350972" y="2516536"/>
              <a:ext cx="5570881" cy="1946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Discuss the capabilities of Nation States, Hacktivists and Cyber Criminals in terms of skills and resources.</a:t>
              </a:r>
            </a:p>
          </p:txBody>
        </p:sp>
        <p:sp>
          <p:nvSpPr>
            <p:cNvPr id="10" name="Rectangle 9">
              <a:extLst>
                <a:ext uri="{FF2B5EF4-FFF2-40B4-BE49-F238E27FC236}">
                  <a16:creationId xmlns:a16="http://schemas.microsoft.com/office/drawing/2014/main" id="{C9EE23EF-160C-A047-AEFC-2A22EB38E28F}"/>
                </a:ext>
              </a:extLst>
            </p:cNvPr>
            <p:cNvSpPr/>
            <p:nvPr/>
          </p:nvSpPr>
          <p:spPr>
            <a:xfrm>
              <a:off x="5395416" y="2516536"/>
              <a:ext cx="955556" cy="19462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dirty="0"/>
                <a:t>!</a:t>
              </a:r>
            </a:p>
          </p:txBody>
        </p:sp>
      </p:grpSp>
    </p:spTree>
    <p:extLst>
      <p:ext uri="{BB962C8B-B14F-4D97-AF65-F5344CB8AC3E}">
        <p14:creationId xmlns:p14="http://schemas.microsoft.com/office/powerpoint/2010/main" val="1238003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Threat Capability (TCap)</a:t>
            </a:r>
          </a:p>
        </p:txBody>
      </p:sp>
      <p:sp>
        <p:nvSpPr>
          <p:cNvPr id="3" name="Content Placeholder 2"/>
          <p:cNvSpPr>
            <a:spLocks noGrp="1"/>
          </p:cNvSpPr>
          <p:nvPr>
            <p:ph idx="1"/>
          </p:nvPr>
        </p:nvSpPr>
        <p:spPr/>
        <p:txBody>
          <a:bodyPr>
            <a:normAutofit/>
          </a:bodyPr>
          <a:lstStyle/>
          <a:p>
            <a:pPr marL="0" indent="0">
              <a:buNone/>
            </a:pPr>
            <a:r>
              <a:rPr lang="en-US" dirty="0"/>
              <a:t>TCap is measured against the “TCap continuum” </a:t>
            </a:r>
          </a:p>
          <a:p>
            <a:pPr marL="0" indent="0">
              <a:buNone/>
            </a:pPr>
            <a:r>
              <a:rPr lang="en-US" dirty="0" err="1"/>
              <a:t>i.e</a:t>
            </a:r>
            <a:r>
              <a:rPr lang="en-US" dirty="0"/>
              <a:t> a percentiles scale from 1 to 100. </a:t>
            </a:r>
          </a:p>
          <a:p>
            <a:pPr marL="0" indent="0">
              <a:buNone/>
            </a:pPr>
            <a:r>
              <a:rPr lang="en-US" dirty="0"/>
              <a:t>It represent the comprehensive range of capabilities for a population of threat agents. </a:t>
            </a:r>
          </a:p>
          <a:p>
            <a:pPr marL="0" indent="0">
              <a:buNone/>
            </a:pPr>
            <a:r>
              <a:rPr lang="en-US" b="1" dirty="0"/>
              <a:t>Example: </a:t>
            </a:r>
            <a:r>
              <a:rPr lang="en-US" dirty="0"/>
              <a:t>Least capable cyber criminal is at the 60</a:t>
            </a:r>
            <a:r>
              <a:rPr lang="en-US" baseline="30000" dirty="0"/>
              <a:t>th</a:t>
            </a:r>
            <a:r>
              <a:rPr lang="en-US" dirty="0"/>
              <a:t> percentile, the most capable at the 100</a:t>
            </a:r>
            <a:r>
              <a:rPr lang="en-US" baseline="30000" dirty="0"/>
              <a:t>th</a:t>
            </a:r>
            <a:r>
              <a:rPr lang="en-US" dirty="0"/>
              <a:t> and most are at approx. the 90</a:t>
            </a:r>
            <a:r>
              <a:rPr lang="en-US" baseline="30000" dirty="0"/>
              <a:t>th</a:t>
            </a:r>
            <a:r>
              <a:rPr lang="en-US" dirty="0"/>
              <a:t>  percentile.</a:t>
            </a:r>
          </a:p>
          <a:p>
            <a:pPr marL="0" indent="0">
              <a:buNone/>
            </a:pPr>
            <a:r>
              <a:rPr lang="en-US" dirty="0"/>
              <a:t>We tend to focus on worst case, but that is thinking in terms of possibility not probability.</a:t>
            </a:r>
          </a:p>
        </p:txBody>
      </p:sp>
      <p:graphicFrame>
        <p:nvGraphicFramePr>
          <p:cNvPr id="6" name="Content Placeholder 5">
            <a:extLst>
              <a:ext uri="{FF2B5EF4-FFF2-40B4-BE49-F238E27FC236}">
                <a16:creationId xmlns:a16="http://schemas.microsoft.com/office/drawing/2014/main" id="{8D8BFA24-F03C-EB47-95CE-2790F684EB7C}"/>
              </a:ext>
            </a:extLst>
          </p:cNvPr>
          <p:cNvGraphicFramePr>
            <a:graphicFrameLocks/>
          </p:cNvGraphicFramePr>
          <p:nvPr>
            <p:extLst>
              <p:ext uri="{D42A27DB-BD31-4B8C-83A1-F6EECF244321}">
                <p14:modId xmlns:p14="http://schemas.microsoft.com/office/powerpoint/2010/main" val="546941437"/>
              </p:ext>
            </p:extLst>
          </p:nvPr>
        </p:nvGraphicFramePr>
        <p:xfrm>
          <a:off x="7936742" y="160775"/>
          <a:ext cx="5206052" cy="20175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507247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7DEE43-34D2-8B4B-BCDE-A532F78194E3}"/>
              </a:ext>
            </a:extLst>
          </p:cNvPr>
          <p:cNvSpPr/>
          <p:nvPr/>
        </p:nvSpPr>
        <p:spPr>
          <a:xfrm>
            <a:off x="1135039" y="5569346"/>
            <a:ext cx="9921922" cy="1740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E144C3A-C243-E446-A129-C37277E9B145}"/>
              </a:ext>
            </a:extLst>
          </p:cNvPr>
          <p:cNvSpPr txBox="1"/>
          <p:nvPr/>
        </p:nvSpPr>
        <p:spPr>
          <a:xfrm>
            <a:off x="1135039" y="5858909"/>
            <a:ext cx="466794" cy="369332"/>
          </a:xfrm>
          <a:prstGeom prst="rect">
            <a:avLst/>
          </a:prstGeom>
          <a:noFill/>
        </p:spPr>
        <p:txBody>
          <a:bodyPr wrap="none" rtlCol="0">
            <a:spAutoFit/>
          </a:bodyPr>
          <a:lstStyle/>
          <a:p>
            <a:r>
              <a:rPr lang="en-US" dirty="0"/>
              <a:t>0%</a:t>
            </a:r>
          </a:p>
        </p:txBody>
      </p:sp>
      <p:sp>
        <p:nvSpPr>
          <p:cNvPr id="6" name="TextBox 5">
            <a:extLst>
              <a:ext uri="{FF2B5EF4-FFF2-40B4-BE49-F238E27FC236}">
                <a16:creationId xmlns:a16="http://schemas.microsoft.com/office/drawing/2014/main" id="{49AB28B8-CAE2-6447-AB78-E2D49D2A16E6}"/>
              </a:ext>
            </a:extLst>
          </p:cNvPr>
          <p:cNvSpPr txBox="1"/>
          <p:nvPr/>
        </p:nvSpPr>
        <p:spPr>
          <a:xfrm>
            <a:off x="10590167" y="5858909"/>
            <a:ext cx="700833" cy="369332"/>
          </a:xfrm>
          <a:prstGeom prst="rect">
            <a:avLst/>
          </a:prstGeom>
          <a:noFill/>
        </p:spPr>
        <p:txBody>
          <a:bodyPr wrap="none" rtlCol="0">
            <a:spAutoFit/>
          </a:bodyPr>
          <a:lstStyle/>
          <a:p>
            <a:r>
              <a:rPr lang="en-US" dirty="0"/>
              <a:t>100%</a:t>
            </a:r>
          </a:p>
        </p:txBody>
      </p:sp>
      <p:sp>
        <p:nvSpPr>
          <p:cNvPr id="7" name="TextBox 6">
            <a:extLst>
              <a:ext uri="{FF2B5EF4-FFF2-40B4-BE49-F238E27FC236}">
                <a16:creationId xmlns:a16="http://schemas.microsoft.com/office/drawing/2014/main" id="{5E058FE9-CDFE-4446-A23B-C9F4EDA82063}"/>
              </a:ext>
            </a:extLst>
          </p:cNvPr>
          <p:cNvSpPr txBox="1"/>
          <p:nvPr/>
        </p:nvSpPr>
        <p:spPr>
          <a:xfrm>
            <a:off x="4846879" y="5858909"/>
            <a:ext cx="583814" cy="369332"/>
          </a:xfrm>
          <a:prstGeom prst="rect">
            <a:avLst/>
          </a:prstGeom>
          <a:noFill/>
        </p:spPr>
        <p:txBody>
          <a:bodyPr wrap="none" rtlCol="0">
            <a:spAutoFit/>
          </a:bodyPr>
          <a:lstStyle/>
          <a:p>
            <a:r>
              <a:rPr lang="en-US" dirty="0"/>
              <a:t>40%</a:t>
            </a:r>
          </a:p>
        </p:txBody>
      </p:sp>
      <p:sp>
        <p:nvSpPr>
          <p:cNvPr id="9" name="Rectangle 8">
            <a:extLst>
              <a:ext uri="{FF2B5EF4-FFF2-40B4-BE49-F238E27FC236}">
                <a16:creationId xmlns:a16="http://schemas.microsoft.com/office/drawing/2014/main" id="{0DE6D5A9-C902-8E4B-BDD5-D3C6B0A4DD29}"/>
              </a:ext>
            </a:extLst>
          </p:cNvPr>
          <p:cNvSpPr/>
          <p:nvPr/>
        </p:nvSpPr>
        <p:spPr>
          <a:xfrm flipV="1">
            <a:off x="8987883" y="4971420"/>
            <a:ext cx="2069077"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326140C7-A9FE-034B-8D02-3447FA49B6E1}"/>
              </a:ext>
            </a:extLst>
          </p:cNvPr>
          <p:cNvSpPr/>
          <p:nvPr/>
        </p:nvSpPr>
        <p:spPr>
          <a:xfrm>
            <a:off x="8893594" y="4873156"/>
            <a:ext cx="242248" cy="24224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3D55F250-CC29-2143-B77C-536162EC2ECB}"/>
              </a:ext>
            </a:extLst>
          </p:cNvPr>
          <p:cNvSpPr/>
          <p:nvPr/>
        </p:nvSpPr>
        <p:spPr>
          <a:xfrm>
            <a:off x="10841230" y="4873156"/>
            <a:ext cx="242248" cy="24224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C5C2933E-7D0B-F642-987E-5D807FDD5859}"/>
              </a:ext>
            </a:extLst>
          </p:cNvPr>
          <p:cNvSpPr/>
          <p:nvPr/>
        </p:nvSpPr>
        <p:spPr>
          <a:xfrm>
            <a:off x="9854152" y="4873156"/>
            <a:ext cx="242248" cy="24224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60FE1B4-5524-A74B-8B97-BB48A55FB6F2}"/>
              </a:ext>
            </a:extLst>
          </p:cNvPr>
          <p:cNvSpPr/>
          <p:nvPr/>
        </p:nvSpPr>
        <p:spPr>
          <a:xfrm>
            <a:off x="7192838" y="4169988"/>
            <a:ext cx="3648392"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87BFE750-F040-6A4F-8EA7-EE31D4CB645F}"/>
              </a:ext>
            </a:extLst>
          </p:cNvPr>
          <p:cNvSpPr/>
          <p:nvPr/>
        </p:nvSpPr>
        <p:spPr>
          <a:xfrm>
            <a:off x="8198790" y="4071723"/>
            <a:ext cx="242248" cy="24224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232BA9D-12B3-7A41-814B-C2F49B831BEA}"/>
              </a:ext>
            </a:extLst>
          </p:cNvPr>
          <p:cNvSpPr/>
          <p:nvPr/>
        </p:nvSpPr>
        <p:spPr>
          <a:xfrm>
            <a:off x="10749867" y="4071723"/>
            <a:ext cx="242248" cy="24224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79FE8DCC-C734-AC43-8C89-5997F954F9A0}"/>
              </a:ext>
            </a:extLst>
          </p:cNvPr>
          <p:cNvSpPr/>
          <p:nvPr/>
        </p:nvSpPr>
        <p:spPr>
          <a:xfrm>
            <a:off x="7091121" y="4071723"/>
            <a:ext cx="242248" cy="24224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891B78EE-6051-0344-BE63-641320B22DD9}"/>
              </a:ext>
            </a:extLst>
          </p:cNvPr>
          <p:cNvSpPr txBox="1"/>
          <p:nvPr/>
        </p:nvSpPr>
        <p:spPr>
          <a:xfrm>
            <a:off x="2932449" y="5858909"/>
            <a:ext cx="583814" cy="369332"/>
          </a:xfrm>
          <a:prstGeom prst="rect">
            <a:avLst/>
          </a:prstGeom>
          <a:noFill/>
        </p:spPr>
        <p:txBody>
          <a:bodyPr wrap="none" rtlCol="0">
            <a:spAutoFit/>
          </a:bodyPr>
          <a:lstStyle/>
          <a:p>
            <a:r>
              <a:rPr lang="en-US" dirty="0"/>
              <a:t>20%</a:t>
            </a:r>
          </a:p>
        </p:txBody>
      </p:sp>
      <p:sp>
        <p:nvSpPr>
          <p:cNvPr id="18" name="TextBox 17">
            <a:extLst>
              <a:ext uri="{FF2B5EF4-FFF2-40B4-BE49-F238E27FC236}">
                <a16:creationId xmlns:a16="http://schemas.microsoft.com/office/drawing/2014/main" id="{9E9E7647-A539-1142-B8EC-668BE22F1DD0}"/>
              </a:ext>
            </a:extLst>
          </p:cNvPr>
          <p:cNvSpPr txBox="1"/>
          <p:nvPr/>
        </p:nvSpPr>
        <p:spPr>
          <a:xfrm>
            <a:off x="8675739" y="5858909"/>
            <a:ext cx="583814" cy="369332"/>
          </a:xfrm>
          <a:prstGeom prst="rect">
            <a:avLst/>
          </a:prstGeom>
          <a:noFill/>
        </p:spPr>
        <p:txBody>
          <a:bodyPr wrap="none" rtlCol="0">
            <a:spAutoFit/>
          </a:bodyPr>
          <a:lstStyle/>
          <a:p>
            <a:r>
              <a:rPr lang="en-US" dirty="0"/>
              <a:t>80%</a:t>
            </a:r>
          </a:p>
        </p:txBody>
      </p:sp>
      <p:sp>
        <p:nvSpPr>
          <p:cNvPr id="19" name="TextBox 18">
            <a:extLst>
              <a:ext uri="{FF2B5EF4-FFF2-40B4-BE49-F238E27FC236}">
                <a16:creationId xmlns:a16="http://schemas.microsoft.com/office/drawing/2014/main" id="{531FB1AF-5137-4F44-A7AF-02157475217B}"/>
              </a:ext>
            </a:extLst>
          </p:cNvPr>
          <p:cNvSpPr txBox="1"/>
          <p:nvPr/>
        </p:nvSpPr>
        <p:spPr>
          <a:xfrm>
            <a:off x="6761309" y="5858909"/>
            <a:ext cx="583814" cy="369332"/>
          </a:xfrm>
          <a:prstGeom prst="rect">
            <a:avLst/>
          </a:prstGeom>
          <a:noFill/>
        </p:spPr>
        <p:txBody>
          <a:bodyPr wrap="none" rtlCol="0">
            <a:spAutoFit/>
          </a:bodyPr>
          <a:lstStyle/>
          <a:p>
            <a:r>
              <a:rPr lang="en-US" dirty="0"/>
              <a:t>60%</a:t>
            </a:r>
          </a:p>
        </p:txBody>
      </p:sp>
      <p:sp>
        <p:nvSpPr>
          <p:cNvPr id="20" name="Rectangle 19">
            <a:extLst>
              <a:ext uri="{FF2B5EF4-FFF2-40B4-BE49-F238E27FC236}">
                <a16:creationId xmlns:a16="http://schemas.microsoft.com/office/drawing/2014/main" id="{9BB7C483-23A4-3B44-9158-D73063FED4D3}"/>
              </a:ext>
            </a:extLst>
          </p:cNvPr>
          <p:cNvSpPr/>
          <p:nvPr/>
        </p:nvSpPr>
        <p:spPr>
          <a:xfrm>
            <a:off x="5048581" y="3456628"/>
            <a:ext cx="2474991"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8C98D43F-DC67-F642-A00E-5636177B204D}"/>
              </a:ext>
            </a:extLst>
          </p:cNvPr>
          <p:cNvSpPr/>
          <p:nvPr/>
        </p:nvSpPr>
        <p:spPr>
          <a:xfrm>
            <a:off x="6054533" y="3358363"/>
            <a:ext cx="242248" cy="24224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07D96ACB-A898-3A45-9B24-7623C6DE2841}"/>
              </a:ext>
            </a:extLst>
          </p:cNvPr>
          <p:cNvSpPr/>
          <p:nvPr/>
        </p:nvSpPr>
        <p:spPr>
          <a:xfrm>
            <a:off x="7402448" y="3358363"/>
            <a:ext cx="242248" cy="24224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1B9404AC-62EB-2547-941D-484FC6A5CCFC}"/>
              </a:ext>
            </a:extLst>
          </p:cNvPr>
          <p:cNvSpPr/>
          <p:nvPr/>
        </p:nvSpPr>
        <p:spPr>
          <a:xfrm>
            <a:off x="4946864" y="3358363"/>
            <a:ext cx="242248" cy="24224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0253EA9-D76F-4B46-AAD3-B882F4CC0C38}"/>
              </a:ext>
            </a:extLst>
          </p:cNvPr>
          <p:cNvSpPr/>
          <p:nvPr/>
        </p:nvSpPr>
        <p:spPr>
          <a:xfrm>
            <a:off x="7345123" y="4786327"/>
            <a:ext cx="1478866" cy="400110"/>
          </a:xfrm>
          <a:prstGeom prst="rect">
            <a:avLst/>
          </a:prstGeom>
        </p:spPr>
        <p:txBody>
          <a:bodyPr wrap="none">
            <a:spAutoFit/>
          </a:bodyPr>
          <a:lstStyle/>
          <a:p>
            <a:r>
              <a:rPr lang="en-US" sz="2000" dirty="0">
                <a:latin typeface="Calibri" panose="020F0502020204030204" pitchFamily="34" charset="0"/>
              </a:rPr>
              <a:t>Nation State</a:t>
            </a:r>
          </a:p>
        </p:txBody>
      </p:sp>
      <p:sp>
        <p:nvSpPr>
          <p:cNvPr id="25" name="Rectangle 24">
            <a:extLst>
              <a:ext uri="{FF2B5EF4-FFF2-40B4-BE49-F238E27FC236}">
                <a16:creationId xmlns:a16="http://schemas.microsoft.com/office/drawing/2014/main" id="{EB8CC548-E3B3-514F-85F7-FEE3D2016533}"/>
              </a:ext>
            </a:extLst>
          </p:cNvPr>
          <p:cNvSpPr/>
          <p:nvPr/>
        </p:nvSpPr>
        <p:spPr>
          <a:xfrm>
            <a:off x="5158112" y="4079485"/>
            <a:ext cx="1814920" cy="400110"/>
          </a:xfrm>
          <a:prstGeom prst="rect">
            <a:avLst/>
          </a:prstGeom>
        </p:spPr>
        <p:txBody>
          <a:bodyPr wrap="none">
            <a:spAutoFit/>
          </a:bodyPr>
          <a:lstStyle/>
          <a:p>
            <a:r>
              <a:rPr lang="en-US" sz="2000" dirty="0">
                <a:latin typeface="Calibri" panose="020F0502020204030204" pitchFamily="34" charset="0"/>
              </a:rPr>
              <a:t>Cyber Criminals</a:t>
            </a:r>
          </a:p>
        </p:txBody>
      </p:sp>
      <p:sp>
        <p:nvSpPr>
          <p:cNvPr id="26" name="Rectangle 25">
            <a:extLst>
              <a:ext uri="{FF2B5EF4-FFF2-40B4-BE49-F238E27FC236}">
                <a16:creationId xmlns:a16="http://schemas.microsoft.com/office/drawing/2014/main" id="{7986F657-E053-D547-95D4-9762BC5A3CBE}"/>
              </a:ext>
            </a:extLst>
          </p:cNvPr>
          <p:cNvSpPr/>
          <p:nvPr/>
        </p:nvSpPr>
        <p:spPr>
          <a:xfrm>
            <a:off x="3716785" y="3305850"/>
            <a:ext cx="1198405" cy="400110"/>
          </a:xfrm>
          <a:prstGeom prst="rect">
            <a:avLst/>
          </a:prstGeom>
        </p:spPr>
        <p:txBody>
          <a:bodyPr wrap="none">
            <a:spAutoFit/>
          </a:bodyPr>
          <a:lstStyle/>
          <a:p>
            <a:r>
              <a:rPr lang="en-US" sz="2000" dirty="0">
                <a:latin typeface="Calibri" panose="020F0502020204030204" pitchFamily="34" charset="0"/>
              </a:rPr>
              <a:t>Hacktivist</a:t>
            </a:r>
          </a:p>
        </p:txBody>
      </p:sp>
      <p:sp>
        <p:nvSpPr>
          <p:cNvPr id="27" name="Rectangle 26">
            <a:extLst>
              <a:ext uri="{FF2B5EF4-FFF2-40B4-BE49-F238E27FC236}">
                <a16:creationId xmlns:a16="http://schemas.microsoft.com/office/drawing/2014/main" id="{C16E283D-6F70-3847-839A-B985F6FAD36C}"/>
              </a:ext>
            </a:extLst>
          </p:cNvPr>
          <p:cNvSpPr/>
          <p:nvPr/>
        </p:nvSpPr>
        <p:spPr>
          <a:xfrm>
            <a:off x="8805366" y="4552804"/>
            <a:ext cx="418704" cy="369332"/>
          </a:xfrm>
          <a:prstGeom prst="rect">
            <a:avLst/>
          </a:prstGeom>
        </p:spPr>
        <p:txBody>
          <a:bodyPr wrap="none">
            <a:spAutoFit/>
          </a:bodyPr>
          <a:lstStyle/>
          <a:p>
            <a:pPr algn="ctr"/>
            <a:r>
              <a:rPr lang="en-US" dirty="0">
                <a:latin typeface="Calibri" panose="020F0502020204030204" pitchFamily="34" charset="0"/>
              </a:rPr>
              <a:t>80</a:t>
            </a:r>
          </a:p>
        </p:txBody>
      </p:sp>
      <p:sp>
        <p:nvSpPr>
          <p:cNvPr id="28" name="Rectangle 27">
            <a:extLst>
              <a:ext uri="{FF2B5EF4-FFF2-40B4-BE49-F238E27FC236}">
                <a16:creationId xmlns:a16="http://schemas.microsoft.com/office/drawing/2014/main" id="{89B55542-8546-4C45-A228-C61171CE9E19}"/>
              </a:ext>
            </a:extLst>
          </p:cNvPr>
          <p:cNvSpPr/>
          <p:nvPr/>
        </p:nvSpPr>
        <p:spPr>
          <a:xfrm>
            <a:off x="9765924" y="4552804"/>
            <a:ext cx="418704" cy="369332"/>
          </a:xfrm>
          <a:prstGeom prst="rect">
            <a:avLst/>
          </a:prstGeom>
        </p:spPr>
        <p:txBody>
          <a:bodyPr wrap="none">
            <a:spAutoFit/>
          </a:bodyPr>
          <a:lstStyle/>
          <a:p>
            <a:pPr algn="ctr"/>
            <a:r>
              <a:rPr lang="en-US" dirty="0">
                <a:latin typeface="Calibri" panose="020F0502020204030204" pitchFamily="34" charset="0"/>
              </a:rPr>
              <a:t>90</a:t>
            </a:r>
          </a:p>
        </p:txBody>
      </p:sp>
      <p:sp>
        <p:nvSpPr>
          <p:cNvPr id="29" name="Rectangle 28">
            <a:extLst>
              <a:ext uri="{FF2B5EF4-FFF2-40B4-BE49-F238E27FC236}">
                <a16:creationId xmlns:a16="http://schemas.microsoft.com/office/drawing/2014/main" id="{33A14B87-4EB2-0942-9BA6-8F297B80DAF9}"/>
              </a:ext>
            </a:extLst>
          </p:cNvPr>
          <p:cNvSpPr/>
          <p:nvPr/>
        </p:nvSpPr>
        <p:spPr>
          <a:xfrm>
            <a:off x="10726482" y="4552804"/>
            <a:ext cx="418704" cy="369332"/>
          </a:xfrm>
          <a:prstGeom prst="rect">
            <a:avLst/>
          </a:prstGeom>
        </p:spPr>
        <p:txBody>
          <a:bodyPr wrap="none">
            <a:spAutoFit/>
          </a:bodyPr>
          <a:lstStyle/>
          <a:p>
            <a:pPr algn="ctr"/>
            <a:r>
              <a:rPr lang="en-US" dirty="0">
                <a:latin typeface="Calibri" panose="020F0502020204030204" pitchFamily="34" charset="0"/>
              </a:rPr>
              <a:t>98</a:t>
            </a:r>
          </a:p>
        </p:txBody>
      </p:sp>
      <p:sp>
        <p:nvSpPr>
          <p:cNvPr id="30" name="Rectangle 29">
            <a:extLst>
              <a:ext uri="{FF2B5EF4-FFF2-40B4-BE49-F238E27FC236}">
                <a16:creationId xmlns:a16="http://schemas.microsoft.com/office/drawing/2014/main" id="{CB863953-C76C-BB45-9AD7-C884DED0F8FB}"/>
              </a:ext>
            </a:extLst>
          </p:cNvPr>
          <p:cNvSpPr/>
          <p:nvPr/>
        </p:nvSpPr>
        <p:spPr>
          <a:xfrm>
            <a:off x="6973032" y="3747151"/>
            <a:ext cx="418704" cy="369332"/>
          </a:xfrm>
          <a:prstGeom prst="rect">
            <a:avLst/>
          </a:prstGeom>
        </p:spPr>
        <p:txBody>
          <a:bodyPr wrap="square">
            <a:spAutoFit/>
          </a:bodyPr>
          <a:lstStyle/>
          <a:p>
            <a:pPr algn="ctr"/>
            <a:r>
              <a:rPr lang="en-US" dirty="0">
                <a:latin typeface="Calibri" panose="020F0502020204030204" pitchFamily="34" charset="0"/>
              </a:rPr>
              <a:t>60</a:t>
            </a:r>
          </a:p>
        </p:txBody>
      </p:sp>
      <p:sp>
        <p:nvSpPr>
          <p:cNvPr id="31" name="Rectangle 30">
            <a:extLst>
              <a:ext uri="{FF2B5EF4-FFF2-40B4-BE49-F238E27FC236}">
                <a16:creationId xmlns:a16="http://schemas.microsoft.com/office/drawing/2014/main" id="{8A43B8F5-485E-284B-8880-CCEE31C6D69E}"/>
              </a:ext>
            </a:extLst>
          </p:cNvPr>
          <p:cNvSpPr/>
          <p:nvPr/>
        </p:nvSpPr>
        <p:spPr>
          <a:xfrm>
            <a:off x="8110562" y="3747151"/>
            <a:ext cx="418704" cy="369332"/>
          </a:xfrm>
          <a:prstGeom prst="rect">
            <a:avLst/>
          </a:prstGeom>
        </p:spPr>
        <p:txBody>
          <a:bodyPr wrap="none">
            <a:spAutoFit/>
          </a:bodyPr>
          <a:lstStyle/>
          <a:p>
            <a:pPr algn="ctr"/>
            <a:r>
              <a:rPr lang="en-US" dirty="0">
                <a:latin typeface="Calibri" panose="020F0502020204030204" pitchFamily="34" charset="0"/>
              </a:rPr>
              <a:t>75</a:t>
            </a:r>
          </a:p>
        </p:txBody>
      </p:sp>
      <p:sp>
        <p:nvSpPr>
          <p:cNvPr id="32" name="Rectangle 31">
            <a:extLst>
              <a:ext uri="{FF2B5EF4-FFF2-40B4-BE49-F238E27FC236}">
                <a16:creationId xmlns:a16="http://schemas.microsoft.com/office/drawing/2014/main" id="{CD4EA56A-BAD3-4747-A459-140E1E5BFC37}"/>
              </a:ext>
            </a:extLst>
          </p:cNvPr>
          <p:cNvSpPr/>
          <p:nvPr/>
        </p:nvSpPr>
        <p:spPr>
          <a:xfrm>
            <a:off x="10726482" y="3747151"/>
            <a:ext cx="418704" cy="369332"/>
          </a:xfrm>
          <a:prstGeom prst="rect">
            <a:avLst/>
          </a:prstGeom>
        </p:spPr>
        <p:txBody>
          <a:bodyPr wrap="none">
            <a:spAutoFit/>
          </a:bodyPr>
          <a:lstStyle/>
          <a:p>
            <a:pPr algn="ctr"/>
            <a:r>
              <a:rPr lang="en-US" dirty="0">
                <a:latin typeface="Calibri" panose="020F0502020204030204" pitchFamily="34" charset="0"/>
              </a:rPr>
              <a:t>95</a:t>
            </a:r>
          </a:p>
        </p:txBody>
      </p:sp>
      <p:sp>
        <p:nvSpPr>
          <p:cNvPr id="33" name="Rectangle 32">
            <a:extLst>
              <a:ext uri="{FF2B5EF4-FFF2-40B4-BE49-F238E27FC236}">
                <a16:creationId xmlns:a16="http://schemas.microsoft.com/office/drawing/2014/main" id="{E843DD8D-DFD5-1647-9455-254B6E335700}"/>
              </a:ext>
            </a:extLst>
          </p:cNvPr>
          <p:cNvSpPr/>
          <p:nvPr/>
        </p:nvSpPr>
        <p:spPr>
          <a:xfrm>
            <a:off x="4789553" y="3001636"/>
            <a:ext cx="418704" cy="369332"/>
          </a:xfrm>
          <a:prstGeom prst="rect">
            <a:avLst/>
          </a:prstGeom>
        </p:spPr>
        <p:txBody>
          <a:bodyPr wrap="none">
            <a:spAutoFit/>
          </a:bodyPr>
          <a:lstStyle/>
          <a:p>
            <a:pPr algn="ctr"/>
            <a:r>
              <a:rPr lang="en-US" dirty="0">
                <a:latin typeface="Calibri" panose="020F0502020204030204" pitchFamily="34" charset="0"/>
              </a:rPr>
              <a:t>40</a:t>
            </a:r>
          </a:p>
        </p:txBody>
      </p:sp>
      <p:sp>
        <p:nvSpPr>
          <p:cNvPr id="34" name="Rectangle 33">
            <a:extLst>
              <a:ext uri="{FF2B5EF4-FFF2-40B4-BE49-F238E27FC236}">
                <a16:creationId xmlns:a16="http://schemas.microsoft.com/office/drawing/2014/main" id="{AA7C24D5-28B1-044C-9F43-78FC68804BE6}"/>
              </a:ext>
            </a:extLst>
          </p:cNvPr>
          <p:cNvSpPr/>
          <p:nvPr/>
        </p:nvSpPr>
        <p:spPr>
          <a:xfrm>
            <a:off x="5940850" y="3001636"/>
            <a:ext cx="418704" cy="369332"/>
          </a:xfrm>
          <a:prstGeom prst="rect">
            <a:avLst/>
          </a:prstGeom>
        </p:spPr>
        <p:txBody>
          <a:bodyPr wrap="none">
            <a:spAutoFit/>
          </a:bodyPr>
          <a:lstStyle/>
          <a:p>
            <a:pPr algn="ctr"/>
            <a:r>
              <a:rPr lang="en-US" dirty="0">
                <a:latin typeface="Calibri" panose="020F0502020204030204" pitchFamily="34" charset="0"/>
              </a:rPr>
              <a:t>50</a:t>
            </a:r>
          </a:p>
        </p:txBody>
      </p:sp>
      <p:sp>
        <p:nvSpPr>
          <p:cNvPr id="35" name="Rectangle 34">
            <a:extLst>
              <a:ext uri="{FF2B5EF4-FFF2-40B4-BE49-F238E27FC236}">
                <a16:creationId xmlns:a16="http://schemas.microsoft.com/office/drawing/2014/main" id="{B4904A5B-E633-3141-8EF2-9A1BD7CB44A7}"/>
              </a:ext>
            </a:extLst>
          </p:cNvPr>
          <p:cNvSpPr/>
          <p:nvPr/>
        </p:nvSpPr>
        <p:spPr>
          <a:xfrm>
            <a:off x="7314220" y="3001636"/>
            <a:ext cx="418704" cy="369332"/>
          </a:xfrm>
          <a:prstGeom prst="rect">
            <a:avLst/>
          </a:prstGeom>
        </p:spPr>
        <p:txBody>
          <a:bodyPr wrap="none">
            <a:spAutoFit/>
          </a:bodyPr>
          <a:lstStyle/>
          <a:p>
            <a:pPr algn="ctr"/>
            <a:r>
              <a:rPr lang="en-US" dirty="0">
                <a:latin typeface="Calibri" panose="020F0502020204030204" pitchFamily="34" charset="0"/>
              </a:rPr>
              <a:t>65</a:t>
            </a:r>
          </a:p>
        </p:txBody>
      </p:sp>
      <p:sp>
        <p:nvSpPr>
          <p:cNvPr id="37" name="Title 36">
            <a:extLst>
              <a:ext uri="{FF2B5EF4-FFF2-40B4-BE49-F238E27FC236}">
                <a16:creationId xmlns:a16="http://schemas.microsoft.com/office/drawing/2014/main" id="{06BC7F3C-769A-1B4D-9FBD-1A39C7F23374}"/>
              </a:ext>
            </a:extLst>
          </p:cNvPr>
          <p:cNvSpPr>
            <a:spLocks noGrp="1"/>
          </p:cNvSpPr>
          <p:nvPr>
            <p:ph type="title"/>
          </p:nvPr>
        </p:nvSpPr>
        <p:spPr/>
        <p:txBody>
          <a:bodyPr/>
          <a:lstStyle/>
          <a:p>
            <a:r>
              <a:rPr lang="en-US" dirty="0"/>
              <a:t>The </a:t>
            </a:r>
            <a:r>
              <a:rPr lang="en-US" dirty="0" err="1"/>
              <a:t>TCap</a:t>
            </a:r>
            <a:r>
              <a:rPr lang="en-US" dirty="0"/>
              <a:t> Continuum</a:t>
            </a:r>
          </a:p>
        </p:txBody>
      </p:sp>
      <p:sp>
        <p:nvSpPr>
          <p:cNvPr id="40" name="Content Placeholder 39">
            <a:extLst>
              <a:ext uri="{FF2B5EF4-FFF2-40B4-BE49-F238E27FC236}">
                <a16:creationId xmlns:a16="http://schemas.microsoft.com/office/drawing/2014/main" id="{88115E20-1114-6D41-906B-6192A83A472B}"/>
              </a:ext>
            </a:extLst>
          </p:cNvPr>
          <p:cNvSpPr>
            <a:spLocks noGrp="1"/>
          </p:cNvSpPr>
          <p:nvPr>
            <p:ph idx="1"/>
          </p:nvPr>
        </p:nvSpPr>
        <p:spPr/>
        <p:txBody>
          <a:bodyPr/>
          <a:lstStyle/>
          <a:p>
            <a:r>
              <a:rPr lang="en-US" sz="3200" dirty="0"/>
              <a:t>We estimate the </a:t>
            </a:r>
            <a:r>
              <a:rPr lang="en-US" sz="3200" dirty="0" err="1"/>
              <a:t>TCap</a:t>
            </a:r>
            <a:r>
              <a:rPr lang="en-US" sz="3200" dirty="0"/>
              <a:t> of all threat agents/threat communities on the same scale called the </a:t>
            </a:r>
            <a:r>
              <a:rPr lang="en-US" sz="3200" dirty="0" err="1"/>
              <a:t>TCap</a:t>
            </a:r>
            <a:r>
              <a:rPr lang="en-US" sz="3200" dirty="0"/>
              <a:t> continuum.</a:t>
            </a:r>
          </a:p>
          <a:p>
            <a:endParaRPr lang="en-US" sz="3200" dirty="0"/>
          </a:p>
        </p:txBody>
      </p:sp>
    </p:spTree>
    <p:extLst>
      <p:ext uri="{BB962C8B-B14F-4D97-AF65-F5344CB8AC3E}">
        <p14:creationId xmlns:p14="http://schemas.microsoft.com/office/powerpoint/2010/main" val="4986086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Content Placeholder 5"/>
          <p:cNvGraphicFramePr>
            <a:graphicFrameLocks/>
          </p:cNvGraphicFramePr>
          <p:nvPr>
            <p:extLst>
              <p:ext uri="{D42A27DB-BD31-4B8C-83A1-F6EECF244321}">
                <p14:modId xmlns:p14="http://schemas.microsoft.com/office/powerpoint/2010/main" val="381507200"/>
              </p:ext>
            </p:extLst>
          </p:nvPr>
        </p:nvGraphicFramePr>
        <p:xfrm>
          <a:off x="270146" y="1134716"/>
          <a:ext cx="11651707" cy="484537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Title 1">
            <a:extLst>
              <a:ext uri="{FF2B5EF4-FFF2-40B4-BE49-F238E27FC236}">
                <a16:creationId xmlns:a16="http://schemas.microsoft.com/office/drawing/2014/main" id="{4AA25845-8815-3648-9091-0786CA76C7A9}"/>
              </a:ext>
            </a:extLst>
          </p:cNvPr>
          <p:cNvSpPr>
            <a:spLocks noGrp="1"/>
          </p:cNvSpPr>
          <p:nvPr>
            <p:ph type="title"/>
          </p:nvPr>
        </p:nvSpPr>
        <p:spPr/>
        <p:txBody>
          <a:bodyPr/>
          <a:lstStyle/>
          <a:p>
            <a:r>
              <a:rPr lang="en-US" dirty="0"/>
              <a:t>Resistance Strength</a:t>
            </a:r>
          </a:p>
        </p:txBody>
      </p:sp>
    </p:spTree>
    <p:custDataLst>
      <p:tags r:id="rId1"/>
    </p:custDataLst>
    <p:extLst>
      <p:ext uri="{BB962C8B-B14F-4D97-AF65-F5344CB8AC3E}">
        <p14:creationId xmlns:p14="http://schemas.microsoft.com/office/powerpoint/2010/main" val="2705067205"/>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Resistance Strength</a:t>
            </a:r>
          </a:p>
        </p:txBody>
      </p:sp>
      <p:sp>
        <p:nvSpPr>
          <p:cNvPr id="3" name="Content Placeholder 2"/>
          <p:cNvSpPr>
            <a:spLocks noGrp="1"/>
          </p:cNvSpPr>
          <p:nvPr>
            <p:ph idx="1"/>
          </p:nvPr>
        </p:nvSpPr>
        <p:spPr/>
        <p:txBody>
          <a:bodyPr>
            <a:normAutofit/>
          </a:bodyPr>
          <a:lstStyle/>
          <a:p>
            <a:pPr marL="0" indent="0">
              <a:buNone/>
            </a:pPr>
            <a:r>
              <a:rPr lang="en-US" i="1" dirty="0"/>
              <a:t>The official Open FAIR definition is:</a:t>
            </a:r>
          </a:p>
          <a:p>
            <a:pPr marL="0" indent="0">
              <a:buNone/>
            </a:pPr>
            <a:r>
              <a:rPr lang="en-US" b="1" i="1" dirty="0"/>
              <a:t>“Resistance Strength (RS) is the strength of a control as compared to a baseline measure of force.”</a:t>
            </a:r>
          </a:p>
          <a:p>
            <a:pPr marL="0" indent="0">
              <a:buNone/>
            </a:pPr>
            <a:r>
              <a:rPr lang="en-US" i="1" dirty="0"/>
              <a:t>However in “Measuring And Managing Information Risk” (the unofficial FAIR Reference) is is now referred to as:</a:t>
            </a:r>
            <a:endParaRPr lang="en-US" b="1" i="1" dirty="0"/>
          </a:p>
          <a:p>
            <a:pPr marL="0" indent="0">
              <a:buNone/>
            </a:pPr>
            <a:r>
              <a:rPr lang="en-US" b="1" i="1" dirty="0"/>
              <a:t>“The level of difficulty that a threat agent must overcome.”</a:t>
            </a:r>
          </a:p>
          <a:p>
            <a:pPr marL="0" indent="0">
              <a:buNone/>
            </a:pPr>
            <a:r>
              <a:rPr lang="en-US" i="1" dirty="0"/>
              <a:t>For sake of the Open FAIR Foundation exam you need to use “Resistance Strength”. For real life let’s stick with “Difficulty” because it’s less difficult to understand! </a:t>
            </a:r>
          </a:p>
          <a:p>
            <a:pPr marL="0" indent="0">
              <a:buNone/>
            </a:pPr>
            <a:endParaRPr lang="en-US" b="1" i="1" dirty="0"/>
          </a:p>
        </p:txBody>
      </p:sp>
      <p:pic>
        <p:nvPicPr>
          <p:cNvPr id="5" name="Graphic 4" descr="Winking face with no fill">
            <a:extLst>
              <a:ext uri="{FF2B5EF4-FFF2-40B4-BE49-F238E27FC236}">
                <a16:creationId xmlns:a16="http://schemas.microsoft.com/office/drawing/2014/main" id="{A38FECA8-033F-1C49-89AD-C9013664BBA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5854700"/>
            <a:ext cx="914400" cy="914400"/>
          </a:xfrm>
          <a:prstGeom prst="rect">
            <a:avLst/>
          </a:prstGeom>
        </p:spPr>
      </p:pic>
    </p:spTree>
    <p:extLst>
      <p:ext uri="{BB962C8B-B14F-4D97-AF65-F5344CB8AC3E}">
        <p14:creationId xmlns:p14="http://schemas.microsoft.com/office/powerpoint/2010/main" val="9305555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Resistance Strength = Difficulty</a:t>
            </a:r>
          </a:p>
        </p:txBody>
      </p:sp>
      <p:sp>
        <p:nvSpPr>
          <p:cNvPr id="3" name="Content Placeholder 2"/>
          <p:cNvSpPr>
            <a:spLocks noGrp="1"/>
          </p:cNvSpPr>
          <p:nvPr>
            <p:ph idx="1"/>
          </p:nvPr>
        </p:nvSpPr>
        <p:spPr/>
        <p:txBody>
          <a:bodyPr>
            <a:normAutofit/>
          </a:bodyPr>
          <a:lstStyle/>
          <a:p>
            <a:pPr marL="0" indent="0">
              <a:buNone/>
            </a:pPr>
            <a:r>
              <a:rPr lang="en-US" dirty="0"/>
              <a:t>For sake of the Open FAIR Foundation exam you need to use “Resistance Strength”. For real life let’s stick with “Difficulty” because it’s less difficult            to understand! </a:t>
            </a:r>
          </a:p>
          <a:p>
            <a:pPr marL="0" indent="0">
              <a:buNone/>
            </a:pPr>
            <a:endParaRPr lang="en-US" sz="3200" b="1" i="1" dirty="0"/>
          </a:p>
        </p:txBody>
      </p:sp>
      <p:pic>
        <p:nvPicPr>
          <p:cNvPr id="5" name="Graphic 4" descr="Winking face with no fill">
            <a:extLst>
              <a:ext uri="{FF2B5EF4-FFF2-40B4-BE49-F238E27FC236}">
                <a16:creationId xmlns:a16="http://schemas.microsoft.com/office/drawing/2014/main" id="{A38FECA8-033F-1C49-89AD-C9013664BBA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98565" y="2562566"/>
            <a:ext cx="729171" cy="729171"/>
          </a:xfrm>
          <a:prstGeom prst="rect">
            <a:avLst/>
          </a:prstGeom>
        </p:spPr>
      </p:pic>
      <p:sp>
        <p:nvSpPr>
          <p:cNvPr id="6" name="Explosion 1 5">
            <a:extLst>
              <a:ext uri="{FF2B5EF4-FFF2-40B4-BE49-F238E27FC236}">
                <a16:creationId xmlns:a16="http://schemas.microsoft.com/office/drawing/2014/main" id="{66B0D2D9-8F97-3348-A57E-47C97C1B70BA}"/>
              </a:ext>
            </a:extLst>
          </p:cNvPr>
          <p:cNvSpPr/>
          <p:nvPr/>
        </p:nvSpPr>
        <p:spPr>
          <a:xfrm>
            <a:off x="826827" y="3521093"/>
            <a:ext cx="2471738" cy="2193131"/>
          </a:xfrm>
          <a:prstGeom prst="irregularSeal1">
            <a:avLst/>
          </a:prstGeom>
          <a:solidFill>
            <a:srgbClr val="F6F31A"/>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046F099-7558-D74A-A6CD-7AC2C322D489}"/>
              </a:ext>
            </a:extLst>
          </p:cNvPr>
          <p:cNvSpPr/>
          <p:nvPr/>
        </p:nvSpPr>
        <p:spPr>
          <a:xfrm>
            <a:off x="1074125" y="4004274"/>
            <a:ext cx="1977144" cy="1446550"/>
          </a:xfrm>
          <a:prstGeom prst="rect">
            <a:avLst/>
          </a:prstGeom>
          <a:effectLst>
            <a:outerShdw blurRad="50800" dist="38100" dir="2700000" algn="tl" rotWithShape="0">
              <a:prstClr val="black">
                <a:alpha val="40000"/>
              </a:prstClr>
            </a:outerShdw>
          </a:effectLst>
        </p:spPr>
        <p:txBody>
          <a:bodyPr wrap="none">
            <a:spAutoFit/>
          </a:bodyPr>
          <a:lstStyle/>
          <a:p>
            <a:pPr algn="ctr"/>
            <a:r>
              <a:rPr lang="en-US" sz="4400" b="1" dirty="0">
                <a:ln w="9525">
                  <a:solidFill>
                    <a:schemeClr val="bg1"/>
                  </a:solidFill>
                  <a:prstDash val="solid"/>
                </a:ln>
                <a:effectLst>
                  <a:outerShdw blurRad="12700" dist="38100" dir="2700000" algn="tl" rotWithShape="0">
                    <a:schemeClr val="bg1">
                      <a:lumMod val="50000"/>
                    </a:schemeClr>
                  </a:outerShdw>
                </a:effectLst>
              </a:rPr>
              <a:t>Did you</a:t>
            </a:r>
          </a:p>
          <a:p>
            <a:pPr algn="ctr"/>
            <a:r>
              <a:rPr lang="en-US" sz="4400" b="1" dirty="0">
                <a:ln w="9525">
                  <a:solidFill>
                    <a:schemeClr val="bg1"/>
                  </a:solidFill>
                  <a:prstDash val="solid"/>
                </a:ln>
                <a:effectLst>
                  <a:outerShdw blurRad="12700" dist="38100" dir="2700000" algn="tl" rotWithShape="0">
                    <a:schemeClr val="bg1">
                      <a:lumMod val="50000"/>
                    </a:schemeClr>
                  </a:outerShdw>
                </a:effectLst>
              </a:rPr>
              <a:t> </a:t>
            </a:r>
          </a:p>
        </p:txBody>
      </p:sp>
      <p:sp>
        <p:nvSpPr>
          <p:cNvPr id="8" name="Rectangle 7">
            <a:extLst>
              <a:ext uri="{FF2B5EF4-FFF2-40B4-BE49-F238E27FC236}">
                <a16:creationId xmlns:a16="http://schemas.microsoft.com/office/drawing/2014/main" id="{2CF7DC1A-159A-AD41-AE5C-AB259E6B5114}"/>
              </a:ext>
            </a:extLst>
          </p:cNvPr>
          <p:cNvSpPr/>
          <p:nvPr/>
        </p:nvSpPr>
        <p:spPr>
          <a:xfrm>
            <a:off x="1175659" y="4473687"/>
            <a:ext cx="1774076" cy="769441"/>
          </a:xfrm>
          <a:prstGeom prst="rect">
            <a:avLst/>
          </a:prstGeom>
          <a:effectLst>
            <a:outerShdw blurRad="50800" dist="38100" dir="2700000" algn="tl" rotWithShape="0">
              <a:prstClr val="black">
                <a:alpha val="40000"/>
              </a:prstClr>
            </a:outerShdw>
          </a:effectLst>
        </p:spPr>
        <p:txBody>
          <a:bodyPr wrap="none">
            <a:spAutoFit/>
          </a:bodyPr>
          <a:lstStyle/>
          <a:p>
            <a:pPr algn="ctr"/>
            <a:r>
              <a:rPr lang="en-US" sz="4400" b="1" dirty="0">
                <a:ln w="9525">
                  <a:solidFill>
                    <a:schemeClr val="bg1"/>
                  </a:solidFill>
                  <a:prstDash val="solid"/>
                </a:ln>
                <a:effectLst>
                  <a:outerShdw blurRad="12700" dist="38100" dir="2700000" algn="tl" rotWithShape="0">
                    <a:schemeClr val="bg1">
                      <a:lumMod val="50000"/>
                    </a:schemeClr>
                  </a:outerShdw>
                </a:effectLst>
              </a:rPr>
              <a:t>Know?</a:t>
            </a:r>
          </a:p>
        </p:txBody>
      </p:sp>
      <p:sp>
        <p:nvSpPr>
          <p:cNvPr id="9" name="Rectangle 8">
            <a:extLst>
              <a:ext uri="{FF2B5EF4-FFF2-40B4-BE49-F238E27FC236}">
                <a16:creationId xmlns:a16="http://schemas.microsoft.com/office/drawing/2014/main" id="{0C1D56E5-B5FC-354F-8D93-4D2F342205CE}"/>
              </a:ext>
            </a:extLst>
          </p:cNvPr>
          <p:cNvSpPr/>
          <p:nvPr/>
        </p:nvSpPr>
        <p:spPr>
          <a:xfrm>
            <a:off x="3534489" y="3429000"/>
            <a:ext cx="7920844" cy="3108543"/>
          </a:xfrm>
          <a:prstGeom prst="rect">
            <a:avLst/>
          </a:prstGeom>
        </p:spPr>
        <p:txBody>
          <a:bodyPr wrap="square">
            <a:spAutoFit/>
          </a:bodyPr>
          <a:lstStyle/>
          <a:p>
            <a:r>
              <a:rPr lang="en-US" sz="2800" dirty="0"/>
              <a:t>…Resistance strength was originally called </a:t>
            </a:r>
            <a:r>
              <a:rPr lang="en-US" sz="2800" b="1" dirty="0"/>
              <a:t>“Control Strength”. </a:t>
            </a:r>
            <a:r>
              <a:rPr lang="en-US" sz="2800" dirty="0"/>
              <a:t>CS and RS where found to be problematic definitions and that’s how we ended up with “Difficulty”.</a:t>
            </a:r>
          </a:p>
          <a:p>
            <a:endParaRPr lang="en-US" sz="2800" dirty="0"/>
          </a:p>
          <a:p>
            <a:r>
              <a:rPr lang="en-US" sz="2800" b="1" dirty="0"/>
              <a:t>Difficulty and TCap are used only in very rare risk analysis scenarios.</a:t>
            </a:r>
          </a:p>
        </p:txBody>
      </p:sp>
    </p:spTree>
    <p:extLst>
      <p:ext uri="{BB962C8B-B14F-4D97-AF65-F5344CB8AC3E}">
        <p14:creationId xmlns:p14="http://schemas.microsoft.com/office/powerpoint/2010/main" val="9538433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Resistance Strength (Difficulty)</a:t>
            </a:r>
          </a:p>
        </p:txBody>
      </p:sp>
      <p:sp>
        <p:nvSpPr>
          <p:cNvPr id="3" name="Content Placeholder 2"/>
          <p:cNvSpPr>
            <a:spLocks noGrp="1"/>
          </p:cNvSpPr>
          <p:nvPr>
            <p:ph idx="1"/>
          </p:nvPr>
        </p:nvSpPr>
        <p:spPr/>
        <p:txBody>
          <a:bodyPr>
            <a:normAutofit/>
          </a:bodyPr>
          <a:lstStyle/>
          <a:p>
            <a:pPr marL="0" indent="0">
              <a:buNone/>
            </a:pPr>
            <a:r>
              <a:rPr lang="en-US" b="1" i="1" dirty="0"/>
              <a:t>“The level of difficulty that a threat agent must overcome.”</a:t>
            </a:r>
          </a:p>
          <a:p>
            <a:pPr marL="0" indent="0">
              <a:buNone/>
            </a:pPr>
            <a:r>
              <a:rPr lang="en-US" dirty="0"/>
              <a:t>RS/Difficulty is measured against the TCap continuum, not against the specific threat community identified in the risk analysis scope.</a:t>
            </a:r>
          </a:p>
          <a:p>
            <a:pPr marL="0" indent="0">
              <a:buNone/>
            </a:pPr>
            <a:endParaRPr lang="en-US" dirty="0"/>
          </a:p>
          <a:p>
            <a:pPr marL="0" indent="0">
              <a:buNone/>
            </a:pPr>
            <a:r>
              <a:rPr lang="en-US" b="1" dirty="0"/>
              <a:t>Example:</a:t>
            </a:r>
          </a:p>
          <a:p>
            <a:pPr marL="0" indent="0">
              <a:buNone/>
            </a:pPr>
            <a:r>
              <a:rPr lang="en-US" dirty="0"/>
              <a:t>An authentication control is expected to stop anyone below the 70</a:t>
            </a:r>
            <a:r>
              <a:rPr lang="en-US" baseline="30000" dirty="0"/>
              <a:t>th</a:t>
            </a:r>
            <a:r>
              <a:rPr lang="en-US" dirty="0"/>
              <a:t> percentile along the TCap continuum. Anyone above the 90</a:t>
            </a:r>
            <a:r>
              <a:rPr lang="en-US" baseline="30000" dirty="0"/>
              <a:t>th</a:t>
            </a:r>
            <a:r>
              <a:rPr lang="en-US" dirty="0"/>
              <a:t> percentile is certain to succeed. Most likely it’s effective only up to the 85</a:t>
            </a:r>
            <a:r>
              <a:rPr lang="en-US" baseline="30000" dirty="0"/>
              <a:t>th</a:t>
            </a:r>
            <a:r>
              <a:rPr lang="en-US" dirty="0"/>
              <a:t> percentile.</a:t>
            </a:r>
          </a:p>
        </p:txBody>
      </p:sp>
    </p:spTree>
    <p:extLst>
      <p:ext uri="{BB962C8B-B14F-4D97-AF65-F5344CB8AC3E}">
        <p14:creationId xmlns:p14="http://schemas.microsoft.com/office/powerpoint/2010/main" val="3426283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A2D12-5878-1F4A-9BBE-5A6F88982307}"/>
              </a:ext>
            </a:extLst>
          </p:cNvPr>
          <p:cNvSpPr>
            <a:spLocks noGrp="1"/>
          </p:cNvSpPr>
          <p:nvPr>
            <p:ph type="ctrTitle"/>
          </p:nvPr>
        </p:nvSpPr>
        <p:spPr>
          <a:xfrm>
            <a:off x="0" y="482536"/>
            <a:ext cx="12192000" cy="4093434"/>
          </a:xfrm>
          <a:noFill/>
        </p:spPr>
        <p:txBody>
          <a:bodyPr>
            <a:normAutofit/>
          </a:bodyPr>
          <a:lstStyle/>
          <a:p>
            <a:r>
              <a:rPr lang="en-US" b="1" dirty="0"/>
              <a:t>FAIR Open Course</a:t>
            </a:r>
            <a:br>
              <a:rPr lang="en-US" dirty="0"/>
            </a:br>
            <a:br>
              <a:rPr lang="en-US" dirty="0"/>
            </a:br>
            <a:r>
              <a:rPr lang="en-US" b="1" dirty="0"/>
              <a:t>Module 2 - The FAIR Model</a:t>
            </a:r>
            <a:br>
              <a:rPr lang="en-US" dirty="0"/>
            </a:br>
            <a:r>
              <a:rPr lang="en-US" sz="3200" dirty="0"/>
              <a:t>Ver. 0.1 / Last Update</a:t>
            </a:r>
            <a:r>
              <a:rPr lang="en-US" sz="3200"/>
              <a:t>: 14/09/2019</a:t>
            </a:r>
            <a:br>
              <a:rPr lang="en-US" dirty="0"/>
            </a:br>
            <a:endParaRPr lang="en-US" dirty="0"/>
          </a:p>
        </p:txBody>
      </p:sp>
      <p:pic>
        <p:nvPicPr>
          <p:cNvPr id="7" name="Picture 6">
            <a:extLst>
              <a:ext uri="{FF2B5EF4-FFF2-40B4-BE49-F238E27FC236}">
                <a16:creationId xmlns:a16="http://schemas.microsoft.com/office/drawing/2014/main" id="{CB8B0BF7-5C47-1B4A-99B4-00374B4FE9F1}"/>
              </a:ext>
            </a:extLst>
          </p:cNvPr>
          <p:cNvPicPr>
            <a:picLocks noChangeAspect="1"/>
          </p:cNvPicPr>
          <p:nvPr/>
        </p:nvPicPr>
        <p:blipFill>
          <a:blip r:embed="rId2"/>
          <a:stretch>
            <a:fillRect/>
          </a:stretch>
        </p:blipFill>
        <p:spPr>
          <a:xfrm>
            <a:off x="3371252" y="4244041"/>
            <a:ext cx="5116531" cy="2131423"/>
          </a:xfrm>
          <a:prstGeom prst="rect">
            <a:avLst/>
          </a:prstGeom>
        </p:spPr>
      </p:pic>
    </p:spTree>
    <p:extLst>
      <p:ext uri="{BB962C8B-B14F-4D97-AF65-F5344CB8AC3E}">
        <p14:creationId xmlns:p14="http://schemas.microsoft.com/office/powerpoint/2010/main" val="12015115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Resistance Strength (Difficulty)</a:t>
            </a:r>
          </a:p>
        </p:txBody>
      </p:sp>
      <p:sp>
        <p:nvSpPr>
          <p:cNvPr id="3" name="Content Placeholder 2"/>
          <p:cNvSpPr>
            <a:spLocks noGrp="1"/>
          </p:cNvSpPr>
          <p:nvPr>
            <p:ph idx="1"/>
          </p:nvPr>
        </p:nvSpPr>
        <p:spPr/>
        <p:txBody>
          <a:bodyPr>
            <a:normAutofit/>
          </a:bodyPr>
          <a:lstStyle/>
          <a:p>
            <a:pPr marL="0" indent="0">
              <a:buNone/>
            </a:pPr>
            <a:r>
              <a:rPr lang="en-US" dirty="0"/>
              <a:t>Relevant controls make the threat agent’s job more difficult (malicious or act-of-nature scenarios) or easier (in human error scenarios)</a:t>
            </a:r>
          </a:p>
          <a:p>
            <a:pPr marL="0" indent="0">
              <a:buNone/>
            </a:pPr>
            <a:r>
              <a:rPr lang="en-US" dirty="0"/>
              <a:t>Examples:</a:t>
            </a:r>
          </a:p>
        </p:txBody>
      </p:sp>
      <p:graphicFrame>
        <p:nvGraphicFramePr>
          <p:cNvPr id="5" name="Table 4"/>
          <p:cNvGraphicFramePr>
            <a:graphicFrameLocks noGrp="1"/>
          </p:cNvGraphicFramePr>
          <p:nvPr>
            <p:extLst>
              <p:ext uri="{D42A27DB-BD31-4B8C-83A1-F6EECF244321}">
                <p14:modId xmlns:p14="http://schemas.microsoft.com/office/powerpoint/2010/main" val="2277706630"/>
              </p:ext>
            </p:extLst>
          </p:nvPr>
        </p:nvGraphicFramePr>
        <p:xfrm>
          <a:off x="838199" y="3516132"/>
          <a:ext cx="10515600" cy="301752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0000"/>
                    </a:ext>
                  </a:extLst>
                </a:gridCol>
                <a:gridCol w="3505200">
                  <a:extLst>
                    <a:ext uri="{9D8B030D-6E8A-4147-A177-3AD203B41FA5}">
                      <a16:colId xmlns:a16="http://schemas.microsoft.com/office/drawing/2014/main" val="20001"/>
                    </a:ext>
                  </a:extLst>
                </a:gridCol>
                <a:gridCol w="3505200">
                  <a:extLst>
                    <a:ext uri="{9D8B030D-6E8A-4147-A177-3AD203B41FA5}">
                      <a16:colId xmlns:a16="http://schemas.microsoft.com/office/drawing/2014/main" val="20002"/>
                    </a:ext>
                  </a:extLst>
                </a:gridCol>
              </a:tblGrid>
              <a:tr h="370840">
                <a:tc>
                  <a:txBody>
                    <a:bodyPr/>
                    <a:lstStyle/>
                    <a:p>
                      <a:pPr algn="ctr"/>
                      <a:r>
                        <a:rPr lang="en-US" sz="2400" dirty="0"/>
                        <a:t>Malicious Threat Agent</a:t>
                      </a:r>
                    </a:p>
                  </a:txBody>
                  <a:tcPr/>
                </a:tc>
                <a:tc>
                  <a:txBody>
                    <a:bodyPr/>
                    <a:lstStyle/>
                    <a:p>
                      <a:pPr algn="ctr"/>
                      <a:r>
                        <a:rPr lang="en-US" sz="2400" dirty="0"/>
                        <a:t>Human</a:t>
                      </a:r>
                      <a:r>
                        <a:rPr lang="en-US" sz="2400" baseline="0" dirty="0"/>
                        <a:t> error</a:t>
                      </a:r>
                      <a:endParaRPr lang="en-US" sz="2400" dirty="0"/>
                    </a:p>
                  </a:txBody>
                  <a:tcPr/>
                </a:tc>
                <a:tc>
                  <a:txBody>
                    <a:bodyPr/>
                    <a:lstStyle/>
                    <a:p>
                      <a:pPr algn="ctr"/>
                      <a:r>
                        <a:rPr lang="en-US" sz="2400" dirty="0"/>
                        <a:t>Acts of nature</a:t>
                      </a:r>
                    </a:p>
                  </a:txBody>
                  <a:tcPr/>
                </a:tc>
                <a:extLst>
                  <a:ext uri="{0D108BD9-81ED-4DB2-BD59-A6C34878D82A}">
                    <a16:rowId xmlns:a16="http://schemas.microsoft.com/office/drawing/2014/main" val="10000"/>
                  </a:ext>
                </a:extLst>
              </a:tr>
              <a:tr h="370840">
                <a:tc>
                  <a:txBody>
                    <a:bodyPr/>
                    <a:lstStyle/>
                    <a:p>
                      <a:pPr algn="ctr"/>
                      <a:r>
                        <a:rPr lang="en-US" sz="2400" dirty="0"/>
                        <a:t>Authentication</a:t>
                      </a:r>
                    </a:p>
                  </a:txBody>
                  <a:tcPr/>
                </a:tc>
                <a:tc>
                  <a:txBody>
                    <a:bodyPr/>
                    <a:lstStyle/>
                    <a:p>
                      <a:pPr algn="ctr"/>
                      <a:r>
                        <a:rPr lang="en-US" sz="2400" dirty="0"/>
                        <a:t>Training</a:t>
                      </a:r>
                    </a:p>
                  </a:txBody>
                  <a:tcPr/>
                </a:tc>
                <a:tc>
                  <a:txBody>
                    <a:bodyPr/>
                    <a:lstStyle/>
                    <a:p>
                      <a:pPr algn="ctr"/>
                      <a:r>
                        <a:rPr lang="en-US" sz="2400" dirty="0"/>
                        <a:t>Reinforced construction material</a:t>
                      </a:r>
                    </a:p>
                  </a:txBody>
                  <a:tcPr/>
                </a:tc>
                <a:extLst>
                  <a:ext uri="{0D108BD9-81ED-4DB2-BD59-A6C34878D82A}">
                    <a16:rowId xmlns:a16="http://schemas.microsoft.com/office/drawing/2014/main" val="10001"/>
                  </a:ext>
                </a:extLst>
              </a:tr>
              <a:tr h="370840">
                <a:tc>
                  <a:txBody>
                    <a:bodyPr/>
                    <a:lstStyle/>
                    <a:p>
                      <a:pPr algn="ctr"/>
                      <a:r>
                        <a:rPr lang="en-US" sz="2400" dirty="0"/>
                        <a:t>Access privileges</a:t>
                      </a:r>
                    </a:p>
                  </a:txBody>
                  <a:tcPr/>
                </a:tc>
                <a:tc>
                  <a:txBody>
                    <a:bodyPr/>
                    <a:lstStyle/>
                    <a:p>
                      <a:pPr algn="ctr"/>
                      <a:r>
                        <a:rPr lang="en-US" sz="2400" dirty="0"/>
                        <a:t>Documentation</a:t>
                      </a:r>
                    </a:p>
                  </a:txBody>
                  <a:tcPr/>
                </a:tc>
                <a:tc>
                  <a:txBody>
                    <a:bodyPr/>
                    <a:lstStyle/>
                    <a:p>
                      <a:pPr algn="ctr"/>
                      <a:endParaRPr lang="en-US" sz="2400" dirty="0"/>
                    </a:p>
                  </a:txBody>
                  <a:tcPr/>
                </a:tc>
                <a:extLst>
                  <a:ext uri="{0D108BD9-81ED-4DB2-BD59-A6C34878D82A}">
                    <a16:rowId xmlns:a16="http://schemas.microsoft.com/office/drawing/2014/main" val="10002"/>
                  </a:ext>
                </a:extLst>
              </a:tr>
              <a:tr h="370840">
                <a:tc>
                  <a:txBody>
                    <a:bodyPr/>
                    <a:lstStyle/>
                    <a:p>
                      <a:pPr algn="ctr"/>
                      <a:r>
                        <a:rPr lang="en-US" sz="2400" dirty="0"/>
                        <a:t>Patching and Configuration</a:t>
                      </a:r>
                    </a:p>
                  </a:txBody>
                  <a:tcPr/>
                </a:tc>
                <a:tc>
                  <a:txBody>
                    <a:bodyPr/>
                    <a:lstStyle/>
                    <a:p>
                      <a:pPr algn="ctr"/>
                      <a:r>
                        <a:rPr lang="en-US" sz="2400" dirty="0"/>
                        <a:t>Process simplification</a:t>
                      </a:r>
                    </a:p>
                  </a:txBody>
                  <a:tcPr/>
                </a:tc>
                <a:tc>
                  <a:txBody>
                    <a:bodyPr/>
                    <a:lstStyle/>
                    <a:p>
                      <a:pPr algn="ctr"/>
                      <a:endParaRPr lang="en-US" sz="2400" dirty="0"/>
                    </a:p>
                  </a:txBody>
                  <a:tcPr/>
                </a:tc>
                <a:extLst>
                  <a:ext uri="{0D108BD9-81ED-4DB2-BD59-A6C34878D82A}">
                    <a16:rowId xmlns:a16="http://schemas.microsoft.com/office/drawing/2014/main" val="10003"/>
                  </a:ext>
                </a:extLst>
              </a:tr>
              <a:tr h="370840">
                <a:tc>
                  <a:txBody>
                    <a:bodyPr/>
                    <a:lstStyle/>
                    <a:p>
                      <a:pPr algn="ctr"/>
                      <a:r>
                        <a:rPr lang="en-US" sz="2400" dirty="0"/>
                        <a:t>Encryption</a:t>
                      </a:r>
                    </a:p>
                  </a:txBody>
                  <a:tcPr/>
                </a:tc>
                <a:tc>
                  <a:txBody>
                    <a:bodyPr/>
                    <a:lstStyle/>
                    <a:p>
                      <a:pPr algn="ctr"/>
                      <a:endParaRPr lang="en-US" sz="2400" dirty="0"/>
                    </a:p>
                  </a:txBody>
                  <a:tcPr/>
                </a:tc>
                <a:tc>
                  <a:txBody>
                    <a:bodyPr/>
                    <a:lstStyle/>
                    <a:p>
                      <a:pPr algn="ctr"/>
                      <a:endParaRPr lang="en-US" sz="2400" dirty="0"/>
                    </a:p>
                  </a:txBody>
                  <a:tcPr/>
                </a:tc>
                <a:extLst>
                  <a:ext uri="{0D108BD9-81ED-4DB2-BD59-A6C34878D82A}">
                    <a16:rowId xmlns:a16="http://schemas.microsoft.com/office/drawing/2014/main" val="10004"/>
                  </a:ext>
                </a:extLst>
              </a:tr>
            </a:tbl>
          </a:graphicData>
        </a:graphic>
      </p:graphicFrame>
      <p:sp>
        <p:nvSpPr>
          <p:cNvPr id="6" name="TextBox 5">
            <a:extLst>
              <a:ext uri="{FF2B5EF4-FFF2-40B4-BE49-F238E27FC236}">
                <a16:creationId xmlns:a16="http://schemas.microsoft.com/office/drawing/2014/main" id="{3B4C83DF-4A15-694F-BEE7-E63C29DC58CC}"/>
              </a:ext>
            </a:extLst>
          </p:cNvPr>
          <p:cNvSpPr txBox="1"/>
          <p:nvPr/>
        </p:nvSpPr>
        <p:spPr>
          <a:xfrm rot="16200000">
            <a:off x="-706229" y="5029732"/>
            <a:ext cx="2546173" cy="461665"/>
          </a:xfrm>
          <a:prstGeom prst="rect">
            <a:avLst/>
          </a:prstGeom>
          <a:solidFill>
            <a:srgbClr val="5B9BD5"/>
          </a:solidFill>
        </p:spPr>
        <p:txBody>
          <a:bodyPr wrap="square" rtlCol="0">
            <a:spAutoFit/>
          </a:bodyPr>
          <a:lstStyle/>
          <a:p>
            <a:pPr algn="ctr"/>
            <a:r>
              <a:rPr lang="en-US" sz="2400" b="1" dirty="0">
                <a:solidFill>
                  <a:schemeClr val="bg1"/>
                </a:solidFill>
              </a:rPr>
              <a:t>Controls</a:t>
            </a:r>
          </a:p>
        </p:txBody>
      </p:sp>
    </p:spTree>
    <p:extLst>
      <p:ext uri="{BB962C8B-B14F-4D97-AF65-F5344CB8AC3E}">
        <p14:creationId xmlns:p14="http://schemas.microsoft.com/office/powerpoint/2010/main" val="33116901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Contact Frequency</a:t>
            </a:r>
          </a:p>
        </p:txBody>
      </p:sp>
      <p:graphicFrame>
        <p:nvGraphicFramePr>
          <p:cNvPr id="4" name="Content Placeholder 5">
            <a:extLst>
              <a:ext uri="{FF2B5EF4-FFF2-40B4-BE49-F238E27FC236}">
                <a16:creationId xmlns:a16="http://schemas.microsoft.com/office/drawing/2014/main" id="{7EED3120-E399-7D4D-A708-3C8D1CAD8450}"/>
              </a:ext>
            </a:extLst>
          </p:cNvPr>
          <p:cNvGraphicFramePr>
            <a:graphicFrameLocks/>
          </p:cNvGraphicFramePr>
          <p:nvPr>
            <p:extLst>
              <p:ext uri="{D42A27DB-BD31-4B8C-83A1-F6EECF244321}">
                <p14:modId xmlns:p14="http://schemas.microsoft.com/office/powerpoint/2010/main" val="3259368443"/>
              </p:ext>
            </p:extLst>
          </p:nvPr>
        </p:nvGraphicFramePr>
        <p:xfrm>
          <a:off x="270146" y="1134716"/>
          <a:ext cx="11651707" cy="48453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3" name="Group 2">
            <a:extLst>
              <a:ext uri="{FF2B5EF4-FFF2-40B4-BE49-F238E27FC236}">
                <a16:creationId xmlns:a16="http://schemas.microsoft.com/office/drawing/2014/main" id="{B2AA05CD-CAD4-7344-A64C-75F51089F81D}"/>
              </a:ext>
            </a:extLst>
          </p:cNvPr>
          <p:cNvGrpSpPr/>
          <p:nvPr/>
        </p:nvGrpSpPr>
        <p:grpSpPr>
          <a:xfrm>
            <a:off x="4827363" y="3429000"/>
            <a:ext cx="6526437" cy="1946282"/>
            <a:chOff x="5395416" y="2516536"/>
            <a:chExt cx="6526437" cy="1946282"/>
          </a:xfrm>
          <a:effectLst>
            <a:outerShdw blurRad="50800" dist="38100" dir="2700000" algn="tl" rotWithShape="0">
              <a:prstClr val="black">
                <a:alpha val="40000"/>
              </a:prstClr>
            </a:outerShdw>
          </a:effectLst>
        </p:grpSpPr>
        <p:sp>
          <p:nvSpPr>
            <p:cNvPr id="5" name="Rectangle 4">
              <a:extLst>
                <a:ext uri="{FF2B5EF4-FFF2-40B4-BE49-F238E27FC236}">
                  <a16:creationId xmlns:a16="http://schemas.microsoft.com/office/drawing/2014/main" id="{083E638F-A0B4-CE4E-839C-3C36C96B60E5}"/>
                </a:ext>
              </a:extLst>
            </p:cNvPr>
            <p:cNvSpPr/>
            <p:nvPr/>
          </p:nvSpPr>
          <p:spPr>
            <a:xfrm>
              <a:off x="6350972" y="2516536"/>
              <a:ext cx="5570881" cy="1946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By just looking at the model, can you guess what Contact Frequency and Probability of Action are about and how they contribute to Threat Event Frequency?</a:t>
              </a:r>
            </a:p>
          </p:txBody>
        </p:sp>
        <p:sp>
          <p:nvSpPr>
            <p:cNvPr id="6" name="Rectangle 5">
              <a:extLst>
                <a:ext uri="{FF2B5EF4-FFF2-40B4-BE49-F238E27FC236}">
                  <a16:creationId xmlns:a16="http://schemas.microsoft.com/office/drawing/2014/main" id="{DAA7091D-1C76-C940-AF51-A417A92CC143}"/>
                </a:ext>
              </a:extLst>
            </p:cNvPr>
            <p:cNvSpPr/>
            <p:nvPr/>
          </p:nvSpPr>
          <p:spPr>
            <a:xfrm>
              <a:off x="5395416" y="2516536"/>
              <a:ext cx="955556" cy="19462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dirty="0"/>
                <a:t>?</a:t>
              </a:r>
            </a:p>
          </p:txBody>
        </p:sp>
      </p:grpSp>
    </p:spTree>
    <p:extLst>
      <p:ext uri="{BB962C8B-B14F-4D97-AF65-F5344CB8AC3E}">
        <p14:creationId xmlns:p14="http://schemas.microsoft.com/office/powerpoint/2010/main" val="3145492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Contact Frequency (CF)</a:t>
            </a:r>
          </a:p>
        </p:txBody>
      </p:sp>
      <p:sp>
        <p:nvSpPr>
          <p:cNvPr id="3" name="Content Placeholder 2"/>
          <p:cNvSpPr>
            <a:spLocks noGrp="1"/>
          </p:cNvSpPr>
          <p:nvPr>
            <p:ph idx="1"/>
          </p:nvPr>
        </p:nvSpPr>
        <p:spPr/>
        <p:txBody>
          <a:bodyPr>
            <a:normAutofit fontScale="92500" lnSpcReduction="10000"/>
          </a:bodyPr>
          <a:lstStyle/>
          <a:p>
            <a:pPr marL="0" indent="0">
              <a:buNone/>
            </a:pPr>
            <a:r>
              <a:rPr lang="en-US" b="1" i="1" dirty="0"/>
              <a:t>“The probable frequency, within a given time-frame, that threat agents will come into contact with assets.”</a:t>
            </a:r>
          </a:p>
          <a:p>
            <a:pPr marL="0" indent="0">
              <a:buNone/>
            </a:pPr>
            <a:endParaRPr lang="en-US" dirty="0"/>
          </a:p>
          <a:p>
            <a:pPr marL="0" indent="0">
              <a:buNone/>
            </a:pPr>
            <a:r>
              <a:rPr lang="en-US" b="1" dirty="0"/>
              <a:t>Contact Modes: </a:t>
            </a:r>
            <a:r>
              <a:rPr lang="en-US" dirty="0"/>
              <a:t>Physical or Logical</a:t>
            </a:r>
          </a:p>
          <a:p>
            <a:pPr marL="0" indent="0">
              <a:buNone/>
            </a:pPr>
            <a:r>
              <a:rPr lang="en-US" b="1" dirty="0"/>
              <a:t>Contact Types: </a:t>
            </a:r>
          </a:p>
          <a:p>
            <a:pPr marL="533400"/>
            <a:r>
              <a:rPr lang="en-US" b="1" dirty="0"/>
              <a:t>Random </a:t>
            </a:r>
            <a:r>
              <a:rPr lang="en-US" dirty="0"/>
              <a:t>(tornado strike, flu…)</a:t>
            </a:r>
          </a:p>
          <a:p>
            <a:pPr marL="533400"/>
            <a:r>
              <a:rPr lang="en-US" b="1" dirty="0"/>
              <a:t>Regular</a:t>
            </a:r>
            <a:r>
              <a:rPr lang="en-US" dirty="0"/>
              <a:t> (cleaning crew comes regularly at 5:15 PM…)</a:t>
            </a:r>
          </a:p>
          <a:p>
            <a:pPr marL="533400"/>
            <a:r>
              <a:rPr lang="en-US" b="1" dirty="0"/>
              <a:t>Intentional </a:t>
            </a:r>
            <a:r>
              <a:rPr lang="en-US" dirty="0"/>
              <a:t>(burglar targets specific house)</a:t>
            </a:r>
          </a:p>
          <a:p>
            <a:pPr marL="0" indent="0">
              <a:buNone/>
            </a:pPr>
            <a:r>
              <a:rPr lang="en-US" dirty="0"/>
              <a:t>Typically expressed as annualized distribution or as probability if it happens only once.</a:t>
            </a:r>
          </a:p>
        </p:txBody>
      </p:sp>
    </p:spTree>
    <p:extLst>
      <p:ext uri="{BB962C8B-B14F-4D97-AF65-F5344CB8AC3E}">
        <p14:creationId xmlns:p14="http://schemas.microsoft.com/office/powerpoint/2010/main" val="33560519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Probability of Action</a:t>
            </a:r>
            <a:br>
              <a:rPr lang="en-US" dirty="0"/>
            </a:br>
            <a:r>
              <a:rPr lang="en-US" dirty="0"/>
              <a:t>(</a:t>
            </a:r>
            <a:r>
              <a:rPr lang="en-US" dirty="0" err="1"/>
              <a:t>PoA</a:t>
            </a:r>
            <a:r>
              <a:rPr lang="en-US" dirty="0"/>
              <a:t>)</a:t>
            </a:r>
          </a:p>
        </p:txBody>
      </p:sp>
      <p:graphicFrame>
        <p:nvGraphicFramePr>
          <p:cNvPr id="4" name="Content Placeholder 5">
            <a:extLst>
              <a:ext uri="{FF2B5EF4-FFF2-40B4-BE49-F238E27FC236}">
                <a16:creationId xmlns:a16="http://schemas.microsoft.com/office/drawing/2014/main" id="{7EED3120-E399-7D4D-A708-3C8D1CAD8450}"/>
              </a:ext>
            </a:extLst>
          </p:cNvPr>
          <p:cNvGraphicFramePr>
            <a:graphicFrameLocks/>
          </p:cNvGraphicFramePr>
          <p:nvPr>
            <p:extLst>
              <p:ext uri="{D42A27DB-BD31-4B8C-83A1-F6EECF244321}">
                <p14:modId xmlns:p14="http://schemas.microsoft.com/office/powerpoint/2010/main" val="194792589"/>
              </p:ext>
            </p:extLst>
          </p:nvPr>
        </p:nvGraphicFramePr>
        <p:xfrm>
          <a:off x="270146" y="1134716"/>
          <a:ext cx="11651707" cy="48453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162045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Probability of Action (PoA)</a:t>
            </a:r>
          </a:p>
        </p:txBody>
      </p:sp>
      <p:sp>
        <p:nvSpPr>
          <p:cNvPr id="3" name="Content Placeholder 2"/>
          <p:cNvSpPr>
            <a:spLocks noGrp="1"/>
          </p:cNvSpPr>
          <p:nvPr>
            <p:ph idx="1"/>
          </p:nvPr>
        </p:nvSpPr>
        <p:spPr/>
        <p:txBody>
          <a:bodyPr>
            <a:normAutofit/>
          </a:bodyPr>
          <a:lstStyle/>
          <a:p>
            <a:pPr marL="0" indent="0">
              <a:buNone/>
            </a:pPr>
            <a:r>
              <a:rPr lang="en-US" b="1" i="1" dirty="0"/>
              <a:t>“The probability that a threat agent will act upon an asset once contact has occurred.”</a:t>
            </a:r>
          </a:p>
          <a:p>
            <a:pPr marL="0" indent="0">
              <a:buNone/>
            </a:pPr>
            <a:r>
              <a:rPr lang="en-US" dirty="0"/>
              <a:t>PoA applies only to threat agents that can think, reason or otherwise make a decision (humans, animals..) but not acts of nature etc. (tornados).</a:t>
            </a:r>
          </a:p>
        </p:txBody>
      </p:sp>
      <p:sp>
        <p:nvSpPr>
          <p:cNvPr id="4" name="Explosion 1 3">
            <a:extLst>
              <a:ext uri="{FF2B5EF4-FFF2-40B4-BE49-F238E27FC236}">
                <a16:creationId xmlns:a16="http://schemas.microsoft.com/office/drawing/2014/main" id="{E50DFFD5-DC7D-294D-8DB4-FF9038F9DE9B}"/>
              </a:ext>
            </a:extLst>
          </p:cNvPr>
          <p:cNvSpPr/>
          <p:nvPr/>
        </p:nvSpPr>
        <p:spPr>
          <a:xfrm>
            <a:off x="631496" y="3983832"/>
            <a:ext cx="2471738" cy="2193131"/>
          </a:xfrm>
          <a:prstGeom prst="irregularSeal1">
            <a:avLst/>
          </a:prstGeom>
          <a:solidFill>
            <a:srgbClr val="F6F31A"/>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2097293-4BCE-8546-8FE0-9EB5D3E0DAA7}"/>
              </a:ext>
            </a:extLst>
          </p:cNvPr>
          <p:cNvSpPr/>
          <p:nvPr/>
        </p:nvSpPr>
        <p:spPr>
          <a:xfrm>
            <a:off x="878794" y="4467013"/>
            <a:ext cx="1977144" cy="1446550"/>
          </a:xfrm>
          <a:prstGeom prst="rect">
            <a:avLst/>
          </a:prstGeom>
          <a:effectLst>
            <a:outerShdw blurRad="50800" dist="38100" dir="2700000" algn="tl" rotWithShape="0">
              <a:prstClr val="black">
                <a:alpha val="40000"/>
              </a:prstClr>
            </a:outerShdw>
          </a:effectLst>
        </p:spPr>
        <p:txBody>
          <a:bodyPr wrap="none">
            <a:spAutoFit/>
          </a:bodyPr>
          <a:lstStyle/>
          <a:p>
            <a:pPr algn="ctr"/>
            <a:r>
              <a:rPr lang="en-US" sz="4400" b="1" dirty="0">
                <a:ln w="9525">
                  <a:solidFill>
                    <a:schemeClr val="bg1"/>
                  </a:solidFill>
                  <a:prstDash val="solid"/>
                </a:ln>
                <a:effectLst>
                  <a:outerShdw blurRad="12700" dist="38100" dir="2700000" algn="tl" rotWithShape="0">
                    <a:schemeClr val="bg1">
                      <a:lumMod val="50000"/>
                    </a:schemeClr>
                  </a:outerShdw>
                </a:effectLst>
              </a:rPr>
              <a:t>Did you</a:t>
            </a:r>
          </a:p>
          <a:p>
            <a:pPr algn="ctr"/>
            <a:r>
              <a:rPr lang="en-US" sz="4400" b="1" dirty="0">
                <a:ln w="9525">
                  <a:solidFill>
                    <a:schemeClr val="bg1"/>
                  </a:solidFill>
                  <a:prstDash val="solid"/>
                </a:ln>
                <a:effectLst>
                  <a:outerShdw blurRad="12700" dist="38100" dir="2700000" algn="tl" rotWithShape="0">
                    <a:schemeClr val="bg1">
                      <a:lumMod val="50000"/>
                    </a:schemeClr>
                  </a:outerShdw>
                </a:effectLst>
              </a:rPr>
              <a:t> </a:t>
            </a:r>
          </a:p>
        </p:txBody>
      </p:sp>
      <p:sp>
        <p:nvSpPr>
          <p:cNvPr id="6" name="Rectangle 5">
            <a:extLst>
              <a:ext uri="{FF2B5EF4-FFF2-40B4-BE49-F238E27FC236}">
                <a16:creationId xmlns:a16="http://schemas.microsoft.com/office/drawing/2014/main" id="{03DAF449-8FBE-B040-B7BA-9352F8CE0C2E}"/>
              </a:ext>
            </a:extLst>
          </p:cNvPr>
          <p:cNvSpPr/>
          <p:nvPr/>
        </p:nvSpPr>
        <p:spPr>
          <a:xfrm>
            <a:off x="980328" y="4936426"/>
            <a:ext cx="1774076" cy="769441"/>
          </a:xfrm>
          <a:prstGeom prst="rect">
            <a:avLst/>
          </a:prstGeom>
          <a:effectLst>
            <a:outerShdw blurRad="50800" dist="38100" dir="2700000" algn="tl" rotWithShape="0">
              <a:prstClr val="black">
                <a:alpha val="40000"/>
              </a:prstClr>
            </a:outerShdw>
          </a:effectLst>
        </p:spPr>
        <p:txBody>
          <a:bodyPr wrap="none">
            <a:spAutoFit/>
          </a:bodyPr>
          <a:lstStyle/>
          <a:p>
            <a:pPr algn="ctr"/>
            <a:r>
              <a:rPr lang="en-US" sz="4400" b="1" dirty="0">
                <a:ln w="9525">
                  <a:solidFill>
                    <a:schemeClr val="bg1"/>
                  </a:solidFill>
                  <a:prstDash val="solid"/>
                </a:ln>
                <a:effectLst>
                  <a:outerShdw blurRad="12700" dist="38100" dir="2700000" algn="tl" rotWithShape="0">
                    <a:schemeClr val="bg1">
                      <a:lumMod val="50000"/>
                    </a:schemeClr>
                  </a:outerShdw>
                </a:effectLst>
              </a:rPr>
              <a:t>Know?</a:t>
            </a:r>
          </a:p>
        </p:txBody>
      </p:sp>
      <p:sp>
        <p:nvSpPr>
          <p:cNvPr id="7" name="Rectangle 6">
            <a:extLst>
              <a:ext uri="{FF2B5EF4-FFF2-40B4-BE49-F238E27FC236}">
                <a16:creationId xmlns:a16="http://schemas.microsoft.com/office/drawing/2014/main" id="{FA35D156-7C4D-FC40-9515-215A08824D0C}"/>
              </a:ext>
            </a:extLst>
          </p:cNvPr>
          <p:cNvSpPr/>
          <p:nvPr/>
        </p:nvSpPr>
        <p:spPr>
          <a:xfrm>
            <a:off x="3204768" y="4467013"/>
            <a:ext cx="7385895" cy="2123658"/>
          </a:xfrm>
          <a:prstGeom prst="rect">
            <a:avLst/>
          </a:prstGeom>
        </p:spPr>
        <p:txBody>
          <a:bodyPr wrap="square">
            <a:spAutoFit/>
          </a:bodyPr>
          <a:lstStyle/>
          <a:p>
            <a:r>
              <a:rPr lang="en-US" sz="2800" dirty="0"/>
              <a:t>People are deterred more by the likelihood of getting caught rather than the harshness of the punishment.</a:t>
            </a:r>
          </a:p>
          <a:p>
            <a:endParaRPr lang="en-US" sz="2800" dirty="0"/>
          </a:p>
          <a:p>
            <a:r>
              <a:rPr lang="en-US" sz="2000" dirty="0">
                <a:hlinkClick r:id="rId3"/>
              </a:rPr>
              <a:t>https://nij.gov/five-things/Pages/deterrence.aspx#note1</a:t>
            </a:r>
            <a:endParaRPr lang="en-US" sz="2000" dirty="0"/>
          </a:p>
        </p:txBody>
      </p:sp>
    </p:spTree>
    <p:extLst>
      <p:ext uri="{BB962C8B-B14F-4D97-AF65-F5344CB8AC3E}">
        <p14:creationId xmlns:p14="http://schemas.microsoft.com/office/powerpoint/2010/main" val="38620930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Probability of Action (PoA)</a:t>
            </a:r>
          </a:p>
        </p:txBody>
      </p:sp>
      <p:sp>
        <p:nvSpPr>
          <p:cNvPr id="3" name="Content Placeholder 2"/>
          <p:cNvSpPr>
            <a:spLocks noGrp="1"/>
          </p:cNvSpPr>
          <p:nvPr>
            <p:ph idx="1"/>
          </p:nvPr>
        </p:nvSpPr>
        <p:spPr/>
        <p:txBody>
          <a:bodyPr>
            <a:normAutofit/>
          </a:bodyPr>
          <a:lstStyle/>
          <a:p>
            <a:pPr marL="0" indent="0">
              <a:buNone/>
            </a:pPr>
            <a:r>
              <a:rPr lang="en-US" dirty="0"/>
              <a:t>The choice to act is driven by:</a:t>
            </a:r>
          </a:p>
          <a:p>
            <a:r>
              <a:rPr lang="en-US" dirty="0"/>
              <a:t>Perceived </a:t>
            </a:r>
            <a:r>
              <a:rPr lang="en-US" b="1" dirty="0"/>
              <a:t>value</a:t>
            </a:r>
            <a:r>
              <a:rPr lang="en-US" dirty="0"/>
              <a:t> of the act from the threat agent’s perspective.</a:t>
            </a:r>
          </a:p>
          <a:p>
            <a:r>
              <a:rPr lang="en-US" dirty="0"/>
              <a:t>Perceived Level of </a:t>
            </a:r>
            <a:r>
              <a:rPr lang="en-US" b="1" dirty="0"/>
              <a:t>effort and/or cost </a:t>
            </a:r>
            <a:r>
              <a:rPr lang="en-US" dirty="0"/>
              <a:t>from the threat agent’s perspective.</a:t>
            </a:r>
          </a:p>
          <a:p>
            <a:r>
              <a:rPr lang="en-US" dirty="0"/>
              <a:t>Perceived Level of </a:t>
            </a:r>
            <a:r>
              <a:rPr lang="en-US" b="1" dirty="0"/>
              <a:t>risk</a:t>
            </a:r>
            <a:r>
              <a:rPr lang="en-US" dirty="0"/>
              <a:t> to the threat agent.</a:t>
            </a:r>
          </a:p>
        </p:txBody>
      </p:sp>
      <p:grpSp>
        <p:nvGrpSpPr>
          <p:cNvPr id="6" name="Group 5">
            <a:extLst>
              <a:ext uri="{FF2B5EF4-FFF2-40B4-BE49-F238E27FC236}">
                <a16:creationId xmlns:a16="http://schemas.microsoft.com/office/drawing/2014/main" id="{1D35D9BE-66EF-7E43-BC51-E04FE283E402}"/>
              </a:ext>
            </a:extLst>
          </p:cNvPr>
          <p:cNvGrpSpPr/>
          <p:nvPr/>
        </p:nvGrpSpPr>
        <p:grpSpPr>
          <a:xfrm>
            <a:off x="979263" y="4546593"/>
            <a:ext cx="10234837" cy="1946282"/>
            <a:chOff x="5395416" y="2516536"/>
            <a:chExt cx="6526437" cy="1946282"/>
          </a:xfrm>
          <a:effectLst>
            <a:outerShdw blurRad="50800" dist="38100" dir="2700000" algn="tl" rotWithShape="0">
              <a:prstClr val="black">
                <a:alpha val="40000"/>
              </a:prstClr>
            </a:outerShdw>
          </a:effectLst>
        </p:grpSpPr>
        <p:sp>
          <p:nvSpPr>
            <p:cNvPr id="7" name="Rectangle 6">
              <a:extLst>
                <a:ext uri="{FF2B5EF4-FFF2-40B4-BE49-F238E27FC236}">
                  <a16:creationId xmlns:a16="http://schemas.microsoft.com/office/drawing/2014/main" id="{11083BCA-B3C4-014F-BDAE-B989EF5DE3C7}"/>
                </a:ext>
              </a:extLst>
            </p:cNvPr>
            <p:cNvSpPr/>
            <p:nvPr/>
          </p:nvSpPr>
          <p:spPr>
            <a:xfrm>
              <a:off x="6350972" y="2516536"/>
              <a:ext cx="5570881" cy="1946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t>Discuss how PoA might be reflected in different Threat Communities.</a:t>
              </a:r>
            </a:p>
          </p:txBody>
        </p:sp>
        <p:sp>
          <p:nvSpPr>
            <p:cNvPr id="8" name="Rectangle 7">
              <a:extLst>
                <a:ext uri="{FF2B5EF4-FFF2-40B4-BE49-F238E27FC236}">
                  <a16:creationId xmlns:a16="http://schemas.microsoft.com/office/drawing/2014/main" id="{41D7D548-6279-7740-A73C-2B0E2731E42C}"/>
                </a:ext>
              </a:extLst>
            </p:cNvPr>
            <p:cNvSpPr/>
            <p:nvPr/>
          </p:nvSpPr>
          <p:spPr>
            <a:xfrm>
              <a:off x="5395416" y="2516536"/>
              <a:ext cx="955556" cy="19462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dirty="0"/>
                <a:t>!</a:t>
              </a:r>
            </a:p>
          </p:txBody>
        </p:sp>
      </p:grpSp>
    </p:spTree>
    <p:extLst>
      <p:ext uri="{BB962C8B-B14F-4D97-AF65-F5344CB8AC3E}">
        <p14:creationId xmlns:p14="http://schemas.microsoft.com/office/powerpoint/2010/main" val="2550678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Probability of Action</a:t>
            </a:r>
            <a:br>
              <a:rPr lang="en-US" dirty="0"/>
            </a:br>
            <a:r>
              <a:rPr lang="en-US" dirty="0"/>
              <a:t>(</a:t>
            </a:r>
            <a:r>
              <a:rPr lang="en-US" dirty="0" err="1"/>
              <a:t>PoA</a:t>
            </a:r>
            <a:r>
              <a:rPr lang="en-US" dirty="0"/>
              <a:t>)</a:t>
            </a:r>
          </a:p>
        </p:txBody>
      </p:sp>
      <p:graphicFrame>
        <p:nvGraphicFramePr>
          <p:cNvPr id="4" name="Content Placeholder 5">
            <a:extLst>
              <a:ext uri="{FF2B5EF4-FFF2-40B4-BE49-F238E27FC236}">
                <a16:creationId xmlns:a16="http://schemas.microsoft.com/office/drawing/2014/main" id="{7EED3120-E399-7D4D-A708-3C8D1CAD8450}"/>
              </a:ext>
            </a:extLst>
          </p:cNvPr>
          <p:cNvGraphicFramePr>
            <a:graphicFrameLocks/>
          </p:cNvGraphicFramePr>
          <p:nvPr>
            <p:extLst>
              <p:ext uri="{D42A27DB-BD31-4B8C-83A1-F6EECF244321}">
                <p14:modId xmlns:p14="http://schemas.microsoft.com/office/powerpoint/2010/main" val="4234984086"/>
              </p:ext>
            </p:extLst>
          </p:nvPr>
        </p:nvGraphicFramePr>
        <p:xfrm>
          <a:off x="270146" y="1134716"/>
          <a:ext cx="11651707" cy="48453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987158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Loss Magnitude</a:t>
            </a:r>
          </a:p>
        </p:txBody>
      </p:sp>
      <p:sp>
        <p:nvSpPr>
          <p:cNvPr id="3" name="Content Placeholder 2"/>
          <p:cNvSpPr>
            <a:spLocks noGrp="1"/>
          </p:cNvSpPr>
          <p:nvPr>
            <p:ph idx="1"/>
          </p:nvPr>
        </p:nvSpPr>
        <p:spPr/>
        <p:txBody>
          <a:bodyPr/>
          <a:lstStyle/>
          <a:p>
            <a:pPr marL="0" indent="0">
              <a:buNone/>
            </a:pPr>
            <a:r>
              <a:rPr lang="en-US" b="1" i="1" dirty="0"/>
              <a:t>“The probable magnitude of primary and secondary loss resulting from an event.”</a:t>
            </a:r>
          </a:p>
          <a:p>
            <a:r>
              <a:rPr lang="en-US" b="1" dirty="0"/>
              <a:t>Simply: </a:t>
            </a:r>
            <a:r>
              <a:rPr lang="en-US" dirty="0"/>
              <a:t>how much tangible loss is expected to materialize from an event.</a:t>
            </a:r>
          </a:p>
          <a:p>
            <a:r>
              <a:rPr lang="en-US" dirty="0"/>
              <a:t>Distinguishing between </a:t>
            </a:r>
            <a:r>
              <a:rPr lang="en-US" b="1" dirty="0"/>
              <a:t>primary and secondary loss </a:t>
            </a:r>
            <a:r>
              <a:rPr lang="en-US" dirty="0"/>
              <a:t>is based on stakeholders and and analysis perspective.</a:t>
            </a:r>
          </a:p>
        </p:txBody>
      </p:sp>
    </p:spTree>
    <p:extLst>
      <p:ext uri="{BB962C8B-B14F-4D97-AF65-F5344CB8AC3E}">
        <p14:creationId xmlns:p14="http://schemas.microsoft.com/office/powerpoint/2010/main" val="22979763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Loss Magnitude</a:t>
            </a:r>
          </a:p>
        </p:txBody>
      </p:sp>
      <p:sp>
        <p:nvSpPr>
          <p:cNvPr id="3" name="Content Placeholder 2"/>
          <p:cNvSpPr>
            <a:spLocks noGrp="1"/>
          </p:cNvSpPr>
          <p:nvPr>
            <p:ph idx="1"/>
          </p:nvPr>
        </p:nvSpPr>
        <p:spPr/>
        <p:txBody>
          <a:bodyPr/>
          <a:lstStyle/>
          <a:p>
            <a:r>
              <a:rPr lang="en-US" b="1" dirty="0"/>
              <a:t>Primary stakeholders </a:t>
            </a:r>
            <a:r>
              <a:rPr lang="en-US" dirty="0"/>
              <a:t>are those individuals or organizations whose perspective is the focus of the risk analysis. Usually the owner of the primary asset in the risk scenario.</a:t>
            </a:r>
          </a:p>
          <a:p>
            <a:r>
              <a:rPr lang="en-US" b="1" dirty="0"/>
              <a:t>Secondary stakeholder </a:t>
            </a:r>
            <a:r>
              <a:rPr lang="en-US" dirty="0"/>
              <a:t>is anyone who is not a primary stakeholder that may be affected by the loss event being analyzed, and then may react in a manner that harms the primary stakeholder.</a:t>
            </a:r>
          </a:p>
        </p:txBody>
      </p:sp>
    </p:spTree>
    <p:extLst>
      <p:ext uri="{BB962C8B-B14F-4D97-AF65-F5344CB8AC3E}">
        <p14:creationId xmlns:p14="http://schemas.microsoft.com/office/powerpoint/2010/main" val="28998473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Loss Magnitude</a:t>
            </a:r>
          </a:p>
        </p:txBody>
      </p:sp>
      <p:sp>
        <p:nvSpPr>
          <p:cNvPr id="3" name="Content Placeholder 2"/>
          <p:cNvSpPr>
            <a:spLocks noGrp="1"/>
          </p:cNvSpPr>
          <p:nvPr>
            <p:ph idx="1"/>
          </p:nvPr>
        </p:nvSpPr>
        <p:spPr/>
        <p:txBody>
          <a:bodyPr/>
          <a:lstStyle/>
          <a:p>
            <a:pPr marL="0" indent="0">
              <a:buNone/>
            </a:pPr>
            <a:r>
              <a:rPr lang="en-US" b="1" dirty="0"/>
              <a:t>Example</a:t>
            </a:r>
          </a:p>
          <a:p>
            <a:pPr marL="0" indent="0">
              <a:buNone/>
            </a:pPr>
            <a:r>
              <a:rPr lang="en-US" dirty="0"/>
              <a:t>Company X (</a:t>
            </a:r>
            <a:r>
              <a:rPr lang="en-US" b="1" dirty="0"/>
              <a:t>primary stakeholder</a:t>
            </a:r>
            <a:r>
              <a:rPr lang="en-US" dirty="0"/>
              <a:t>) has an event that damages public health. Direct losses incurred like cleanup are primary losses. </a:t>
            </a:r>
          </a:p>
          <a:p>
            <a:pPr marL="0" indent="0">
              <a:buNone/>
            </a:pPr>
            <a:r>
              <a:rPr lang="en-US" dirty="0"/>
              <a:t>The public (</a:t>
            </a:r>
            <a:r>
              <a:rPr lang="en-US" b="1" dirty="0"/>
              <a:t>secondary stakeholder</a:t>
            </a:r>
            <a:r>
              <a:rPr lang="en-US" dirty="0"/>
              <a:t>) reacts negatively through legal action, protests, taking business else where etc. these are secondary losses.</a:t>
            </a:r>
          </a:p>
        </p:txBody>
      </p:sp>
    </p:spTree>
    <p:extLst>
      <p:ext uri="{BB962C8B-B14F-4D97-AF65-F5344CB8AC3E}">
        <p14:creationId xmlns:p14="http://schemas.microsoft.com/office/powerpoint/2010/main" val="626401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AE53F2A-3548-664F-9446-20344DE0FCA7}"/>
              </a:ext>
            </a:extLst>
          </p:cNvPr>
          <p:cNvGrpSpPr/>
          <p:nvPr/>
        </p:nvGrpSpPr>
        <p:grpSpPr>
          <a:xfrm>
            <a:off x="270146" y="809149"/>
            <a:ext cx="11651707" cy="5239702"/>
            <a:chOff x="-228600" y="685800"/>
            <a:chExt cx="11651707" cy="5239702"/>
          </a:xfrm>
        </p:grpSpPr>
        <p:graphicFrame>
          <p:nvGraphicFramePr>
            <p:cNvPr id="25" name="Content Placeholder 5"/>
            <p:cNvGraphicFramePr>
              <a:graphicFrameLocks/>
            </p:cNvGraphicFramePr>
            <p:nvPr>
              <p:extLst>
                <p:ext uri="{D42A27DB-BD31-4B8C-83A1-F6EECF244321}">
                  <p14:modId xmlns:p14="http://schemas.microsoft.com/office/powerpoint/2010/main" val="2796991660"/>
                </p:ext>
              </p:extLst>
            </p:nvPr>
          </p:nvGraphicFramePr>
          <p:xfrm>
            <a:off x="-228600" y="1080125"/>
            <a:ext cx="11651707" cy="484537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11" name="Group 10"/>
            <p:cNvGrpSpPr/>
            <p:nvPr/>
          </p:nvGrpSpPr>
          <p:grpSpPr>
            <a:xfrm>
              <a:off x="838200" y="685800"/>
              <a:ext cx="9620987" cy="4409269"/>
              <a:chOff x="1243904" y="201122"/>
              <a:chExt cx="8856207" cy="4058775"/>
            </a:xfrm>
          </p:grpSpPr>
          <p:sp>
            <p:nvSpPr>
              <p:cNvPr id="12" name="Oval 11"/>
              <p:cNvSpPr/>
              <p:nvPr/>
            </p:nvSpPr>
            <p:spPr>
              <a:xfrm>
                <a:off x="2076097" y="2666522"/>
                <a:ext cx="358801" cy="358801"/>
              </a:xfrm>
              <a:prstGeom prst="ellipse">
                <a:avLst/>
              </a:prstGeom>
              <a:solidFill>
                <a:srgbClr val="F5C83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67" b="1" dirty="0">
                    <a:solidFill>
                      <a:schemeClr val="bg1"/>
                    </a:solidFill>
                  </a:rPr>
                  <a:t>#</a:t>
                </a:r>
              </a:p>
            </p:txBody>
          </p:sp>
          <p:sp>
            <p:nvSpPr>
              <p:cNvPr id="13" name="Oval 12"/>
              <p:cNvSpPr/>
              <p:nvPr/>
            </p:nvSpPr>
            <p:spPr>
              <a:xfrm>
                <a:off x="4625279" y="3877595"/>
                <a:ext cx="358801" cy="358801"/>
              </a:xfrm>
              <a:prstGeom prst="ellipse">
                <a:avLst/>
              </a:prstGeom>
              <a:solidFill>
                <a:srgbClr val="F5C83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67" b="1" dirty="0">
                    <a:solidFill>
                      <a:schemeClr val="bg1"/>
                    </a:solidFill>
                  </a:rPr>
                  <a:t>%</a:t>
                </a:r>
              </a:p>
            </p:txBody>
          </p:sp>
          <p:sp>
            <p:nvSpPr>
              <p:cNvPr id="14" name="Oval 13"/>
              <p:cNvSpPr/>
              <p:nvPr/>
            </p:nvSpPr>
            <p:spPr>
              <a:xfrm>
                <a:off x="3753814" y="1405452"/>
                <a:ext cx="358801" cy="358801"/>
              </a:xfrm>
              <a:prstGeom prst="ellipse">
                <a:avLst/>
              </a:prstGeom>
              <a:solidFill>
                <a:srgbClr val="F5C83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67" b="1" dirty="0">
                    <a:solidFill>
                      <a:schemeClr val="bg1"/>
                    </a:solidFill>
                  </a:rPr>
                  <a:t>#</a:t>
                </a:r>
              </a:p>
            </p:txBody>
          </p:sp>
          <p:sp>
            <p:nvSpPr>
              <p:cNvPr id="15" name="Oval 14"/>
              <p:cNvSpPr/>
              <p:nvPr/>
            </p:nvSpPr>
            <p:spPr>
              <a:xfrm>
                <a:off x="5489879" y="2666522"/>
                <a:ext cx="358801" cy="358801"/>
              </a:xfrm>
              <a:prstGeom prst="ellipse">
                <a:avLst/>
              </a:prstGeom>
              <a:solidFill>
                <a:srgbClr val="F5C83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67" b="1" dirty="0">
                    <a:solidFill>
                      <a:schemeClr val="bg1"/>
                    </a:solidFill>
                  </a:rPr>
                  <a:t>%</a:t>
                </a:r>
              </a:p>
            </p:txBody>
          </p:sp>
          <p:sp>
            <p:nvSpPr>
              <p:cNvPr id="16" name="Oval 15"/>
              <p:cNvSpPr/>
              <p:nvPr/>
            </p:nvSpPr>
            <p:spPr>
              <a:xfrm>
                <a:off x="2934591" y="3901096"/>
                <a:ext cx="358801" cy="358801"/>
              </a:xfrm>
              <a:prstGeom prst="ellipse">
                <a:avLst/>
              </a:prstGeom>
              <a:solidFill>
                <a:srgbClr val="F5C83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67" b="1" dirty="0">
                    <a:solidFill>
                      <a:schemeClr val="bg1"/>
                    </a:solidFill>
                  </a:rPr>
                  <a:t>%</a:t>
                </a:r>
              </a:p>
            </p:txBody>
          </p:sp>
          <p:sp>
            <p:nvSpPr>
              <p:cNvPr id="17" name="Oval 16"/>
              <p:cNvSpPr/>
              <p:nvPr/>
            </p:nvSpPr>
            <p:spPr>
              <a:xfrm>
                <a:off x="1243904" y="3877596"/>
                <a:ext cx="358801" cy="358801"/>
              </a:xfrm>
              <a:prstGeom prst="ellipse">
                <a:avLst/>
              </a:prstGeom>
              <a:solidFill>
                <a:srgbClr val="F5C83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67" b="1" dirty="0">
                    <a:solidFill>
                      <a:schemeClr val="bg1"/>
                    </a:solidFill>
                  </a:rPr>
                  <a:t>#</a:t>
                </a:r>
              </a:p>
            </p:txBody>
          </p:sp>
          <p:sp>
            <p:nvSpPr>
              <p:cNvPr id="18" name="Oval 17"/>
              <p:cNvSpPr/>
              <p:nvPr/>
            </p:nvSpPr>
            <p:spPr>
              <a:xfrm>
                <a:off x="8095287" y="3850033"/>
                <a:ext cx="358801" cy="358801"/>
              </a:xfrm>
              <a:prstGeom prst="ellipse">
                <a:avLst/>
              </a:prstGeom>
              <a:solidFill>
                <a:srgbClr val="F5C83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67" b="1" dirty="0">
                    <a:solidFill>
                      <a:schemeClr val="bg1"/>
                    </a:solidFill>
                  </a:rPr>
                  <a:t>%</a:t>
                </a:r>
              </a:p>
            </p:txBody>
          </p:sp>
          <p:sp>
            <p:nvSpPr>
              <p:cNvPr id="19" name="Oval 18"/>
              <p:cNvSpPr/>
              <p:nvPr/>
            </p:nvSpPr>
            <p:spPr>
              <a:xfrm>
                <a:off x="6273893" y="3877596"/>
                <a:ext cx="358801" cy="358801"/>
              </a:xfrm>
              <a:prstGeom prst="ellipse">
                <a:avLst/>
              </a:prstGeom>
              <a:solidFill>
                <a:srgbClr val="F5C83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67" b="1" dirty="0">
                    <a:solidFill>
                      <a:schemeClr val="bg1"/>
                    </a:solidFill>
                  </a:rPr>
                  <a:t>%</a:t>
                </a:r>
              </a:p>
            </p:txBody>
          </p:sp>
          <p:sp>
            <p:nvSpPr>
              <p:cNvPr id="20" name="Oval 19"/>
              <p:cNvSpPr/>
              <p:nvPr/>
            </p:nvSpPr>
            <p:spPr>
              <a:xfrm>
                <a:off x="9741310" y="3820753"/>
                <a:ext cx="358801" cy="358801"/>
              </a:xfrm>
              <a:prstGeom prst="ellipse">
                <a:avLst/>
              </a:prstGeom>
              <a:solidFill>
                <a:srgbClr val="F5C83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67" b="1" dirty="0">
                    <a:solidFill>
                      <a:schemeClr val="bg1"/>
                    </a:solidFill>
                  </a:rPr>
                  <a:t>$</a:t>
                </a:r>
              </a:p>
            </p:txBody>
          </p:sp>
          <p:sp>
            <p:nvSpPr>
              <p:cNvPr id="21" name="Oval 20"/>
              <p:cNvSpPr/>
              <p:nvPr/>
            </p:nvSpPr>
            <p:spPr>
              <a:xfrm>
                <a:off x="8956749" y="2666521"/>
                <a:ext cx="358801" cy="358801"/>
              </a:xfrm>
              <a:prstGeom prst="ellipse">
                <a:avLst/>
              </a:prstGeom>
              <a:solidFill>
                <a:srgbClr val="F5C83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67" b="1" dirty="0">
                    <a:solidFill>
                      <a:schemeClr val="bg1"/>
                    </a:solidFill>
                  </a:rPr>
                  <a:t>$</a:t>
                </a:r>
              </a:p>
            </p:txBody>
          </p:sp>
          <p:sp>
            <p:nvSpPr>
              <p:cNvPr id="22" name="Oval 21"/>
              <p:cNvSpPr/>
              <p:nvPr/>
            </p:nvSpPr>
            <p:spPr>
              <a:xfrm>
                <a:off x="7223314" y="2666521"/>
                <a:ext cx="358801" cy="358801"/>
              </a:xfrm>
              <a:prstGeom prst="ellipse">
                <a:avLst/>
              </a:prstGeom>
              <a:solidFill>
                <a:srgbClr val="F5C83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67" b="1" dirty="0">
                    <a:solidFill>
                      <a:schemeClr val="bg1"/>
                    </a:solidFill>
                  </a:rPr>
                  <a:t>$</a:t>
                </a:r>
              </a:p>
            </p:txBody>
          </p:sp>
          <p:sp>
            <p:nvSpPr>
              <p:cNvPr id="23" name="Oval 22"/>
              <p:cNvSpPr/>
              <p:nvPr/>
            </p:nvSpPr>
            <p:spPr>
              <a:xfrm>
                <a:off x="8053108" y="1405452"/>
                <a:ext cx="358801" cy="358801"/>
              </a:xfrm>
              <a:prstGeom prst="ellipse">
                <a:avLst/>
              </a:prstGeom>
              <a:solidFill>
                <a:srgbClr val="F5C83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67" b="1" dirty="0">
                    <a:solidFill>
                      <a:schemeClr val="bg1"/>
                    </a:solidFill>
                  </a:rPr>
                  <a:t>$</a:t>
                </a:r>
              </a:p>
            </p:txBody>
          </p:sp>
          <p:sp>
            <p:nvSpPr>
              <p:cNvPr id="24" name="Oval 23"/>
              <p:cNvSpPr/>
              <p:nvPr/>
            </p:nvSpPr>
            <p:spPr>
              <a:xfrm>
                <a:off x="5916599" y="201122"/>
                <a:ext cx="358801" cy="358801"/>
              </a:xfrm>
              <a:prstGeom prst="ellipse">
                <a:avLst/>
              </a:prstGeom>
              <a:solidFill>
                <a:srgbClr val="F5C83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67" b="1" dirty="0">
                    <a:solidFill>
                      <a:schemeClr val="bg1"/>
                    </a:solidFill>
                  </a:rPr>
                  <a:t>$</a:t>
                </a:r>
              </a:p>
            </p:txBody>
          </p:sp>
        </p:grpSp>
      </p:grpSp>
      <p:sp>
        <p:nvSpPr>
          <p:cNvPr id="5" name="Title 4">
            <a:extLst>
              <a:ext uri="{FF2B5EF4-FFF2-40B4-BE49-F238E27FC236}">
                <a16:creationId xmlns:a16="http://schemas.microsoft.com/office/drawing/2014/main" id="{C63CF5F3-D6A1-3F4E-8F9E-F250823379F5}"/>
              </a:ext>
            </a:extLst>
          </p:cNvPr>
          <p:cNvSpPr>
            <a:spLocks noGrp="1"/>
          </p:cNvSpPr>
          <p:nvPr>
            <p:ph type="title"/>
          </p:nvPr>
        </p:nvSpPr>
        <p:spPr/>
        <p:txBody>
          <a:bodyPr/>
          <a:lstStyle/>
          <a:p>
            <a:r>
              <a:rPr lang="en-US" dirty="0"/>
              <a:t>The FAIR Model</a:t>
            </a:r>
          </a:p>
        </p:txBody>
      </p:sp>
    </p:spTree>
    <p:custDataLst>
      <p:tags r:id="rId1"/>
    </p:custDataLst>
    <p:extLst>
      <p:ext uri="{BB962C8B-B14F-4D97-AF65-F5344CB8AC3E}">
        <p14:creationId xmlns:p14="http://schemas.microsoft.com/office/powerpoint/2010/main" val="3043190166"/>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Loss Magnitude</a:t>
            </a:r>
          </a:p>
        </p:txBody>
      </p:sp>
      <p:sp>
        <p:nvSpPr>
          <p:cNvPr id="3" name="Content Placeholder 2"/>
          <p:cNvSpPr>
            <a:spLocks noGrp="1"/>
          </p:cNvSpPr>
          <p:nvPr>
            <p:ph idx="1"/>
          </p:nvPr>
        </p:nvSpPr>
        <p:spPr/>
        <p:txBody>
          <a:bodyPr/>
          <a:lstStyle/>
          <a:p>
            <a:pPr marL="0" indent="0">
              <a:buNone/>
            </a:pPr>
            <a:r>
              <a:rPr lang="en-US" dirty="0"/>
              <a:t>Losses incurred by the secondary stakeholder are not put into the formula (not directly). We would, if these losses are transferred to the primary stakeholder. </a:t>
            </a:r>
          </a:p>
          <a:p>
            <a:pPr marL="0" indent="0">
              <a:buNone/>
            </a:pPr>
            <a:r>
              <a:rPr lang="en-US" dirty="0"/>
              <a:t>For example company X might have to compensate members of the community. These would be included in the secondary loss component.</a:t>
            </a:r>
          </a:p>
          <a:p>
            <a:pPr marL="0" indent="0">
              <a:buNone/>
            </a:pPr>
            <a:r>
              <a:rPr lang="en-US" dirty="0"/>
              <a:t>We can always do a separate risk analysis from the public’s perspective if that were useful.</a:t>
            </a:r>
          </a:p>
        </p:txBody>
      </p:sp>
    </p:spTree>
    <p:extLst>
      <p:ext uri="{BB962C8B-B14F-4D97-AF65-F5344CB8AC3E}">
        <p14:creationId xmlns:p14="http://schemas.microsoft.com/office/powerpoint/2010/main" val="4629477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Primary Loss Magnitude</a:t>
            </a:r>
          </a:p>
        </p:txBody>
      </p:sp>
      <p:sp>
        <p:nvSpPr>
          <p:cNvPr id="3" name="Content Placeholder 2"/>
          <p:cNvSpPr>
            <a:spLocks noGrp="1"/>
          </p:cNvSpPr>
          <p:nvPr>
            <p:ph idx="1"/>
          </p:nvPr>
        </p:nvSpPr>
        <p:spPr/>
        <p:txBody>
          <a:bodyPr>
            <a:normAutofit lnSpcReduction="10000"/>
          </a:bodyPr>
          <a:lstStyle/>
          <a:p>
            <a:pPr marL="0" indent="0">
              <a:buNone/>
            </a:pPr>
            <a:r>
              <a:rPr lang="en-US" b="1" i="1" dirty="0"/>
              <a:t>“</a:t>
            </a:r>
            <a:r>
              <a:rPr lang="en-US" b="1" i="1" dirty="0">
                <a:highlight>
                  <a:srgbClr val="FFFF00"/>
                </a:highlight>
              </a:rPr>
              <a:t>Primary stakeholder </a:t>
            </a:r>
            <a:r>
              <a:rPr lang="en-US" b="1" i="1" dirty="0"/>
              <a:t>loss that materializes </a:t>
            </a:r>
            <a:r>
              <a:rPr lang="en-US" b="1" i="1" dirty="0">
                <a:highlight>
                  <a:srgbClr val="FFFF00"/>
                </a:highlight>
              </a:rPr>
              <a:t>directly </a:t>
            </a:r>
            <a:r>
              <a:rPr lang="en-US" b="1" i="1" dirty="0"/>
              <a:t>as a result of the event.”</a:t>
            </a:r>
          </a:p>
          <a:p>
            <a:pPr marL="0" indent="0">
              <a:buNone/>
            </a:pPr>
            <a:r>
              <a:rPr lang="en-US" b="1" dirty="0"/>
              <a:t>Examples:</a:t>
            </a:r>
          </a:p>
          <a:p>
            <a:pPr marL="457200" lvl="1" indent="0">
              <a:buNone/>
            </a:pPr>
            <a:r>
              <a:rPr lang="en-US" b="1" dirty="0"/>
              <a:t>Lost revenue </a:t>
            </a:r>
            <a:r>
              <a:rPr lang="en-US" dirty="0"/>
              <a:t>from operational outages</a:t>
            </a:r>
          </a:p>
          <a:p>
            <a:pPr marL="457200" lvl="1" indent="0">
              <a:buNone/>
            </a:pPr>
            <a:r>
              <a:rPr lang="en-US" b="1" dirty="0"/>
              <a:t>Wages</a:t>
            </a:r>
            <a:r>
              <a:rPr lang="en-US" dirty="0"/>
              <a:t> paid to workers when no work is being performed due to an outage</a:t>
            </a:r>
          </a:p>
          <a:p>
            <a:pPr marL="457200" lvl="1" indent="0">
              <a:buNone/>
            </a:pPr>
            <a:r>
              <a:rPr lang="en-US" b="1" dirty="0"/>
              <a:t>Replacement</a:t>
            </a:r>
            <a:r>
              <a:rPr lang="en-US" dirty="0"/>
              <a:t> of the organization’s tangible assets</a:t>
            </a:r>
          </a:p>
          <a:p>
            <a:pPr marL="457200" lvl="1" indent="0">
              <a:buNone/>
            </a:pPr>
            <a:r>
              <a:rPr lang="en-US" dirty="0"/>
              <a:t>Person-hours </a:t>
            </a:r>
            <a:r>
              <a:rPr lang="en-US" b="1" dirty="0"/>
              <a:t>restoring functionality </a:t>
            </a:r>
            <a:r>
              <a:rPr lang="en-US" dirty="0"/>
              <a:t>to assets or operations following an event</a:t>
            </a:r>
          </a:p>
          <a:p>
            <a:pPr marL="0" indent="0">
              <a:buNone/>
            </a:pPr>
            <a:r>
              <a:rPr lang="en-US" b="1" dirty="0"/>
              <a:t>Controls Examples:</a:t>
            </a:r>
          </a:p>
          <a:p>
            <a:pPr marL="457200" lvl="1" indent="0">
              <a:buNone/>
            </a:pPr>
            <a:r>
              <a:rPr lang="en-US" dirty="0"/>
              <a:t>Disaster Recovery, Business Continuity processes and technologies</a:t>
            </a:r>
          </a:p>
          <a:p>
            <a:pPr marL="457200" lvl="1" indent="0">
              <a:buNone/>
            </a:pPr>
            <a:r>
              <a:rPr lang="en-US" dirty="0"/>
              <a:t>Incident response processes</a:t>
            </a:r>
          </a:p>
          <a:p>
            <a:pPr marL="457200" lvl="1" indent="0">
              <a:buNone/>
            </a:pPr>
            <a:r>
              <a:rPr lang="en-US" dirty="0"/>
              <a:t>Process or technology redundancies</a:t>
            </a:r>
          </a:p>
        </p:txBody>
      </p:sp>
    </p:spTree>
    <p:extLst>
      <p:ext uri="{BB962C8B-B14F-4D97-AF65-F5344CB8AC3E}">
        <p14:creationId xmlns:p14="http://schemas.microsoft.com/office/powerpoint/2010/main" val="12492887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Forms of Loss</a:t>
            </a:r>
          </a:p>
        </p:txBody>
      </p:sp>
      <p:sp>
        <p:nvSpPr>
          <p:cNvPr id="5" name="Content Placeholder 4">
            <a:extLst>
              <a:ext uri="{FF2B5EF4-FFF2-40B4-BE49-F238E27FC236}">
                <a16:creationId xmlns:a16="http://schemas.microsoft.com/office/drawing/2014/main" id="{18D049DE-2E5D-D841-B40F-BD0B85B78CEE}"/>
              </a:ext>
            </a:extLst>
          </p:cNvPr>
          <p:cNvSpPr>
            <a:spLocks noGrp="1"/>
          </p:cNvSpPr>
          <p:nvPr>
            <p:ph idx="1"/>
          </p:nvPr>
        </p:nvSpPr>
        <p:spPr/>
        <p:txBody>
          <a:bodyPr/>
          <a:lstStyle/>
          <a:p>
            <a:pPr marL="0" indent="0">
              <a:buNone/>
            </a:pPr>
            <a:r>
              <a:rPr lang="en-US" dirty="0"/>
              <a:t>FAIR decomposes loss into the following six categories</a:t>
            </a:r>
          </a:p>
          <a:p>
            <a:r>
              <a:rPr lang="en-US" dirty="0"/>
              <a:t>Productivity</a:t>
            </a:r>
          </a:p>
          <a:p>
            <a:r>
              <a:rPr lang="en-US" dirty="0"/>
              <a:t>Response</a:t>
            </a:r>
          </a:p>
          <a:p>
            <a:r>
              <a:rPr lang="en-US" dirty="0"/>
              <a:t>Replacement</a:t>
            </a:r>
          </a:p>
          <a:p>
            <a:r>
              <a:rPr lang="en-US" dirty="0"/>
              <a:t>Competitive Advantage</a:t>
            </a:r>
          </a:p>
          <a:p>
            <a:r>
              <a:rPr lang="en-US" dirty="0"/>
              <a:t>Fines and Judgments</a:t>
            </a:r>
          </a:p>
          <a:p>
            <a:r>
              <a:rPr lang="en-US" dirty="0"/>
              <a:t>Reputation</a:t>
            </a:r>
          </a:p>
          <a:p>
            <a:endParaRPr lang="en-US" dirty="0"/>
          </a:p>
          <a:p>
            <a:endParaRPr lang="en-US" dirty="0"/>
          </a:p>
          <a:p>
            <a:endParaRPr lang="en-US" dirty="0"/>
          </a:p>
        </p:txBody>
      </p:sp>
    </p:spTree>
    <p:extLst>
      <p:ext uri="{BB962C8B-B14F-4D97-AF65-F5344CB8AC3E}">
        <p14:creationId xmlns:p14="http://schemas.microsoft.com/office/powerpoint/2010/main" val="26627746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Forms of Loss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10697051"/>
              </p:ext>
            </p:extLst>
          </p:nvPr>
        </p:nvGraphicFramePr>
        <p:xfrm>
          <a:off x="838200" y="1825625"/>
          <a:ext cx="10833100" cy="4632960"/>
        </p:xfrm>
        <a:graphic>
          <a:graphicData uri="http://schemas.openxmlformats.org/drawingml/2006/table">
            <a:tbl>
              <a:tblPr firstRow="1" bandRow="1">
                <a:tableStyleId>{5C22544A-7EE6-4342-B048-85BDC9FD1C3A}</a:tableStyleId>
              </a:tblPr>
              <a:tblGrid>
                <a:gridCol w="1818600">
                  <a:extLst>
                    <a:ext uri="{9D8B030D-6E8A-4147-A177-3AD203B41FA5}">
                      <a16:colId xmlns:a16="http://schemas.microsoft.com/office/drawing/2014/main" val="20000"/>
                    </a:ext>
                  </a:extLst>
                </a:gridCol>
                <a:gridCol w="9014500">
                  <a:extLst>
                    <a:ext uri="{9D8B030D-6E8A-4147-A177-3AD203B41FA5}">
                      <a16:colId xmlns:a16="http://schemas.microsoft.com/office/drawing/2014/main" val="20001"/>
                    </a:ext>
                  </a:extLst>
                </a:gridCol>
              </a:tblGrid>
              <a:tr h="370840">
                <a:tc>
                  <a:txBody>
                    <a:bodyPr/>
                    <a:lstStyle/>
                    <a:p>
                      <a:endParaRPr lang="en-US" sz="2000" dirty="0"/>
                    </a:p>
                  </a:txBody>
                  <a:tcPr/>
                </a:tc>
                <a:tc>
                  <a:txBody>
                    <a:bodyPr/>
                    <a:lstStyle/>
                    <a:p>
                      <a:endParaRPr lang="en-US" sz="2000" dirty="0"/>
                    </a:p>
                  </a:txBody>
                  <a:tcPr/>
                </a:tc>
                <a:extLst>
                  <a:ext uri="{0D108BD9-81ED-4DB2-BD59-A6C34878D82A}">
                    <a16:rowId xmlns:a16="http://schemas.microsoft.com/office/drawing/2014/main" val="10000"/>
                  </a:ext>
                </a:extLst>
              </a:tr>
              <a:tr h="370840">
                <a:tc>
                  <a:txBody>
                    <a:bodyPr/>
                    <a:lstStyle/>
                    <a:p>
                      <a:r>
                        <a:rPr lang="en-US" sz="2000" b="1" dirty="0"/>
                        <a:t>Productivity</a:t>
                      </a:r>
                    </a:p>
                  </a:txBody>
                  <a:tcPr/>
                </a:tc>
                <a:tc>
                  <a:txBody>
                    <a:bodyPr/>
                    <a:lstStyle/>
                    <a:p>
                      <a:pPr marL="342900" indent="-342900">
                        <a:buAutoNum type="alphaLcPeriod"/>
                      </a:pPr>
                      <a:r>
                        <a:rPr lang="en-US" sz="2000" dirty="0"/>
                        <a:t>Losses resulting from org. ability to execute on its primary</a:t>
                      </a:r>
                      <a:r>
                        <a:rPr lang="en-US" sz="2000" baseline="0" dirty="0"/>
                        <a:t> value proposition. (revenue lost when retail website goes down)</a:t>
                      </a:r>
                    </a:p>
                    <a:p>
                      <a:pPr marL="342900" indent="-342900">
                        <a:buAutoNum type="alphaLcPeriod"/>
                      </a:pPr>
                      <a:r>
                        <a:rPr lang="en-US" sz="2000" dirty="0"/>
                        <a:t>Losses resulting from personnel being paid but unable to perform their duties. (Failure in call center)</a:t>
                      </a:r>
                    </a:p>
                    <a:p>
                      <a:pPr marL="0" indent="0">
                        <a:buNone/>
                      </a:pPr>
                      <a:r>
                        <a:rPr lang="en-US" sz="2000" dirty="0"/>
                        <a:t>Consider if revenue is really lost or simply delayed. Can the revenue be recovered? Are all activities of the personnel effected</a:t>
                      </a:r>
                      <a:r>
                        <a:rPr lang="en-US" sz="2000" baseline="0" dirty="0"/>
                        <a:t> by they failure?</a:t>
                      </a:r>
                      <a:endParaRPr lang="en-US" sz="2000" dirty="0"/>
                    </a:p>
                  </a:txBody>
                  <a:tcPr/>
                </a:tc>
                <a:extLst>
                  <a:ext uri="{0D108BD9-81ED-4DB2-BD59-A6C34878D82A}">
                    <a16:rowId xmlns:a16="http://schemas.microsoft.com/office/drawing/2014/main" val="10001"/>
                  </a:ext>
                </a:extLst>
              </a:tr>
              <a:tr h="370840">
                <a:tc>
                  <a:txBody>
                    <a:bodyPr/>
                    <a:lstStyle/>
                    <a:p>
                      <a:r>
                        <a:rPr lang="en-US" sz="2000" b="1" dirty="0"/>
                        <a:t>Response</a:t>
                      </a:r>
                    </a:p>
                  </a:txBody>
                  <a:tcPr/>
                </a:tc>
                <a:tc>
                  <a:txBody>
                    <a:bodyPr/>
                    <a:lstStyle/>
                    <a:p>
                      <a:r>
                        <a:rPr lang="en-US" sz="2000" dirty="0"/>
                        <a:t>Costs associated with managing the loss event. For example incident response team costs.</a:t>
                      </a:r>
                    </a:p>
                    <a:p>
                      <a:r>
                        <a:rPr lang="en-US" sz="2000" dirty="0"/>
                        <a:t>Secondary</a:t>
                      </a:r>
                      <a:r>
                        <a:rPr lang="en-US" sz="2000" baseline="0" dirty="0"/>
                        <a:t> Response costs (expenses incurred dealing with secondary stakeholder) like notification and credit monitoring costs (confidential records breach)</a:t>
                      </a:r>
                      <a:endParaRPr lang="en-US" sz="2000" dirty="0"/>
                    </a:p>
                  </a:txBody>
                  <a:tcPr/>
                </a:tc>
                <a:extLst>
                  <a:ext uri="{0D108BD9-81ED-4DB2-BD59-A6C34878D82A}">
                    <a16:rowId xmlns:a16="http://schemas.microsoft.com/office/drawing/2014/main" val="10002"/>
                  </a:ext>
                </a:extLst>
              </a:tr>
              <a:tr h="370840">
                <a:tc>
                  <a:txBody>
                    <a:bodyPr/>
                    <a:lstStyle/>
                    <a:p>
                      <a:r>
                        <a:rPr lang="en-US" sz="2000" b="1" dirty="0"/>
                        <a:t>Replacement</a:t>
                      </a:r>
                    </a:p>
                  </a:txBody>
                  <a:tcPr/>
                </a:tc>
                <a:tc>
                  <a:txBody>
                    <a:bodyPr/>
                    <a:lstStyle/>
                    <a:p>
                      <a:r>
                        <a:rPr lang="en-US" sz="2000" dirty="0"/>
                        <a:t>The</a:t>
                      </a:r>
                      <a:r>
                        <a:rPr lang="en-US" sz="2000" baseline="0" dirty="0"/>
                        <a:t> intrinsic value of the asset. The cost to replace the physical asset.</a:t>
                      </a:r>
                    </a:p>
                    <a:p>
                      <a:r>
                        <a:rPr lang="en-US" sz="2000" baseline="0" dirty="0"/>
                        <a:t>Secondary replacement costs: Refund stolen funds. Replacing credit cards after a credit card information breach.</a:t>
                      </a:r>
                      <a:endParaRPr lang="en-US" sz="200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2255525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Forms of Loss</a:t>
            </a:r>
          </a:p>
        </p:txBody>
      </p:sp>
      <p:sp>
        <p:nvSpPr>
          <p:cNvPr id="8" name="Content Placeholder 7">
            <a:extLst>
              <a:ext uri="{FF2B5EF4-FFF2-40B4-BE49-F238E27FC236}">
                <a16:creationId xmlns:a16="http://schemas.microsoft.com/office/drawing/2014/main" id="{58506797-A51D-E64C-8112-BDA0580A6E19}"/>
              </a:ext>
            </a:extLst>
          </p:cNvPr>
          <p:cNvSpPr>
            <a:spLocks noGrp="1"/>
          </p:cNvSpPr>
          <p:nvPr>
            <p:ph idx="1"/>
          </p:nvPr>
        </p:nvSpPr>
        <p:spPr/>
        <p:txBody>
          <a:bodyPr/>
          <a:lstStyle/>
          <a:p>
            <a:endParaRPr lang="en-US"/>
          </a:p>
        </p:txBody>
      </p:sp>
      <p:graphicFrame>
        <p:nvGraphicFramePr>
          <p:cNvPr id="4" name="Content Placeholder 3"/>
          <p:cNvGraphicFramePr>
            <a:graphicFrameLocks/>
          </p:cNvGraphicFramePr>
          <p:nvPr>
            <p:extLst>
              <p:ext uri="{D42A27DB-BD31-4B8C-83A1-F6EECF244321}">
                <p14:modId xmlns:p14="http://schemas.microsoft.com/office/powerpoint/2010/main" val="2355795105"/>
              </p:ext>
            </p:extLst>
          </p:nvPr>
        </p:nvGraphicFramePr>
        <p:xfrm>
          <a:off x="838200" y="1825625"/>
          <a:ext cx="10515600" cy="4328160"/>
        </p:xfrm>
        <a:graphic>
          <a:graphicData uri="http://schemas.openxmlformats.org/drawingml/2006/table">
            <a:tbl>
              <a:tblPr firstRow="1" bandRow="1">
                <a:tableStyleId>{5C22544A-7EE6-4342-B048-85BDC9FD1C3A}</a:tableStyleId>
              </a:tblPr>
              <a:tblGrid>
                <a:gridCol w="2322250">
                  <a:extLst>
                    <a:ext uri="{9D8B030D-6E8A-4147-A177-3AD203B41FA5}">
                      <a16:colId xmlns:a16="http://schemas.microsoft.com/office/drawing/2014/main" val="20000"/>
                    </a:ext>
                  </a:extLst>
                </a:gridCol>
                <a:gridCol w="8193350">
                  <a:extLst>
                    <a:ext uri="{9D8B030D-6E8A-4147-A177-3AD203B41FA5}">
                      <a16:colId xmlns:a16="http://schemas.microsoft.com/office/drawing/2014/main" val="20001"/>
                    </a:ext>
                  </a:extLst>
                </a:gridCol>
              </a:tblGrid>
              <a:tr h="370840">
                <a:tc>
                  <a:txBody>
                    <a:bodyPr/>
                    <a:lstStyle/>
                    <a:p>
                      <a:endParaRPr lang="en-US" sz="2000" dirty="0"/>
                    </a:p>
                  </a:txBody>
                  <a:tcPr/>
                </a:tc>
                <a:tc>
                  <a:txBody>
                    <a:bodyPr/>
                    <a:lstStyle/>
                    <a:p>
                      <a:endParaRPr lang="en-US" sz="2000"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a:t>Competitive Advantage</a:t>
                      </a:r>
                    </a:p>
                    <a:p>
                      <a:endParaRPr lang="en-US" sz="20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Losses</a:t>
                      </a:r>
                      <a:r>
                        <a:rPr lang="en-US" sz="2000" baseline="0" dirty="0"/>
                        <a:t> focused on some asset (physical or logical) that provide an advantage over the competition. Something another company cannot acquire or develop (legally) on their own (like intellectual property, secret business plans, market information, patent, copyrights, trade secrets).</a:t>
                      </a:r>
                      <a:endParaRPr lang="en-US" sz="2000" dirty="0"/>
                    </a:p>
                    <a:p>
                      <a:pPr marL="0" indent="0">
                        <a:buNone/>
                      </a:pPr>
                      <a:endParaRPr lang="en-US" sz="2000" dirty="0"/>
                    </a:p>
                  </a:txBody>
                  <a:tcPr/>
                </a:tc>
                <a:extLst>
                  <a:ext uri="{0D108BD9-81ED-4DB2-BD59-A6C34878D82A}">
                    <a16:rowId xmlns:a16="http://schemas.microsoft.com/office/drawing/2014/main" val="10001"/>
                  </a:ext>
                </a:extLst>
              </a:tr>
              <a:tr h="370840">
                <a:tc>
                  <a:txBody>
                    <a:bodyPr/>
                    <a:lstStyle/>
                    <a:p>
                      <a:r>
                        <a:rPr lang="en-US" sz="2000" b="1" dirty="0"/>
                        <a:t>Fines and Judgments</a:t>
                      </a:r>
                    </a:p>
                  </a:txBody>
                  <a:tcPr/>
                </a:tc>
                <a:tc>
                  <a:txBody>
                    <a:bodyPr/>
                    <a:lstStyle/>
                    <a:p>
                      <a:pPr marL="0" indent="0">
                        <a:buNone/>
                      </a:pPr>
                      <a:r>
                        <a:rPr lang="en-US" sz="2000" dirty="0"/>
                        <a:t>Regulatorily fines, class action law suits</a:t>
                      </a:r>
                    </a:p>
                  </a:txBody>
                  <a:tcPr/>
                </a:tc>
                <a:extLst>
                  <a:ext uri="{0D108BD9-81ED-4DB2-BD59-A6C34878D82A}">
                    <a16:rowId xmlns:a16="http://schemas.microsoft.com/office/drawing/2014/main" val="10002"/>
                  </a:ext>
                </a:extLst>
              </a:tr>
              <a:tr h="370840">
                <a:tc>
                  <a:txBody>
                    <a:bodyPr/>
                    <a:lstStyle/>
                    <a:p>
                      <a:r>
                        <a:rPr lang="en-US" sz="2000" b="1" dirty="0"/>
                        <a:t>Reputation</a:t>
                      </a:r>
                    </a:p>
                  </a:txBody>
                  <a:tcPr/>
                </a:tc>
                <a:tc>
                  <a:txBody>
                    <a:bodyPr/>
                    <a:lstStyle/>
                    <a:p>
                      <a:r>
                        <a:rPr lang="en-US" sz="2000" dirty="0"/>
                        <a:t>Effects of</a:t>
                      </a:r>
                      <a:r>
                        <a:rPr lang="en-US" sz="2000" baseline="0" dirty="0"/>
                        <a:t> reputation loss: market share, cost of capital, stock price, increased cost hiring/retaining employees.</a:t>
                      </a:r>
                    </a:p>
                    <a:p>
                      <a:r>
                        <a:rPr lang="en-US" sz="2000" baseline="0" dirty="0"/>
                        <a:t>Reputation losses occur because of a secondary stakeholder perception that and organization’s value has decreased or liability has increase that affects stakeholders.</a:t>
                      </a:r>
                      <a:endParaRPr lang="en-US" sz="200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5068110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BA657-A5BB-A040-9F65-5AD2207CD36E}"/>
              </a:ext>
            </a:extLst>
          </p:cNvPr>
          <p:cNvSpPr>
            <a:spLocks noGrp="1"/>
          </p:cNvSpPr>
          <p:nvPr>
            <p:ph type="title"/>
          </p:nvPr>
        </p:nvSpPr>
        <p:spPr/>
        <p:txBody>
          <a:bodyPr/>
          <a:lstStyle/>
          <a:p>
            <a:r>
              <a:rPr lang="en-US" dirty="0"/>
              <a:t>Typical Loss Type Mapping</a:t>
            </a:r>
          </a:p>
        </p:txBody>
      </p:sp>
      <p:graphicFrame>
        <p:nvGraphicFramePr>
          <p:cNvPr id="4" name="Table 3">
            <a:extLst>
              <a:ext uri="{FF2B5EF4-FFF2-40B4-BE49-F238E27FC236}">
                <a16:creationId xmlns:a16="http://schemas.microsoft.com/office/drawing/2014/main" id="{7017DACB-FB1A-4145-9A26-528699236E35}"/>
              </a:ext>
            </a:extLst>
          </p:cNvPr>
          <p:cNvGraphicFramePr>
            <a:graphicFrameLocks noGrp="1"/>
          </p:cNvGraphicFramePr>
          <p:nvPr>
            <p:extLst>
              <p:ext uri="{D42A27DB-BD31-4B8C-83A1-F6EECF244321}">
                <p14:modId xmlns:p14="http://schemas.microsoft.com/office/powerpoint/2010/main" val="693755857"/>
              </p:ext>
            </p:extLst>
          </p:nvPr>
        </p:nvGraphicFramePr>
        <p:xfrm>
          <a:off x="2035962" y="1860885"/>
          <a:ext cx="7136915" cy="4053840"/>
        </p:xfrm>
        <a:graphic>
          <a:graphicData uri="http://schemas.openxmlformats.org/drawingml/2006/table">
            <a:tbl>
              <a:tblPr firstRow="1" bandRow="1">
                <a:tableStyleId>{5C22544A-7EE6-4342-B048-85BDC9FD1C3A}</a:tableStyleId>
              </a:tblPr>
              <a:tblGrid>
                <a:gridCol w="3669264">
                  <a:extLst>
                    <a:ext uri="{9D8B030D-6E8A-4147-A177-3AD203B41FA5}">
                      <a16:colId xmlns:a16="http://schemas.microsoft.com/office/drawing/2014/main" val="1325665000"/>
                    </a:ext>
                  </a:extLst>
                </a:gridCol>
                <a:gridCol w="1393233">
                  <a:extLst>
                    <a:ext uri="{9D8B030D-6E8A-4147-A177-3AD203B41FA5}">
                      <a16:colId xmlns:a16="http://schemas.microsoft.com/office/drawing/2014/main" val="132325011"/>
                    </a:ext>
                  </a:extLst>
                </a:gridCol>
                <a:gridCol w="2074418">
                  <a:extLst>
                    <a:ext uri="{9D8B030D-6E8A-4147-A177-3AD203B41FA5}">
                      <a16:colId xmlns:a16="http://schemas.microsoft.com/office/drawing/2014/main" val="1199739746"/>
                    </a:ext>
                  </a:extLst>
                </a:gridCol>
              </a:tblGrid>
              <a:tr h="370840">
                <a:tc>
                  <a:txBody>
                    <a:bodyPr/>
                    <a:lstStyle/>
                    <a:p>
                      <a:pPr algn="ctr"/>
                      <a:r>
                        <a:rPr lang="en-US" sz="2800" dirty="0"/>
                        <a:t>Loss Type</a:t>
                      </a:r>
                    </a:p>
                  </a:txBody>
                  <a:tcPr/>
                </a:tc>
                <a:tc>
                  <a:txBody>
                    <a:bodyPr/>
                    <a:lstStyle/>
                    <a:p>
                      <a:pPr algn="ctr"/>
                      <a:r>
                        <a:rPr lang="en-US" sz="2800" dirty="0"/>
                        <a:t>Primary Loss</a:t>
                      </a:r>
                    </a:p>
                  </a:txBody>
                  <a:tcPr/>
                </a:tc>
                <a:tc>
                  <a:txBody>
                    <a:bodyPr/>
                    <a:lstStyle/>
                    <a:p>
                      <a:pPr algn="ctr"/>
                      <a:r>
                        <a:rPr lang="en-US" sz="2800" dirty="0"/>
                        <a:t>Secondary Loss</a:t>
                      </a:r>
                    </a:p>
                  </a:txBody>
                  <a:tcPr/>
                </a:tc>
                <a:extLst>
                  <a:ext uri="{0D108BD9-81ED-4DB2-BD59-A6C34878D82A}">
                    <a16:rowId xmlns:a16="http://schemas.microsoft.com/office/drawing/2014/main" val="2512713546"/>
                  </a:ext>
                </a:extLst>
              </a:tr>
              <a:tr h="370840">
                <a:tc>
                  <a:txBody>
                    <a:bodyPr/>
                    <a:lstStyle/>
                    <a:p>
                      <a:r>
                        <a:rPr lang="en-US" sz="2800" dirty="0"/>
                        <a:t>Productivity</a:t>
                      </a:r>
                    </a:p>
                  </a:txBody>
                  <a:tcPr/>
                </a:tc>
                <a:tc>
                  <a:txBody>
                    <a:bodyPr/>
                    <a:lstStyle/>
                    <a:p>
                      <a:pPr algn="ctr"/>
                      <a:r>
                        <a:rPr lang="en-US" sz="2800" b="1" dirty="0"/>
                        <a:t>✭</a:t>
                      </a:r>
                    </a:p>
                  </a:txBody>
                  <a:tcPr/>
                </a:tc>
                <a:tc>
                  <a:txBody>
                    <a:bodyPr/>
                    <a:lstStyle/>
                    <a:p>
                      <a:pPr algn="ctr"/>
                      <a:endParaRPr lang="en-US" sz="2800" dirty="0"/>
                    </a:p>
                  </a:txBody>
                  <a:tcPr/>
                </a:tc>
                <a:extLst>
                  <a:ext uri="{0D108BD9-81ED-4DB2-BD59-A6C34878D82A}">
                    <a16:rowId xmlns:a16="http://schemas.microsoft.com/office/drawing/2014/main" val="2485789199"/>
                  </a:ext>
                </a:extLst>
              </a:tr>
              <a:tr h="370840">
                <a:tc>
                  <a:txBody>
                    <a:bodyPr/>
                    <a:lstStyle/>
                    <a:p>
                      <a:r>
                        <a:rPr lang="en-US" sz="2800" dirty="0"/>
                        <a:t>Replacement</a:t>
                      </a:r>
                    </a:p>
                  </a:txBody>
                  <a:tcPr/>
                </a:tc>
                <a:tc>
                  <a:txBody>
                    <a:bodyPr/>
                    <a:lstStyle/>
                    <a:p>
                      <a:pPr algn="ctr"/>
                      <a:r>
                        <a:rPr lang="en-US" sz="2800" b="1" dirty="0"/>
                        <a:t>✭</a:t>
                      </a:r>
                    </a:p>
                  </a:txBody>
                  <a:tcPr/>
                </a:tc>
                <a:tc>
                  <a:txBody>
                    <a:bodyPr/>
                    <a:lstStyle/>
                    <a:p>
                      <a:pPr algn="ctr"/>
                      <a:endParaRPr lang="en-US" sz="2800" dirty="0"/>
                    </a:p>
                  </a:txBody>
                  <a:tcPr/>
                </a:tc>
                <a:extLst>
                  <a:ext uri="{0D108BD9-81ED-4DB2-BD59-A6C34878D82A}">
                    <a16:rowId xmlns:a16="http://schemas.microsoft.com/office/drawing/2014/main" val="2370882801"/>
                  </a:ext>
                </a:extLst>
              </a:tr>
              <a:tr h="370840">
                <a:tc>
                  <a:txBody>
                    <a:bodyPr/>
                    <a:lstStyle/>
                    <a:p>
                      <a:r>
                        <a:rPr lang="en-US" sz="2800" dirty="0"/>
                        <a:t>Response</a:t>
                      </a:r>
                    </a:p>
                  </a:txBody>
                  <a:tcPr/>
                </a:tc>
                <a:tc>
                  <a:txBody>
                    <a:bodyPr/>
                    <a:lstStyle/>
                    <a:p>
                      <a:pPr algn="ctr"/>
                      <a:r>
                        <a:rPr lang="en-US" sz="2800" b="1"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733554574"/>
                  </a:ext>
                </a:extLst>
              </a:tr>
              <a:tr h="370840">
                <a:tc>
                  <a:txBody>
                    <a:bodyPr/>
                    <a:lstStyle/>
                    <a:p>
                      <a:r>
                        <a:rPr lang="en-US" sz="2800" dirty="0"/>
                        <a:t>Competitive Advantage</a:t>
                      </a:r>
                    </a:p>
                  </a:txBody>
                  <a:tcPr/>
                </a:tc>
                <a:tc>
                  <a:txBody>
                    <a:bodyPr/>
                    <a:lstStyle/>
                    <a:p>
                      <a:pPr algn="ctr"/>
                      <a:endParaRPr lang="en-US" sz="2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rPr>
                        <a:t>✭</a:t>
                      </a:r>
                    </a:p>
                  </a:txBody>
                  <a:tcPr/>
                </a:tc>
                <a:extLst>
                  <a:ext uri="{0D108BD9-81ED-4DB2-BD59-A6C34878D82A}">
                    <a16:rowId xmlns:a16="http://schemas.microsoft.com/office/drawing/2014/main" val="927795147"/>
                  </a:ext>
                </a:extLst>
              </a:tr>
              <a:tr h="370840">
                <a:tc>
                  <a:txBody>
                    <a:bodyPr/>
                    <a:lstStyle/>
                    <a:p>
                      <a:r>
                        <a:rPr lang="en-US" sz="2800" dirty="0"/>
                        <a:t>Reputation</a:t>
                      </a:r>
                    </a:p>
                  </a:txBody>
                  <a:tcPr/>
                </a:tc>
                <a:tc>
                  <a:txBody>
                    <a:bodyPr/>
                    <a:lstStyle/>
                    <a:p>
                      <a:pPr algn="ctr"/>
                      <a:endParaRPr lang="en-US" sz="2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4064544528"/>
                  </a:ext>
                </a:extLst>
              </a:tr>
              <a:tr h="370840">
                <a:tc>
                  <a:txBody>
                    <a:bodyPr/>
                    <a:lstStyle/>
                    <a:p>
                      <a:r>
                        <a:rPr lang="en-US" sz="2800" dirty="0"/>
                        <a:t>Fines and Judgements</a:t>
                      </a:r>
                    </a:p>
                  </a:txBody>
                  <a:tcPr/>
                </a:tc>
                <a:tc>
                  <a:txBody>
                    <a:bodyPr/>
                    <a:lstStyle/>
                    <a:p>
                      <a:pPr algn="ctr"/>
                      <a:endParaRPr lang="en-US" sz="2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rPr>
                        <a:t>✭</a:t>
                      </a:r>
                    </a:p>
                  </a:txBody>
                  <a:tcPr/>
                </a:tc>
                <a:extLst>
                  <a:ext uri="{0D108BD9-81ED-4DB2-BD59-A6C34878D82A}">
                    <a16:rowId xmlns:a16="http://schemas.microsoft.com/office/drawing/2014/main" val="499423167"/>
                  </a:ext>
                </a:extLst>
              </a:tr>
            </a:tbl>
          </a:graphicData>
        </a:graphic>
      </p:graphicFrame>
    </p:spTree>
    <p:extLst>
      <p:ext uri="{BB962C8B-B14F-4D97-AF65-F5344CB8AC3E}">
        <p14:creationId xmlns:p14="http://schemas.microsoft.com/office/powerpoint/2010/main" val="26485134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Secondary Risk</a:t>
            </a:r>
          </a:p>
        </p:txBody>
      </p:sp>
      <p:graphicFrame>
        <p:nvGraphicFramePr>
          <p:cNvPr id="4" name="Content Placeholder 5">
            <a:extLst>
              <a:ext uri="{FF2B5EF4-FFF2-40B4-BE49-F238E27FC236}">
                <a16:creationId xmlns:a16="http://schemas.microsoft.com/office/drawing/2014/main" id="{7EED3120-E399-7D4D-A708-3C8D1CAD8450}"/>
              </a:ext>
            </a:extLst>
          </p:cNvPr>
          <p:cNvGraphicFramePr>
            <a:graphicFrameLocks/>
          </p:cNvGraphicFramePr>
          <p:nvPr>
            <p:extLst>
              <p:ext uri="{D42A27DB-BD31-4B8C-83A1-F6EECF244321}">
                <p14:modId xmlns:p14="http://schemas.microsoft.com/office/powerpoint/2010/main" val="4243308921"/>
              </p:ext>
            </p:extLst>
          </p:nvPr>
        </p:nvGraphicFramePr>
        <p:xfrm>
          <a:off x="270146" y="1134716"/>
          <a:ext cx="11651707" cy="48453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868713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Secondary Risk</a:t>
            </a:r>
          </a:p>
        </p:txBody>
      </p:sp>
      <p:sp>
        <p:nvSpPr>
          <p:cNvPr id="3" name="Content Placeholder 2"/>
          <p:cNvSpPr>
            <a:spLocks noGrp="1"/>
          </p:cNvSpPr>
          <p:nvPr>
            <p:ph idx="1"/>
          </p:nvPr>
        </p:nvSpPr>
        <p:spPr/>
        <p:txBody>
          <a:bodyPr/>
          <a:lstStyle/>
          <a:p>
            <a:pPr marL="0" indent="0">
              <a:buNone/>
            </a:pPr>
            <a:r>
              <a:rPr lang="en-US" b="1" i="1" dirty="0"/>
              <a:t>“Primary stakeholder loss-exposure that exists due to the potential for secondary stakeholder reactions to primary event.”</a:t>
            </a:r>
          </a:p>
          <a:p>
            <a:pPr marL="0" indent="0">
              <a:buNone/>
            </a:pPr>
            <a:r>
              <a:rPr lang="en-US" dirty="0"/>
              <a:t>Think of it as the fallout from the primary event.</a:t>
            </a:r>
          </a:p>
          <a:p>
            <a:pPr marL="0" indent="0">
              <a:buNone/>
            </a:pPr>
            <a:r>
              <a:rPr lang="en-US" dirty="0"/>
              <a:t>Or another way to look at it is that primary losses identified in a risk scenario will always be incurred in each loss event (in the estimated range of loss magnitude). Secondary losses will occur only in some of the loss events (in the estimated range of loss magnitude) and not at all in others.</a:t>
            </a:r>
          </a:p>
        </p:txBody>
      </p:sp>
    </p:spTree>
    <p:extLst>
      <p:ext uri="{BB962C8B-B14F-4D97-AF65-F5344CB8AC3E}">
        <p14:creationId xmlns:p14="http://schemas.microsoft.com/office/powerpoint/2010/main" val="22764073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Secondary Risk</a:t>
            </a:r>
          </a:p>
        </p:txBody>
      </p:sp>
      <p:graphicFrame>
        <p:nvGraphicFramePr>
          <p:cNvPr id="4" name="Content Placeholder 5">
            <a:extLst>
              <a:ext uri="{FF2B5EF4-FFF2-40B4-BE49-F238E27FC236}">
                <a16:creationId xmlns:a16="http://schemas.microsoft.com/office/drawing/2014/main" id="{7EED3120-E399-7D4D-A708-3C8D1CAD8450}"/>
              </a:ext>
            </a:extLst>
          </p:cNvPr>
          <p:cNvGraphicFramePr>
            <a:graphicFrameLocks/>
          </p:cNvGraphicFramePr>
          <p:nvPr>
            <p:extLst>
              <p:ext uri="{D42A27DB-BD31-4B8C-83A1-F6EECF244321}">
                <p14:modId xmlns:p14="http://schemas.microsoft.com/office/powerpoint/2010/main" val="477035748"/>
              </p:ext>
            </p:extLst>
          </p:nvPr>
        </p:nvGraphicFramePr>
        <p:xfrm>
          <a:off x="270146" y="1134716"/>
          <a:ext cx="11651707" cy="48453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925477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31845"/>
            <a:ext cx="10515600" cy="5645118"/>
          </a:xfrm>
        </p:spPr>
        <p:txBody>
          <a:bodyPr>
            <a:normAutofit lnSpcReduction="10000"/>
          </a:bodyPr>
          <a:lstStyle/>
          <a:p>
            <a:pPr marL="0" indent="0">
              <a:buNone/>
            </a:pPr>
            <a:r>
              <a:rPr lang="en-US" sz="4400" b="1" dirty="0">
                <a:latin typeface="+mj-lt"/>
              </a:rPr>
              <a:t>Secondary Loss Event Frequency (SLEF)</a:t>
            </a:r>
          </a:p>
          <a:p>
            <a:pPr marL="0" indent="0">
              <a:buNone/>
            </a:pPr>
            <a:r>
              <a:rPr lang="en-US" b="1" i="1" dirty="0"/>
              <a:t>“The percentage of primary events that have secondary effects.”</a:t>
            </a:r>
          </a:p>
          <a:p>
            <a:pPr marL="0" indent="0">
              <a:buNone/>
            </a:pPr>
            <a:r>
              <a:rPr lang="en-US" dirty="0"/>
              <a:t>Company X has environmental loss event of 10 times per year. Secondary losses materialize only 20% of the time i.e. SLEF is 2 times per year.</a:t>
            </a:r>
          </a:p>
          <a:p>
            <a:pPr marL="0" indent="0">
              <a:buNone/>
            </a:pPr>
            <a:endParaRPr lang="en-US" dirty="0"/>
          </a:p>
          <a:p>
            <a:pPr marL="0" indent="0">
              <a:buNone/>
            </a:pPr>
            <a:r>
              <a:rPr lang="en-US" sz="4400" b="1" dirty="0">
                <a:latin typeface="+mj-lt"/>
              </a:rPr>
              <a:t>Secondary Loss Magnitude</a:t>
            </a:r>
          </a:p>
          <a:p>
            <a:pPr marL="0" indent="0">
              <a:buNone/>
            </a:pPr>
            <a:r>
              <a:rPr lang="en-US" b="1" i="1" dirty="0"/>
              <a:t>“Loss associated with secondary stakeholder reactions.”</a:t>
            </a:r>
          </a:p>
          <a:p>
            <a:pPr marL="0" indent="0">
              <a:buNone/>
            </a:pPr>
            <a:r>
              <a:rPr lang="en-US" dirty="0"/>
              <a:t>Examples: Civil, criminal or contractual fines and judgments, notification costs, public relation costs, legal defense costs, effects of regulatory sanctions, lost market share, diminished stock price, increased cost of capital….</a:t>
            </a:r>
          </a:p>
        </p:txBody>
      </p:sp>
    </p:spTree>
    <p:extLst>
      <p:ext uri="{BB962C8B-B14F-4D97-AF65-F5344CB8AC3E}">
        <p14:creationId xmlns:p14="http://schemas.microsoft.com/office/powerpoint/2010/main" val="746566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FF5F4-694B-3F4F-9764-F8606B094BBD}"/>
              </a:ext>
            </a:extLst>
          </p:cNvPr>
          <p:cNvSpPr>
            <a:spLocks noGrp="1"/>
          </p:cNvSpPr>
          <p:nvPr>
            <p:ph type="title"/>
          </p:nvPr>
        </p:nvSpPr>
        <p:spPr/>
        <p:txBody>
          <a:bodyPr/>
          <a:lstStyle/>
          <a:p>
            <a:r>
              <a:rPr lang="en-US" dirty="0"/>
              <a:t>The FAIR Model</a:t>
            </a:r>
          </a:p>
        </p:txBody>
      </p:sp>
      <p:sp>
        <p:nvSpPr>
          <p:cNvPr id="3" name="Content Placeholder 2">
            <a:extLst>
              <a:ext uri="{FF2B5EF4-FFF2-40B4-BE49-F238E27FC236}">
                <a16:creationId xmlns:a16="http://schemas.microsoft.com/office/drawing/2014/main" id="{7DABFFA8-9B0E-984E-AAB0-CF925A90847B}"/>
              </a:ext>
            </a:extLst>
          </p:cNvPr>
          <p:cNvSpPr>
            <a:spLocks noGrp="1"/>
          </p:cNvSpPr>
          <p:nvPr>
            <p:ph idx="1"/>
          </p:nvPr>
        </p:nvSpPr>
        <p:spPr/>
        <p:txBody>
          <a:bodyPr/>
          <a:lstStyle/>
          <a:p>
            <a:r>
              <a:rPr lang="en-US" b="1" dirty="0"/>
              <a:t>Note: </a:t>
            </a:r>
            <a:r>
              <a:rPr lang="en-US" dirty="0"/>
              <a:t>In a risk analysis we only go as deep into the model as is needed or supported by good data.</a:t>
            </a:r>
          </a:p>
          <a:p>
            <a:r>
              <a:rPr lang="en-US" dirty="0"/>
              <a:t>If we go deeper into the model and start using even more uncertain estimates or data we risk reducing the accuracy of the analysis.</a:t>
            </a:r>
          </a:p>
          <a:p>
            <a:r>
              <a:rPr lang="en-US" dirty="0"/>
              <a:t>Even if some building blocks are not used in a risk analysis it is good to keep them in mind and review how they might relate to the scenario. This review might reveal other aspects of the scenario (scope, assumptions etc.) that were previously not specifically mentioned.</a:t>
            </a:r>
          </a:p>
          <a:p>
            <a:endParaRPr lang="en-US" dirty="0"/>
          </a:p>
          <a:p>
            <a:endParaRPr lang="en-US" dirty="0"/>
          </a:p>
        </p:txBody>
      </p:sp>
    </p:spTree>
    <p:extLst>
      <p:ext uri="{BB962C8B-B14F-4D97-AF65-F5344CB8AC3E}">
        <p14:creationId xmlns:p14="http://schemas.microsoft.com/office/powerpoint/2010/main" val="9728196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D5A65-1B48-DB4E-B78B-D000D6B7256E}"/>
              </a:ext>
            </a:extLst>
          </p:cNvPr>
          <p:cNvSpPr>
            <a:spLocks noGrp="1"/>
          </p:cNvSpPr>
          <p:nvPr>
            <p:ph type="title"/>
          </p:nvPr>
        </p:nvSpPr>
        <p:spPr/>
        <p:txBody>
          <a:bodyPr/>
          <a:lstStyle/>
          <a:p>
            <a:r>
              <a:rPr lang="en-US" dirty="0"/>
              <a:t>FAIR and Control Categories</a:t>
            </a:r>
          </a:p>
        </p:txBody>
      </p:sp>
      <p:sp>
        <p:nvSpPr>
          <p:cNvPr id="3" name="Content Placeholder 2">
            <a:extLst>
              <a:ext uri="{FF2B5EF4-FFF2-40B4-BE49-F238E27FC236}">
                <a16:creationId xmlns:a16="http://schemas.microsoft.com/office/drawing/2014/main" id="{EAC41225-C09E-8C4C-875B-55E58099B2FF}"/>
              </a:ext>
            </a:extLst>
          </p:cNvPr>
          <p:cNvSpPr>
            <a:spLocks noGrp="1"/>
          </p:cNvSpPr>
          <p:nvPr>
            <p:ph idx="1"/>
          </p:nvPr>
        </p:nvSpPr>
        <p:spPr/>
        <p:txBody>
          <a:bodyPr/>
          <a:lstStyle/>
          <a:p>
            <a:pPr marL="0" indent="0">
              <a:buNone/>
            </a:pPr>
            <a:r>
              <a:rPr lang="en-US" dirty="0"/>
              <a:t>FAIR considers four main control categories</a:t>
            </a:r>
          </a:p>
          <a:p>
            <a:r>
              <a:rPr lang="en-US" dirty="0"/>
              <a:t>Avoidance Controls</a:t>
            </a:r>
          </a:p>
          <a:p>
            <a:r>
              <a:rPr lang="en-US" dirty="0"/>
              <a:t>Deterrent Controls</a:t>
            </a:r>
          </a:p>
          <a:p>
            <a:r>
              <a:rPr lang="en-US" dirty="0"/>
              <a:t>Vulnerability Controls</a:t>
            </a:r>
          </a:p>
          <a:p>
            <a:r>
              <a:rPr lang="en-US" dirty="0"/>
              <a:t>Responsive Controls</a:t>
            </a:r>
          </a:p>
          <a:p>
            <a:endParaRPr lang="en-US" dirty="0"/>
          </a:p>
        </p:txBody>
      </p:sp>
    </p:spTree>
    <p:extLst>
      <p:ext uri="{BB962C8B-B14F-4D97-AF65-F5344CB8AC3E}">
        <p14:creationId xmlns:p14="http://schemas.microsoft.com/office/powerpoint/2010/main" val="34391175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Content Placeholder 5"/>
          <p:cNvGraphicFramePr>
            <a:graphicFrameLocks/>
          </p:cNvGraphicFramePr>
          <p:nvPr/>
        </p:nvGraphicFramePr>
        <p:xfrm>
          <a:off x="-228600" y="1080125"/>
          <a:ext cx="11651707" cy="484537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5" name="Group 4">
            <a:extLst>
              <a:ext uri="{FF2B5EF4-FFF2-40B4-BE49-F238E27FC236}">
                <a16:creationId xmlns:a16="http://schemas.microsoft.com/office/drawing/2014/main" id="{8835E725-34AE-0C47-8D53-59DF88CB661B}"/>
              </a:ext>
            </a:extLst>
          </p:cNvPr>
          <p:cNvGrpSpPr/>
          <p:nvPr/>
        </p:nvGrpSpPr>
        <p:grpSpPr>
          <a:xfrm>
            <a:off x="120801" y="461394"/>
            <a:ext cx="10402585" cy="5533455"/>
            <a:chOff x="120801" y="461394"/>
            <a:chExt cx="10402585" cy="5533455"/>
          </a:xfrm>
        </p:grpSpPr>
        <p:sp>
          <p:nvSpPr>
            <p:cNvPr id="3" name="Rounded Rectangle 2">
              <a:extLst>
                <a:ext uri="{FF2B5EF4-FFF2-40B4-BE49-F238E27FC236}">
                  <a16:creationId xmlns:a16="http://schemas.microsoft.com/office/drawing/2014/main" id="{1878CF99-D2EF-AA4E-A336-2506F0EA14F2}"/>
                </a:ext>
              </a:extLst>
            </p:cNvPr>
            <p:cNvSpPr/>
            <p:nvPr/>
          </p:nvSpPr>
          <p:spPr>
            <a:xfrm>
              <a:off x="120801" y="4939133"/>
              <a:ext cx="1712422" cy="1055716"/>
            </a:xfrm>
            <a:prstGeom prst="round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Line Callout 2 3">
              <a:extLst>
                <a:ext uri="{FF2B5EF4-FFF2-40B4-BE49-F238E27FC236}">
                  <a16:creationId xmlns:a16="http://schemas.microsoft.com/office/drawing/2014/main" id="{F59544E8-7065-F54B-B71D-FBA4FD2C9A69}"/>
                </a:ext>
              </a:extLst>
            </p:cNvPr>
            <p:cNvSpPr/>
            <p:nvPr/>
          </p:nvSpPr>
          <p:spPr>
            <a:xfrm>
              <a:off x="5414491" y="461394"/>
              <a:ext cx="5108895" cy="1157681"/>
            </a:xfrm>
            <a:prstGeom prst="borderCallout2">
              <a:avLst>
                <a:gd name="adj1" fmla="val 49909"/>
                <a:gd name="adj2" fmla="val -451"/>
                <a:gd name="adj3" fmla="val 49909"/>
                <a:gd name="adj4" fmla="val -16010"/>
                <a:gd name="adj5" fmla="val 386477"/>
                <a:gd name="adj6" fmla="val -76224"/>
              </a:avLst>
            </a:prstGeom>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Avoidance Controls</a:t>
              </a:r>
            </a:p>
            <a:p>
              <a:r>
                <a:rPr lang="en-US" dirty="0"/>
                <a:t>Affect the frequency and/or likelihood of encountering threats</a:t>
              </a:r>
            </a:p>
          </p:txBody>
        </p:sp>
      </p:grpSp>
      <p:grpSp>
        <p:nvGrpSpPr>
          <p:cNvPr id="7" name="Group 6">
            <a:extLst>
              <a:ext uri="{FF2B5EF4-FFF2-40B4-BE49-F238E27FC236}">
                <a16:creationId xmlns:a16="http://schemas.microsoft.com/office/drawing/2014/main" id="{92672B83-423A-FB41-80F2-4A8F41E6D476}"/>
              </a:ext>
            </a:extLst>
          </p:cNvPr>
          <p:cNvGrpSpPr/>
          <p:nvPr/>
        </p:nvGrpSpPr>
        <p:grpSpPr>
          <a:xfrm>
            <a:off x="1985039" y="461394"/>
            <a:ext cx="10054985" cy="5533455"/>
            <a:chOff x="468401" y="461394"/>
            <a:chExt cx="10054985" cy="5533455"/>
          </a:xfrm>
        </p:grpSpPr>
        <p:sp>
          <p:nvSpPr>
            <p:cNvPr id="8" name="Rounded Rectangle 7">
              <a:extLst>
                <a:ext uri="{FF2B5EF4-FFF2-40B4-BE49-F238E27FC236}">
                  <a16:creationId xmlns:a16="http://schemas.microsoft.com/office/drawing/2014/main" id="{DFAA2552-AF90-7449-B63D-E41456F3FAD6}"/>
                </a:ext>
              </a:extLst>
            </p:cNvPr>
            <p:cNvSpPr/>
            <p:nvPr/>
          </p:nvSpPr>
          <p:spPr>
            <a:xfrm>
              <a:off x="468401" y="4939133"/>
              <a:ext cx="1627561" cy="1055716"/>
            </a:xfrm>
            <a:prstGeom prst="round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Line Callout 2 8">
              <a:extLst>
                <a:ext uri="{FF2B5EF4-FFF2-40B4-BE49-F238E27FC236}">
                  <a16:creationId xmlns:a16="http://schemas.microsoft.com/office/drawing/2014/main" id="{46CD03B7-2385-4A40-BDB5-6F77A4CEA68D}"/>
                </a:ext>
              </a:extLst>
            </p:cNvPr>
            <p:cNvSpPr/>
            <p:nvPr/>
          </p:nvSpPr>
          <p:spPr>
            <a:xfrm>
              <a:off x="5414491" y="461394"/>
              <a:ext cx="5108895" cy="1157681"/>
            </a:xfrm>
            <a:prstGeom prst="borderCallout2">
              <a:avLst>
                <a:gd name="adj1" fmla="val 49909"/>
                <a:gd name="adj2" fmla="val -451"/>
                <a:gd name="adj3" fmla="val 49909"/>
                <a:gd name="adj4" fmla="val -16010"/>
                <a:gd name="adj5" fmla="val 386477"/>
                <a:gd name="adj6" fmla="val -76224"/>
              </a:avLst>
            </a:prstGeom>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Deterrent Controls</a:t>
              </a:r>
            </a:p>
            <a:p>
              <a:r>
                <a:rPr lang="en-US" dirty="0"/>
                <a:t>Affect the likelihood of a threat acting in a manner that can result in harm</a:t>
              </a:r>
            </a:p>
          </p:txBody>
        </p:sp>
      </p:grpSp>
      <p:grpSp>
        <p:nvGrpSpPr>
          <p:cNvPr id="10" name="Group 9">
            <a:extLst>
              <a:ext uri="{FF2B5EF4-FFF2-40B4-BE49-F238E27FC236}">
                <a16:creationId xmlns:a16="http://schemas.microsoft.com/office/drawing/2014/main" id="{4C25C2D2-0E19-034E-84AB-BAF46B721A16}"/>
              </a:ext>
            </a:extLst>
          </p:cNvPr>
          <p:cNvGrpSpPr/>
          <p:nvPr/>
        </p:nvGrpSpPr>
        <p:grpSpPr>
          <a:xfrm>
            <a:off x="244373" y="431937"/>
            <a:ext cx="6206761" cy="4238850"/>
            <a:chOff x="-4224280" y="1755999"/>
            <a:chExt cx="6206761" cy="4238850"/>
          </a:xfrm>
        </p:grpSpPr>
        <p:sp>
          <p:nvSpPr>
            <p:cNvPr id="11" name="Rounded Rectangle 10">
              <a:extLst>
                <a:ext uri="{FF2B5EF4-FFF2-40B4-BE49-F238E27FC236}">
                  <a16:creationId xmlns:a16="http://schemas.microsoft.com/office/drawing/2014/main" id="{E36A91F7-2807-B64C-85C8-F0A6A964BF57}"/>
                </a:ext>
              </a:extLst>
            </p:cNvPr>
            <p:cNvSpPr/>
            <p:nvPr/>
          </p:nvSpPr>
          <p:spPr>
            <a:xfrm>
              <a:off x="36235" y="4939133"/>
              <a:ext cx="1946246" cy="1055716"/>
            </a:xfrm>
            <a:prstGeom prst="round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Line Callout 2 11">
              <a:extLst>
                <a:ext uri="{FF2B5EF4-FFF2-40B4-BE49-F238E27FC236}">
                  <a16:creationId xmlns:a16="http://schemas.microsoft.com/office/drawing/2014/main" id="{ACAF48B3-A08A-AE4B-BEA4-B23BAA5A8389}"/>
                </a:ext>
              </a:extLst>
            </p:cNvPr>
            <p:cNvSpPr/>
            <p:nvPr/>
          </p:nvSpPr>
          <p:spPr>
            <a:xfrm>
              <a:off x="-4224280" y="1755999"/>
              <a:ext cx="5108895" cy="1157681"/>
            </a:xfrm>
            <a:prstGeom prst="borderCallout2">
              <a:avLst>
                <a:gd name="adj1" fmla="val 102977"/>
                <a:gd name="adj2" fmla="val 46812"/>
                <a:gd name="adj3" fmla="val 158514"/>
                <a:gd name="adj4" fmla="val 46913"/>
                <a:gd name="adj5" fmla="val 275404"/>
                <a:gd name="adj6" fmla="val 105275"/>
              </a:avLst>
            </a:prstGeom>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Vulnerability Controls</a:t>
              </a:r>
            </a:p>
            <a:p>
              <a:r>
                <a:rPr lang="en-US" dirty="0"/>
                <a:t>Affect the probability that a threat’s action will result in loss</a:t>
              </a:r>
            </a:p>
          </p:txBody>
        </p:sp>
      </p:grpSp>
      <p:grpSp>
        <p:nvGrpSpPr>
          <p:cNvPr id="13" name="Group 12">
            <a:extLst>
              <a:ext uri="{FF2B5EF4-FFF2-40B4-BE49-F238E27FC236}">
                <a16:creationId xmlns:a16="http://schemas.microsoft.com/office/drawing/2014/main" id="{B1FE8F59-FC5B-6843-8B6A-1D449BB38EAF}"/>
              </a:ext>
            </a:extLst>
          </p:cNvPr>
          <p:cNvGrpSpPr/>
          <p:nvPr/>
        </p:nvGrpSpPr>
        <p:grpSpPr>
          <a:xfrm>
            <a:off x="6838732" y="461393"/>
            <a:ext cx="5108895" cy="2890688"/>
            <a:chOff x="-6443657" y="3989966"/>
            <a:chExt cx="5108895" cy="2890688"/>
          </a:xfrm>
        </p:grpSpPr>
        <p:sp>
          <p:nvSpPr>
            <p:cNvPr id="14" name="Rounded Rectangle 13">
              <a:extLst>
                <a:ext uri="{FF2B5EF4-FFF2-40B4-BE49-F238E27FC236}">
                  <a16:creationId xmlns:a16="http://schemas.microsoft.com/office/drawing/2014/main" id="{36C0BC58-2A1E-454E-B2E9-544E0143C934}"/>
                </a:ext>
              </a:extLst>
            </p:cNvPr>
            <p:cNvSpPr/>
            <p:nvPr/>
          </p:nvSpPr>
          <p:spPr>
            <a:xfrm>
              <a:off x="-5697661" y="5824938"/>
              <a:ext cx="1650817" cy="1055716"/>
            </a:xfrm>
            <a:prstGeom prst="round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Line Callout 2 14">
              <a:extLst>
                <a:ext uri="{FF2B5EF4-FFF2-40B4-BE49-F238E27FC236}">
                  <a16:creationId xmlns:a16="http://schemas.microsoft.com/office/drawing/2014/main" id="{BCA72000-DFD7-6541-97D2-EEAF5A705383}"/>
                </a:ext>
              </a:extLst>
            </p:cNvPr>
            <p:cNvSpPr/>
            <p:nvPr/>
          </p:nvSpPr>
          <p:spPr>
            <a:xfrm>
              <a:off x="-6443657" y="3989966"/>
              <a:ext cx="5108895" cy="1157681"/>
            </a:xfrm>
            <a:prstGeom prst="borderCallout2">
              <a:avLst>
                <a:gd name="adj1" fmla="val 102977"/>
                <a:gd name="adj2" fmla="val 46812"/>
                <a:gd name="adj3" fmla="val 131363"/>
                <a:gd name="adj4" fmla="val 44676"/>
                <a:gd name="adj5" fmla="val 159395"/>
                <a:gd name="adj6" fmla="val 35361"/>
              </a:avLst>
            </a:prstGeom>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Responsive Controls</a:t>
              </a:r>
            </a:p>
            <a:p>
              <a:r>
                <a:rPr lang="en-US" dirty="0"/>
                <a:t>Affect the amount of loss that result from a threat’s action</a:t>
              </a:r>
            </a:p>
          </p:txBody>
        </p:sp>
      </p:grpSp>
    </p:spTree>
    <p:custDataLst>
      <p:tags r:id="rId1"/>
    </p:custDataLst>
    <p:extLst>
      <p:ext uri="{BB962C8B-B14F-4D97-AF65-F5344CB8AC3E}">
        <p14:creationId xmlns:p14="http://schemas.microsoft.com/office/powerpoint/2010/main" val="2191316459"/>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Content Placeholder 5"/>
          <p:cNvGraphicFramePr>
            <a:graphicFrameLocks/>
          </p:cNvGraphicFramePr>
          <p:nvPr/>
        </p:nvGraphicFramePr>
        <p:xfrm>
          <a:off x="270146" y="885392"/>
          <a:ext cx="11651707" cy="484537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6" name="Rounded Rectangle 15">
            <a:extLst>
              <a:ext uri="{FF2B5EF4-FFF2-40B4-BE49-F238E27FC236}">
                <a16:creationId xmlns:a16="http://schemas.microsoft.com/office/drawing/2014/main" id="{F86C7868-7CBC-EE48-AA00-00832F5DA62C}"/>
              </a:ext>
            </a:extLst>
          </p:cNvPr>
          <p:cNvSpPr/>
          <p:nvPr/>
        </p:nvSpPr>
        <p:spPr>
          <a:xfrm>
            <a:off x="693479" y="4744400"/>
            <a:ext cx="1532467" cy="1055716"/>
          </a:xfrm>
          <a:prstGeom prst="round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Rounded Rectangle 16">
            <a:extLst>
              <a:ext uri="{FF2B5EF4-FFF2-40B4-BE49-F238E27FC236}">
                <a16:creationId xmlns:a16="http://schemas.microsoft.com/office/drawing/2014/main" id="{D04A2E59-30CB-1B47-B619-4453DE5045AD}"/>
              </a:ext>
            </a:extLst>
          </p:cNvPr>
          <p:cNvSpPr/>
          <p:nvPr/>
        </p:nvSpPr>
        <p:spPr>
          <a:xfrm>
            <a:off x="2513813" y="4744400"/>
            <a:ext cx="1532467" cy="1055716"/>
          </a:xfrm>
          <a:prstGeom prst="round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Rounded Rectangle 17">
            <a:extLst>
              <a:ext uri="{FF2B5EF4-FFF2-40B4-BE49-F238E27FC236}">
                <a16:creationId xmlns:a16="http://schemas.microsoft.com/office/drawing/2014/main" id="{17D33648-0CD5-5644-BF20-F1A4E1FCB8BA}"/>
              </a:ext>
            </a:extLst>
          </p:cNvPr>
          <p:cNvSpPr/>
          <p:nvPr/>
        </p:nvSpPr>
        <p:spPr>
          <a:xfrm>
            <a:off x="5062279" y="3432067"/>
            <a:ext cx="1888067" cy="1055716"/>
          </a:xfrm>
          <a:prstGeom prst="round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Rounded Rectangle 18">
            <a:extLst>
              <a:ext uri="{FF2B5EF4-FFF2-40B4-BE49-F238E27FC236}">
                <a16:creationId xmlns:a16="http://schemas.microsoft.com/office/drawing/2014/main" id="{F0FEB72A-0D89-9D49-AE27-A89ED51321B4}"/>
              </a:ext>
            </a:extLst>
          </p:cNvPr>
          <p:cNvSpPr/>
          <p:nvPr/>
        </p:nvSpPr>
        <p:spPr>
          <a:xfrm>
            <a:off x="8161079" y="2142067"/>
            <a:ext cx="1498600" cy="1016450"/>
          </a:xfrm>
          <a:prstGeom prst="round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TextBox 5">
            <a:extLst>
              <a:ext uri="{FF2B5EF4-FFF2-40B4-BE49-F238E27FC236}">
                <a16:creationId xmlns:a16="http://schemas.microsoft.com/office/drawing/2014/main" id="{F5F9E088-0D30-B842-82CF-172F3D69D5B5}"/>
              </a:ext>
            </a:extLst>
          </p:cNvPr>
          <p:cNvSpPr txBox="1"/>
          <p:nvPr/>
        </p:nvSpPr>
        <p:spPr>
          <a:xfrm>
            <a:off x="871121" y="5800116"/>
            <a:ext cx="1177182" cy="369332"/>
          </a:xfrm>
          <a:prstGeom prst="rect">
            <a:avLst/>
          </a:prstGeom>
          <a:noFill/>
        </p:spPr>
        <p:txBody>
          <a:bodyPr wrap="none" rtlCol="0">
            <a:spAutoFit/>
          </a:bodyPr>
          <a:lstStyle/>
          <a:p>
            <a:r>
              <a:rPr lang="en-US" b="1" dirty="0"/>
              <a:t>Avoidance</a:t>
            </a:r>
          </a:p>
        </p:txBody>
      </p:sp>
      <p:sp>
        <p:nvSpPr>
          <p:cNvPr id="21" name="TextBox 20">
            <a:extLst>
              <a:ext uri="{FF2B5EF4-FFF2-40B4-BE49-F238E27FC236}">
                <a16:creationId xmlns:a16="http://schemas.microsoft.com/office/drawing/2014/main" id="{8FFDF8FE-FF62-9643-94B2-6668F92725FC}"/>
              </a:ext>
            </a:extLst>
          </p:cNvPr>
          <p:cNvSpPr txBox="1"/>
          <p:nvPr/>
        </p:nvSpPr>
        <p:spPr>
          <a:xfrm>
            <a:off x="2691455" y="5800116"/>
            <a:ext cx="1114921" cy="369332"/>
          </a:xfrm>
          <a:prstGeom prst="rect">
            <a:avLst/>
          </a:prstGeom>
          <a:noFill/>
        </p:spPr>
        <p:txBody>
          <a:bodyPr wrap="none" rtlCol="0">
            <a:spAutoFit/>
          </a:bodyPr>
          <a:lstStyle/>
          <a:p>
            <a:r>
              <a:rPr lang="en-US" b="1" dirty="0"/>
              <a:t>Deterrent</a:t>
            </a:r>
          </a:p>
        </p:txBody>
      </p:sp>
      <p:sp>
        <p:nvSpPr>
          <p:cNvPr id="22" name="TextBox 21">
            <a:extLst>
              <a:ext uri="{FF2B5EF4-FFF2-40B4-BE49-F238E27FC236}">
                <a16:creationId xmlns:a16="http://schemas.microsoft.com/office/drawing/2014/main" id="{71450A0C-5732-9242-ACF0-52F9889EEC02}"/>
              </a:ext>
            </a:extLst>
          </p:cNvPr>
          <p:cNvSpPr txBox="1"/>
          <p:nvPr/>
        </p:nvSpPr>
        <p:spPr>
          <a:xfrm>
            <a:off x="6006312" y="3062735"/>
            <a:ext cx="1404167" cy="369332"/>
          </a:xfrm>
          <a:prstGeom prst="rect">
            <a:avLst/>
          </a:prstGeom>
          <a:noFill/>
        </p:spPr>
        <p:txBody>
          <a:bodyPr wrap="none" rtlCol="0">
            <a:spAutoFit/>
          </a:bodyPr>
          <a:lstStyle/>
          <a:p>
            <a:r>
              <a:rPr lang="en-US" b="1" dirty="0"/>
              <a:t>Vulnerability</a:t>
            </a:r>
          </a:p>
        </p:txBody>
      </p:sp>
      <p:sp>
        <p:nvSpPr>
          <p:cNvPr id="23" name="TextBox 22">
            <a:extLst>
              <a:ext uri="{FF2B5EF4-FFF2-40B4-BE49-F238E27FC236}">
                <a16:creationId xmlns:a16="http://schemas.microsoft.com/office/drawing/2014/main" id="{4327CDE0-A9B7-E949-A680-125268329835}"/>
              </a:ext>
            </a:extLst>
          </p:cNvPr>
          <p:cNvSpPr txBox="1"/>
          <p:nvPr/>
        </p:nvSpPr>
        <p:spPr>
          <a:xfrm>
            <a:off x="9659679" y="2372255"/>
            <a:ext cx="1257973" cy="369332"/>
          </a:xfrm>
          <a:prstGeom prst="rect">
            <a:avLst/>
          </a:prstGeom>
          <a:noFill/>
        </p:spPr>
        <p:txBody>
          <a:bodyPr wrap="none" rtlCol="0">
            <a:spAutoFit/>
          </a:bodyPr>
          <a:lstStyle/>
          <a:p>
            <a:r>
              <a:rPr lang="en-US" b="1" dirty="0"/>
              <a:t>Responsive</a:t>
            </a:r>
          </a:p>
        </p:txBody>
      </p:sp>
    </p:spTree>
    <p:custDataLst>
      <p:tags r:id="rId1"/>
    </p:custDataLst>
    <p:extLst>
      <p:ext uri="{BB962C8B-B14F-4D97-AF65-F5344CB8AC3E}">
        <p14:creationId xmlns:p14="http://schemas.microsoft.com/office/powerpoint/2010/main" val="2919630115"/>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6"/>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500"/>
                                  </p:stCondLst>
                                  <p:childTnLst>
                                    <p:set>
                                      <p:cBhvr>
                                        <p:cTn id="12" dur="1" fill="hold">
                                          <p:stCondLst>
                                            <p:cond delay="0"/>
                                          </p:stCondLst>
                                        </p:cTn>
                                        <p:tgtEl>
                                          <p:spTgt spid="17"/>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grpId="0" nodeType="afterEffect">
                                  <p:stCondLst>
                                    <p:cond delay="500"/>
                                  </p:stCondLst>
                                  <p:childTnLst>
                                    <p:set>
                                      <p:cBhvr>
                                        <p:cTn id="15" dur="1" fill="hold">
                                          <p:stCondLst>
                                            <p:cond delay="0"/>
                                          </p:stCondLst>
                                        </p:cTn>
                                        <p:tgtEl>
                                          <p:spTgt spid="21"/>
                                        </p:tgtEl>
                                        <p:attrNameLst>
                                          <p:attrName>style.visibility</p:attrName>
                                        </p:attrNameLst>
                                      </p:cBhvr>
                                      <p:to>
                                        <p:strVal val="visible"/>
                                      </p:to>
                                    </p:set>
                                  </p:childTnLst>
                                </p:cTn>
                              </p:par>
                            </p:childTnLst>
                          </p:cTn>
                        </p:par>
                        <p:par>
                          <p:cTn id="16" fill="hold">
                            <p:stCondLst>
                              <p:cond delay="1500"/>
                            </p:stCondLst>
                            <p:childTnLst>
                              <p:par>
                                <p:cTn id="17" presetID="1" presetClass="entr" presetSubtype="0" fill="hold" grpId="0" nodeType="afterEffect">
                                  <p:stCondLst>
                                    <p:cond delay="500"/>
                                  </p:stCondLst>
                                  <p:childTnLst>
                                    <p:set>
                                      <p:cBhvr>
                                        <p:cTn id="18" dur="1" fill="hold">
                                          <p:stCondLst>
                                            <p:cond delay="0"/>
                                          </p:stCondLst>
                                        </p:cTn>
                                        <p:tgtEl>
                                          <p:spTgt spid="18"/>
                                        </p:tgtEl>
                                        <p:attrNameLst>
                                          <p:attrName>style.visibility</p:attrName>
                                        </p:attrNameLst>
                                      </p:cBhvr>
                                      <p:to>
                                        <p:strVal val="visible"/>
                                      </p:to>
                                    </p:set>
                                  </p:childTnLst>
                                </p:cTn>
                              </p:par>
                            </p:childTnLst>
                          </p:cTn>
                        </p:par>
                        <p:par>
                          <p:cTn id="19" fill="hold">
                            <p:stCondLst>
                              <p:cond delay="2000"/>
                            </p:stCondLst>
                            <p:childTnLst>
                              <p:par>
                                <p:cTn id="20" presetID="1" presetClass="entr" presetSubtype="0" fill="hold" grpId="0" nodeType="afterEffect">
                                  <p:stCondLst>
                                    <p:cond delay="500"/>
                                  </p:stCondLst>
                                  <p:childTnLst>
                                    <p:set>
                                      <p:cBhvr>
                                        <p:cTn id="21" dur="1" fill="hold">
                                          <p:stCondLst>
                                            <p:cond delay="0"/>
                                          </p:stCondLst>
                                        </p:cTn>
                                        <p:tgtEl>
                                          <p:spTgt spid="22"/>
                                        </p:tgtEl>
                                        <p:attrNameLst>
                                          <p:attrName>style.visibility</p:attrName>
                                        </p:attrNameLst>
                                      </p:cBhvr>
                                      <p:to>
                                        <p:strVal val="visible"/>
                                      </p:to>
                                    </p:set>
                                  </p:childTnLst>
                                </p:cTn>
                              </p:par>
                            </p:childTnLst>
                          </p:cTn>
                        </p:par>
                        <p:par>
                          <p:cTn id="22" fill="hold">
                            <p:stCondLst>
                              <p:cond delay="2500"/>
                            </p:stCondLst>
                            <p:childTnLst>
                              <p:par>
                                <p:cTn id="23" presetID="1" presetClass="entr" presetSubtype="0" fill="hold" grpId="0" nodeType="afterEffect">
                                  <p:stCondLst>
                                    <p:cond delay="500"/>
                                  </p:stCondLst>
                                  <p:childTnLst>
                                    <p:set>
                                      <p:cBhvr>
                                        <p:cTn id="24" dur="1" fill="hold">
                                          <p:stCondLst>
                                            <p:cond delay="0"/>
                                          </p:stCondLst>
                                        </p:cTn>
                                        <p:tgtEl>
                                          <p:spTgt spid="19"/>
                                        </p:tgtEl>
                                        <p:attrNameLst>
                                          <p:attrName>style.visibility</p:attrName>
                                        </p:attrNameLst>
                                      </p:cBhvr>
                                      <p:to>
                                        <p:strVal val="visible"/>
                                      </p:to>
                                    </p:set>
                                  </p:childTnLst>
                                </p:cTn>
                              </p:par>
                            </p:childTnLst>
                          </p:cTn>
                        </p:par>
                        <p:par>
                          <p:cTn id="25" fill="hold">
                            <p:stCondLst>
                              <p:cond delay="3000"/>
                            </p:stCondLst>
                            <p:childTnLst>
                              <p:par>
                                <p:cTn id="26" presetID="1" presetClass="entr" presetSubtype="0" fill="hold" grpId="0" nodeType="afterEffect">
                                  <p:stCondLst>
                                    <p:cond delay="500"/>
                                  </p:stCondLst>
                                  <p:childTnLst>
                                    <p:set>
                                      <p:cBhvr>
                                        <p:cTn id="27"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6" grpId="0"/>
      <p:bldP spid="21" grpId="0"/>
      <p:bldP spid="22" grpId="0"/>
      <p:bldP spid="2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74F46-6EF1-5C48-BB34-73658407F3F5}"/>
              </a:ext>
            </a:extLst>
          </p:cNvPr>
          <p:cNvSpPr>
            <a:spLocks noGrp="1"/>
          </p:cNvSpPr>
          <p:nvPr>
            <p:ph type="title"/>
          </p:nvPr>
        </p:nvSpPr>
        <p:spPr/>
        <p:txBody>
          <a:bodyPr/>
          <a:lstStyle/>
          <a:p>
            <a:r>
              <a:rPr lang="en-US" dirty="0"/>
              <a:t>Avoidance Controls</a:t>
            </a:r>
          </a:p>
        </p:txBody>
      </p:sp>
      <p:sp>
        <p:nvSpPr>
          <p:cNvPr id="3" name="Content Placeholder 2">
            <a:extLst>
              <a:ext uri="{FF2B5EF4-FFF2-40B4-BE49-F238E27FC236}">
                <a16:creationId xmlns:a16="http://schemas.microsoft.com/office/drawing/2014/main" id="{7C94D999-2AB0-D345-8028-177F72C55C0F}"/>
              </a:ext>
            </a:extLst>
          </p:cNvPr>
          <p:cNvSpPr>
            <a:spLocks noGrp="1"/>
          </p:cNvSpPr>
          <p:nvPr>
            <p:ph idx="1"/>
          </p:nvPr>
        </p:nvSpPr>
        <p:spPr/>
        <p:txBody>
          <a:bodyPr>
            <a:normAutofit lnSpcReduction="10000"/>
          </a:bodyPr>
          <a:lstStyle/>
          <a:p>
            <a:pPr marL="0" indent="0">
              <a:buNone/>
            </a:pPr>
            <a:r>
              <a:rPr lang="en-US" i="1" dirty="0"/>
              <a:t>These controls try to reduce the frequency and/or likelihood that the threat gets into contact with the asset. For example:</a:t>
            </a:r>
          </a:p>
          <a:p>
            <a:r>
              <a:rPr lang="en-US" dirty="0"/>
              <a:t>Firewalls</a:t>
            </a:r>
          </a:p>
          <a:p>
            <a:r>
              <a:rPr lang="en-US" dirty="0"/>
              <a:t>Network Segmentation</a:t>
            </a:r>
          </a:p>
          <a:p>
            <a:r>
              <a:rPr lang="en-US" dirty="0"/>
              <a:t>2FA</a:t>
            </a:r>
          </a:p>
          <a:p>
            <a:r>
              <a:rPr lang="en-US" dirty="0"/>
              <a:t>Physical Barriers</a:t>
            </a:r>
          </a:p>
          <a:p>
            <a:r>
              <a:rPr lang="en-US" dirty="0"/>
              <a:t>Application Isolation</a:t>
            </a:r>
          </a:p>
          <a:p>
            <a:r>
              <a:rPr lang="en-US" dirty="0"/>
              <a:t>Data Loss Prevention</a:t>
            </a:r>
          </a:p>
          <a:p>
            <a:r>
              <a:rPr lang="en-US" dirty="0"/>
              <a:t>Segregation of Duties</a:t>
            </a:r>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b="1" dirty="0"/>
          </a:p>
          <a:p>
            <a:endParaRPr lang="en-US" dirty="0"/>
          </a:p>
        </p:txBody>
      </p:sp>
    </p:spTree>
    <p:extLst>
      <p:ext uri="{BB962C8B-B14F-4D97-AF65-F5344CB8AC3E}">
        <p14:creationId xmlns:p14="http://schemas.microsoft.com/office/powerpoint/2010/main" val="39190190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74F46-6EF1-5C48-BB34-73658407F3F5}"/>
              </a:ext>
            </a:extLst>
          </p:cNvPr>
          <p:cNvSpPr>
            <a:spLocks noGrp="1"/>
          </p:cNvSpPr>
          <p:nvPr>
            <p:ph type="title"/>
          </p:nvPr>
        </p:nvSpPr>
        <p:spPr/>
        <p:txBody>
          <a:bodyPr/>
          <a:lstStyle/>
          <a:p>
            <a:r>
              <a:rPr lang="en-US" dirty="0"/>
              <a:t>Deterrent Controls</a:t>
            </a:r>
          </a:p>
        </p:txBody>
      </p:sp>
      <p:sp>
        <p:nvSpPr>
          <p:cNvPr id="3" name="Content Placeholder 2">
            <a:extLst>
              <a:ext uri="{FF2B5EF4-FFF2-40B4-BE49-F238E27FC236}">
                <a16:creationId xmlns:a16="http://schemas.microsoft.com/office/drawing/2014/main" id="{7C94D999-2AB0-D345-8028-177F72C55C0F}"/>
              </a:ext>
            </a:extLst>
          </p:cNvPr>
          <p:cNvSpPr>
            <a:spLocks noGrp="1"/>
          </p:cNvSpPr>
          <p:nvPr>
            <p:ph idx="1"/>
          </p:nvPr>
        </p:nvSpPr>
        <p:spPr/>
        <p:txBody>
          <a:bodyPr>
            <a:normAutofit/>
          </a:bodyPr>
          <a:lstStyle/>
          <a:p>
            <a:pPr marL="0" indent="0">
              <a:buNone/>
            </a:pPr>
            <a:r>
              <a:rPr lang="en-US" i="1" dirty="0"/>
              <a:t>These controls reduce the probability tat a threat agent will act against the asset in a manner that may result in loss.</a:t>
            </a:r>
          </a:p>
          <a:p>
            <a:pPr marL="0" indent="0">
              <a:buNone/>
            </a:pPr>
            <a:r>
              <a:rPr lang="en-US" dirty="0"/>
              <a:t>The controls work at the Probability of Action level. We mentioned earlier that PoA is a function of:</a:t>
            </a:r>
          </a:p>
          <a:p>
            <a:r>
              <a:rPr lang="en-US" dirty="0"/>
              <a:t>Perceived </a:t>
            </a:r>
            <a:r>
              <a:rPr lang="en-US" b="1" dirty="0"/>
              <a:t>value</a:t>
            </a:r>
            <a:r>
              <a:rPr lang="en-US" dirty="0"/>
              <a:t> of the act from the threat agent’s perspective.</a:t>
            </a:r>
          </a:p>
          <a:p>
            <a:r>
              <a:rPr lang="en-US" dirty="0"/>
              <a:t>Perceived Level of </a:t>
            </a:r>
            <a:r>
              <a:rPr lang="en-US" b="1" dirty="0"/>
              <a:t>effort and/or cost </a:t>
            </a:r>
            <a:r>
              <a:rPr lang="en-US" dirty="0"/>
              <a:t>from the threat agent’s perspective.</a:t>
            </a:r>
          </a:p>
          <a:p>
            <a:r>
              <a:rPr lang="en-US" dirty="0"/>
              <a:t>Perceived Level of </a:t>
            </a:r>
            <a:r>
              <a:rPr lang="en-US" b="1" dirty="0"/>
              <a:t>risk</a:t>
            </a:r>
            <a:r>
              <a:rPr lang="en-US" dirty="0"/>
              <a:t> to the threat agent.</a:t>
            </a:r>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b="1" dirty="0"/>
          </a:p>
          <a:p>
            <a:endParaRPr lang="en-US" dirty="0"/>
          </a:p>
        </p:txBody>
      </p:sp>
    </p:spTree>
    <p:extLst>
      <p:ext uri="{BB962C8B-B14F-4D97-AF65-F5344CB8AC3E}">
        <p14:creationId xmlns:p14="http://schemas.microsoft.com/office/powerpoint/2010/main" val="40476090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74F46-6EF1-5C48-BB34-73658407F3F5}"/>
              </a:ext>
            </a:extLst>
          </p:cNvPr>
          <p:cNvSpPr>
            <a:spLocks noGrp="1"/>
          </p:cNvSpPr>
          <p:nvPr>
            <p:ph type="title"/>
          </p:nvPr>
        </p:nvSpPr>
        <p:spPr/>
        <p:txBody>
          <a:bodyPr/>
          <a:lstStyle/>
          <a:p>
            <a:r>
              <a:rPr lang="en-US" dirty="0"/>
              <a:t>Deterrent Controls</a:t>
            </a:r>
          </a:p>
        </p:txBody>
      </p:sp>
      <p:sp>
        <p:nvSpPr>
          <p:cNvPr id="3" name="Content Placeholder 2">
            <a:extLst>
              <a:ext uri="{FF2B5EF4-FFF2-40B4-BE49-F238E27FC236}">
                <a16:creationId xmlns:a16="http://schemas.microsoft.com/office/drawing/2014/main" id="{7C94D999-2AB0-D345-8028-177F72C55C0F}"/>
              </a:ext>
            </a:extLst>
          </p:cNvPr>
          <p:cNvSpPr>
            <a:spLocks noGrp="1"/>
          </p:cNvSpPr>
          <p:nvPr>
            <p:ph idx="1"/>
          </p:nvPr>
        </p:nvSpPr>
        <p:spPr/>
        <p:txBody>
          <a:bodyPr>
            <a:normAutofit/>
          </a:bodyPr>
          <a:lstStyle/>
          <a:p>
            <a:r>
              <a:rPr lang="en-US" b="1" dirty="0"/>
              <a:t>Value</a:t>
            </a:r>
            <a:r>
              <a:rPr lang="en-US" dirty="0"/>
              <a:t> of the act from the threat agent’s perspective.</a:t>
            </a:r>
          </a:p>
          <a:p>
            <a:r>
              <a:rPr lang="en-US" dirty="0"/>
              <a:t>Perceived Level of </a:t>
            </a:r>
            <a:r>
              <a:rPr lang="en-US" b="1" dirty="0"/>
              <a:t>effort and/or cost </a:t>
            </a:r>
            <a:r>
              <a:rPr lang="en-US" dirty="0"/>
              <a:t>from the threat agent’s perspective.</a:t>
            </a:r>
          </a:p>
          <a:p>
            <a:r>
              <a:rPr lang="en-US" dirty="0"/>
              <a:t>Perceived Level of </a:t>
            </a:r>
            <a:r>
              <a:rPr lang="en-US" b="1" dirty="0"/>
              <a:t>risk</a:t>
            </a:r>
            <a:r>
              <a:rPr lang="en-US" dirty="0"/>
              <a:t> to the threat agent.</a:t>
            </a:r>
          </a:p>
          <a:p>
            <a:pPr marL="0" indent="0">
              <a:buNone/>
            </a:pPr>
            <a:r>
              <a:rPr lang="en-US" dirty="0"/>
              <a:t>We probably can’t do much to reduce the perception of value from the threat agent’s perspective, however we can:</a:t>
            </a:r>
          </a:p>
          <a:p>
            <a:pPr marL="0" indent="0">
              <a:buNone/>
            </a:pPr>
            <a:r>
              <a:rPr lang="en-US" dirty="0"/>
              <a:t>Force the threat to having to invest more effort and thus increasing cost.</a:t>
            </a:r>
          </a:p>
          <a:p>
            <a:pPr marL="0" indent="0">
              <a:buNone/>
            </a:pPr>
            <a:r>
              <a:rPr lang="en-US" dirty="0"/>
              <a:t>We can increase the level of risk to the threat agent.</a:t>
            </a:r>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b="1" dirty="0"/>
          </a:p>
          <a:p>
            <a:endParaRPr lang="en-US" dirty="0"/>
          </a:p>
        </p:txBody>
      </p:sp>
    </p:spTree>
    <p:extLst>
      <p:ext uri="{BB962C8B-B14F-4D97-AF65-F5344CB8AC3E}">
        <p14:creationId xmlns:p14="http://schemas.microsoft.com/office/powerpoint/2010/main" val="172026786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74F46-6EF1-5C48-BB34-73658407F3F5}"/>
              </a:ext>
            </a:extLst>
          </p:cNvPr>
          <p:cNvSpPr>
            <a:spLocks noGrp="1"/>
          </p:cNvSpPr>
          <p:nvPr>
            <p:ph type="title"/>
          </p:nvPr>
        </p:nvSpPr>
        <p:spPr/>
        <p:txBody>
          <a:bodyPr/>
          <a:lstStyle/>
          <a:p>
            <a:r>
              <a:rPr lang="en-US" dirty="0"/>
              <a:t>Deterrent Controls</a:t>
            </a:r>
          </a:p>
        </p:txBody>
      </p:sp>
      <p:sp>
        <p:nvSpPr>
          <p:cNvPr id="3" name="Content Placeholder 2">
            <a:extLst>
              <a:ext uri="{FF2B5EF4-FFF2-40B4-BE49-F238E27FC236}">
                <a16:creationId xmlns:a16="http://schemas.microsoft.com/office/drawing/2014/main" id="{7C94D999-2AB0-D345-8028-177F72C55C0F}"/>
              </a:ext>
            </a:extLst>
          </p:cNvPr>
          <p:cNvSpPr>
            <a:spLocks noGrp="1"/>
          </p:cNvSpPr>
          <p:nvPr>
            <p:ph idx="1"/>
          </p:nvPr>
        </p:nvSpPr>
        <p:spPr/>
        <p:txBody>
          <a:bodyPr>
            <a:normAutofit/>
          </a:bodyPr>
          <a:lstStyle/>
          <a:p>
            <a:r>
              <a:rPr lang="en-US" dirty="0"/>
              <a:t>Logging and Monitoring</a:t>
            </a:r>
          </a:p>
          <a:p>
            <a:r>
              <a:rPr lang="en-US" dirty="0"/>
              <a:t>Asset hardening</a:t>
            </a:r>
          </a:p>
          <a:p>
            <a:r>
              <a:rPr lang="en-US" dirty="0"/>
              <a:t>Defense in depth</a:t>
            </a:r>
          </a:p>
          <a:p>
            <a:r>
              <a:rPr lang="en-US" dirty="0"/>
              <a:t>Deception Technologies</a:t>
            </a:r>
          </a:p>
          <a:p>
            <a:r>
              <a:rPr lang="en-US" dirty="0"/>
              <a:t>Physical obstacles</a:t>
            </a:r>
          </a:p>
          <a:p>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b="1" dirty="0"/>
          </a:p>
          <a:p>
            <a:endParaRPr lang="en-US" dirty="0"/>
          </a:p>
        </p:txBody>
      </p:sp>
    </p:spTree>
    <p:extLst>
      <p:ext uri="{BB962C8B-B14F-4D97-AF65-F5344CB8AC3E}">
        <p14:creationId xmlns:p14="http://schemas.microsoft.com/office/powerpoint/2010/main" val="33799782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BF119-D530-7141-99E2-41605F7F2E7C}"/>
              </a:ext>
            </a:extLst>
          </p:cNvPr>
          <p:cNvSpPr>
            <a:spLocks noGrp="1"/>
          </p:cNvSpPr>
          <p:nvPr>
            <p:ph type="title"/>
          </p:nvPr>
        </p:nvSpPr>
        <p:spPr/>
        <p:txBody>
          <a:bodyPr/>
          <a:lstStyle/>
          <a:p>
            <a:r>
              <a:rPr lang="en-US" dirty="0"/>
              <a:t>Vulnerability Controls</a:t>
            </a:r>
          </a:p>
        </p:txBody>
      </p:sp>
      <p:sp>
        <p:nvSpPr>
          <p:cNvPr id="3" name="Content Placeholder 2">
            <a:extLst>
              <a:ext uri="{FF2B5EF4-FFF2-40B4-BE49-F238E27FC236}">
                <a16:creationId xmlns:a16="http://schemas.microsoft.com/office/drawing/2014/main" id="{A6F4C606-961B-614F-83BE-E7B48BE7F731}"/>
              </a:ext>
            </a:extLst>
          </p:cNvPr>
          <p:cNvSpPr>
            <a:spLocks noGrp="1"/>
          </p:cNvSpPr>
          <p:nvPr>
            <p:ph idx="1"/>
          </p:nvPr>
        </p:nvSpPr>
        <p:spPr/>
        <p:txBody>
          <a:bodyPr/>
          <a:lstStyle/>
          <a:p>
            <a:pPr marL="0" indent="0">
              <a:buNone/>
            </a:pPr>
            <a:r>
              <a:rPr lang="en-US" dirty="0"/>
              <a:t>These controls reduce the probability that threat events will become loss events. We become less vulnerable when our resistance strengths exceeds the threat’s capabilities.</a:t>
            </a:r>
          </a:p>
          <a:p>
            <a:pPr marL="0" indent="0">
              <a:buNone/>
            </a:pPr>
            <a:r>
              <a:rPr lang="en-US" dirty="0"/>
              <a:t>When the threat action is malicious we focus on making it more difficult to the threat agent to cause harm.</a:t>
            </a:r>
          </a:p>
          <a:p>
            <a:pPr marL="0" indent="0">
              <a:buNone/>
            </a:pPr>
            <a:r>
              <a:rPr lang="en-US" dirty="0"/>
              <a:t>When the threat action is non-malicious like human error we focus on making it easier for the threat agent to comply and adhere to expected behavior.</a:t>
            </a:r>
          </a:p>
        </p:txBody>
      </p:sp>
      <p:pic>
        <p:nvPicPr>
          <p:cNvPr id="4" name="Picture 3">
            <a:extLst>
              <a:ext uri="{FF2B5EF4-FFF2-40B4-BE49-F238E27FC236}">
                <a16:creationId xmlns:a16="http://schemas.microsoft.com/office/drawing/2014/main" id="{5E394DC6-847F-754C-8181-0AB29EEC928A}"/>
              </a:ext>
            </a:extLst>
          </p:cNvPr>
          <p:cNvPicPr>
            <a:picLocks noChangeAspect="1"/>
          </p:cNvPicPr>
          <p:nvPr/>
        </p:nvPicPr>
        <p:blipFill>
          <a:blip r:embed="rId2"/>
          <a:stretch>
            <a:fillRect/>
          </a:stretch>
        </p:blipFill>
        <p:spPr>
          <a:xfrm>
            <a:off x="8895231" y="147334"/>
            <a:ext cx="2583320" cy="1543354"/>
          </a:xfrm>
          <a:prstGeom prst="rect">
            <a:avLst/>
          </a:prstGeom>
        </p:spPr>
      </p:pic>
    </p:spTree>
    <p:extLst>
      <p:ext uri="{BB962C8B-B14F-4D97-AF65-F5344CB8AC3E}">
        <p14:creationId xmlns:p14="http://schemas.microsoft.com/office/powerpoint/2010/main" val="25670050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BF119-D530-7141-99E2-41605F7F2E7C}"/>
              </a:ext>
            </a:extLst>
          </p:cNvPr>
          <p:cNvSpPr>
            <a:spLocks noGrp="1"/>
          </p:cNvSpPr>
          <p:nvPr>
            <p:ph type="title"/>
          </p:nvPr>
        </p:nvSpPr>
        <p:spPr/>
        <p:txBody>
          <a:bodyPr/>
          <a:lstStyle/>
          <a:p>
            <a:r>
              <a:rPr lang="en-US" dirty="0"/>
              <a:t>Vulnerability Controls</a:t>
            </a:r>
          </a:p>
        </p:txBody>
      </p:sp>
      <p:sp>
        <p:nvSpPr>
          <p:cNvPr id="3" name="Content Placeholder 2">
            <a:extLst>
              <a:ext uri="{FF2B5EF4-FFF2-40B4-BE49-F238E27FC236}">
                <a16:creationId xmlns:a16="http://schemas.microsoft.com/office/drawing/2014/main" id="{A6F4C606-961B-614F-83BE-E7B48BE7F731}"/>
              </a:ext>
            </a:extLst>
          </p:cNvPr>
          <p:cNvSpPr>
            <a:spLocks noGrp="1"/>
          </p:cNvSpPr>
          <p:nvPr>
            <p:ph idx="1"/>
          </p:nvPr>
        </p:nvSpPr>
        <p:spPr/>
        <p:txBody>
          <a:bodyPr>
            <a:normAutofit lnSpcReduction="10000"/>
          </a:bodyPr>
          <a:lstStyle/>
          <a:p>
            <a:pPr marL="0" indent="0">
              <a:buNone/>
            </a:pPr>
            <a:r>
              <a:rPr lang="en-US" dirty="0"/>
              <a:t>Vulnerability Management</a:t>
            </a:r>
          </a:p>
          <a:p>
            <a:pPr marL="0" indent="0">
              <a:buNone/>
            </a:pPr>
            <a:r>
              <a:rPr lang="en-US" dirty="0"/>
              <a:t>Source Code Review</a:t>
            </a:r>
          </a:p>
          <a:p>
            <a:pPr marL="0" indent="0">
              <a:buNone/>
            </a:pPr>
            <a:r>
              <a:rPr lang="en-US" dirty="0"/>
              <a:t>Patch Management</a:t>
            </a:r>
          </a:p>
          <a:p>
            <a:pPr marL="0" indent="0">
              <a:buNone/>
            </a:pPr>
            <a:r>
              <a:rPr lang="en-US" dirty="0"/>
              <a:t>Deception Technology</a:t>
            </a:r>
          </a:p>
          <a:p>
            <a:pPr marL="0" indent="0">
              <a:buNone/>
            </a:pPr>
            <a:r>
              <a:rPr lang="en-US" dirty="0"/>
              <a:t>Isolation and Segmentation</a:t>
            </a:r>
          </a:p>
          <a:p>
            <a:pPr marL="0" indent="0">
              <a:buNone/>
            </a:pPr>
            <a:r>
              <a:rPr lang="en-US" dirty="0"/>
              <a:t>Honeypot</a:t>
            </a:r>
          </a:p>
          <a:p>
            <a:pPr marL="0" indent="0">
              <a:buNone/>
            </a:pPr>
            <a:r>
              <a:rPr lang="en-US" dirty="0"/>
              <a:t>SIEM</a:t>
            </a:r>
          </a:p>
          <a:p>
            <a:pPr marL="0" indent="0">
              <a:buNone/>
            </a:pPr>
            <a:r>
              <a:rPr lang="en-US" dirty="0"/>
              <a:t>Anomaly Detection</a:t>
            </a:r>
          </a:p>
          <a:p>
            <a:pPr marL="0" indent="0">
              <a:buNone/>
            </a:pPr>
            <a:r>
              <a:rPr lang="en-US" dirty="0"/>
              <a:t>CCTV</a:t>
            </a:r>
          </a:p>
        </p:txBody>
      </p:sp>
      <p:pic>
        <p:nvPicPr>
          <p:cNvPr id="42" name="Picture 41">
            <a:extLst>
              <a:ext uri="{FF2B5EF4-FFF2-40B4-BE49-F238E27FC236}">
                <a16:creationId xmlns:a16="http://schemas.microsoft.com/office/drawing/2014/main" id="{4F741280-66E0-9941-9B2A-F827BFEB3469}"/>
              </a:ext>
            </a:extLst>
          </p:cNvPr>
          <p:cNvPicPr>
            <a:picLocks noChangeAspect="1"/>
          </p:cNvPicPr>
          <p:nvPr/>
        </p:nvPicPr>
        <p:blipFill>
          <a:blip r:embed="rId2"/>
          <a:stretch>
            <a:fillRect/>
          </a:stretch>
        </p:blipFill>
        <p:spPr>
          <a:xfrm>
            <a:off x="7553393" y="365125"/>
            <a:ext cx="4080801" cy="2437995"/>
          </a:xfrm>
          <a:prstGeom prst="rect">
            <a:avLst/>
          </a:prstGeom>
        </p:spPr>
      </p:pic>
    </p:spTree>
    <p:extLst>
      <p:ext uri="{BB962C8B-B14F-4D97-AF65-F5344CB8AC3E}">
        <p14:creationId xmlns:p14="http://schemas.microsoft.com/office/powerpoint/2010/main" val="224594777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C1CD8-5BF5-8B4C-87A4-B7DF86A8CCBE}"/>
              </a:ext>
            </a:extLst>
          </p:cNvPr>
          <p:cNvSpPr>
            <a:spLocks noGrp="1"/>
          </p:cNvSpPr>
          <p:nvPr>
            <p:ph type="title"/>
          </p:nvPr>
        </p:nvSpPr>
        <p:spPr/>
        <p:txBody>
          <a:bodyPr/>
          <a:lstStyle/>
          <a:p>
            <a:r>
              <a:rPr lang="en-US" dirty="0"/>
              <a:t>Response Controls</a:t>
            </a:r>
          </a:p>
        </p:txBody>
      </p:sp>
      <p:sp>
        <p:nvSpPr>
          <p:cNvPr id="3" name="Content Placeholder 2">
            <a:extLst>
              <a:ext uri="{FF2B5EF4-FFF2-40B4-BE49-F238E27FC236}">
                <a16:creationId xmlns:a16="http://schemas.microsoft.com/office/drawing/2014/main" id="{D8CE3F7C-72F6-B64A-B668-9CE89A274A6F}"/>
              </a:ext>
            </a:extLst>
          </p:cNvPr>
          <p:cNvSpPr>
            <a:spLocks noGrp="1"/>
          </p:cNvSpPr>
          <p:nvPr>
            <p:ph idx="1"/>
          </p:nvPr>
        </p:nvSpPr>
        <p:spPr/>
        <p:txBody>
          <a:bodyPr/>
          <a:lstStyle/>
          <a:p>
            <a:pPr marL="0" indent="0">
              <a:buNone/>
            </a:pPr>
            <a:r>
              <a:rPr lang="en-US" dirty="0"/>
              <a:t>These are controls focusing on reducing the loss magnitude after a loss event has taken place.</a:t>
            </a:r>
          </a:p>
          <a:p>
            <a:r>
              <a:rPr lang="en-US" dirty="0"/>
              <a:t>Backup and Restore</a:t>
            </a:r>
          </a:p>
          <a:p>
            <a:r>
              <a:rPr lang="en-US" dirty="0"/>
              <a:t>Disaster Recovery Plans</a:t>
            </a:r>
          </a:p>
          <a:p>
            <a:r>
              <a:rPr lang="en-US" dirty="0"/>
              <a:t>Incident Retainer</a:t>
            </a:r>
          </a:p>
          <a:p>
            <a:r>
              <a:rPr lang="en-US" dirty="0"/>
              <a:t>Data Segmentation</a:t>
            </a:r>
          </a:p>
          <a:p>
            <a:r>
              <a:rPr lang="en-US" dirty="0"/>
              <a:t>Network Segmentation</a:t>
            </a:r>
          </a:p>
          <a:p>
            <a:r>
              <a:rPr lang="en-US" dirty="0"/>
              <a:t>Log monitoring</a:t>
            </a:r>
          </a:p>
        </p:txBody>
      </p:sp>
    </p:spTree>
    <p:extLst>
      <p:ext uri="{BB962C8B-B14F-4D97-AF65-F5344CB8AC3E}">
        <p14:creationId xmlns:p14="http://schemas.microsoft.com/office/powerpoint/2010/main" val="10441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Content Placeholder 5"/>
          <p:cNvGraphicFramePr>
            <a:graphicFrameLocks/>
          </p:cNvGraphicFramePr>
          <p:nvPr/>
        </p:nvGraphicFramePr>
        <p:xfrm>
          <a:off x="-228600" y="1080125"/>
          <a:ext cx="11651707" cy="484537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4212284296"/>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735C2-EFEF-FF4D-8ECC-8DBE283D957A}"/>
              </a:ext>
            </a:extLst>
          </p:cNvPr>
          <p:cNvSpPr>
            <a:spLocks noGrp="1"/>
          </p:cNvSpPr>
          <p:nvPr>
            <p:ph type="title"/>
          </p:nvPr>
        </p:nvSpPr>
        <p:spPr/>
        <p:txBody>
          <a:bodyPr/>
          <a:lstStyle/>
          <a:p>
            <a:r>
              <a:rPr lang="en-US" dirty="0"/>
              <a:t>Last words on controls</a:t>
            </a:r>
          </a:p>
        </p:txBody>
      </p:sp>
      <p:sp>
        <p:nvSpPr>
          <p:cNvPr id="3" name="Content Placeholder 2">
            <a:extLst>
              <a:ext uri="{FF2B5EF4-FFF2-40B4-BE49-F238E27FC236}">
                <a16:creationId xmlns:a16="http://schemas.microsoft.com/office/drawing/2014/main" id="{DAB741A6-B82A-E24F-9C27-16069264C13D}"/>
              </a:ext>
            </a:extLst>
          </p:cNvPr>
          <p:cNvSpPr>
            <a:spLocks noGrp="1"/>
          </p:cNvSpPr>
          <p:nvPr>
            <p:ph idx="1"/>
          </p:nvPr>
        </p:nvSpPr>
        <p:spPr/>
        <p:txBody>
          <a:bodyPr/>
          <a:lstStyle/>
          <a:p>
            <a:r>
              <a:rPr lang="en-US" dirty="0"/>
              <a:t>Some controls can work on different levels. For example network segmentation can make it difficult for the threat agent to move from a low security segment into a high security segment where the crown jewels are located (Avoidance Control). But it could also limit the loss to a particular segment for example a worm outbreak could be limited to a particular segment (Response Control).</a:t>
            </a:r>
          </a:p>
          <a:p>
            <a:r>
              <a:rPr lang="en-US" b="1" dirty="0"/>
              <a:t>Detective Controls</a:t>
            </a:r>
            <a:r>
              <a:rPr lang="en-US" dirty="0"/>
              <a:t>: FAIR does not consider it a distinct control category. For example logs can be a “detective control” but can also be a deterrent (for insiders) and can be a trigger to respond earlier to an ongoing event.</a:t>
            </a:r>
          </a:p>
        </p:txBody>
      </p:sp>
    </p:spTree>
    <p:extLst>
      <p:ext uri="{BB962C8B-B14F-4D97-AF65-F5344CB8AC3E}">
        <p14:creationId xmlns:p14="http://schemas.microsoft.com/office/powerpoint/2010/main" val="150120108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1ECAE-772F-1F48-863E-EDB79BD3AAED}"/>
              </a:ext>
            </a:extLst>
          </p:cNvPr>
          <p:cNvSpPr>
            <a:spLocks noGrp="1"/>
          </p:cNvSpPr>
          <p:nvPr>
            <p:ph type="title"/>
          </p:nvPr>
        </p:nvSpPr>
        <p:spPr/>
        <p:txBody>
          <a:bodyPr/>
          <a:lstStyle/>
          <a:p>
            <a:r>
              <a:rPr lang="en-US" dirty="0"/>
              <a:t>Last words on controls</a:t>
            </a:r>
          </a:p>
        </p:txBody>
      </p:sp>
      <p:sp>
        <p:nvSpPr>
          <p:cNvPr id="3" name="Content Placeholder 2">
            <a:extLst>
              <a:ext uri="{FF2B5EF4-FFF2-40B4-BE49-F238E27FC236}">
                <a16:creationId xmlns:a16="http://schemas.microsoft.com/office/drawing/2014/main" id="{A0A29D1C-0BE0-0446-A218-182E5F277708}"/>
              </a:ext>
            </a:extLst>
          </p:cNvPr>
          <p:cNvSpPr>
            <a:spLocks noGrp="1"/>
          </p:cNvSpPr>
          <p:nvPr>
            <p:ph idx="1"/>
          </p:nvPr>
        </p:nvSpPr>
        <p:spPr/>
        <p:txBody>
          <a:bodyPr/>
          <a:lstStyle/>
          <a:p>
            <a:r>
              <a:rPr lang="en-US" dirty="0"/>
              <a:t>When thinking about treatment plans just remember that there are probably multiple options to treat the risks. One option might be better than the other, or maybe you will even need a combination of different controls.</a:t>
            </a:r>
          </a:p>
        </p:txBody>
      </p:sp>
    </p:spTree>
    <p:extLst>
      <p:ext uri="{BB962C8B-B14F-4D97-AF65-F5344CB8AC3E}">
        <p14:creationId xmlns:p14="http://schemas.microsoft.com/office/powerpoint/2010/main" val="89384280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Content Placeholder 5"/>
          <p:cNvGraphicFramePr>
            <a:graphicFrameLocks/>
          </p:cNvGraphicFramePr>
          <p:nvPr>
            <p:extLst>
              <p:ext uri="{D42A27DB-BD31-4B8C-83A1-F6EECF244321}">
                <p14:modId xmlns:p14="http://schemas.microsoft.com/office/powerpoint/2010/main" val="4091102024"/>
              </p:ext>
            </p:extLst>
          </p:nvPr>
        </p:nvGraphicFramePr>
        <p:xfrm>
          <a:off x="270146" y="1647498"/>
          <a:ext cx="11651707" cy="484537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26" name="Group 25">
            <a:extLst>
              <a:ext uri="{FF2B5EF4-FFF2-40B4-BE49-F238E27FC236}">
                <a16:creationId xmlns:a16="http://schemas.microsoft.com/office/drawing/2014/main" id="{65D93F2E-4CCC-0548-ADCA-6B2CA4545340}"/>
              </a:ext>
            </a:extLst>
          </p:cNvPr>
          <p:cNvGrpSpPr/>
          <p:nvPr/>
        </p:nvGrpSpPr>
        <p:grpSpPr>
          <a:xfrm>
            <a:off x="1495313" y="225910"/>
            <a:ext cx="9869393" cy="1065007"/>
            <a:chOff x="5628448" y="2516536"/>
            <a:chExt cx="6293405" cy="1312433"/>
          </a:xfrm>
          <a:effectLst>
            <a:outerShdw blurRad="50800" dist="38100" dir="2700000" algn="tl" rotWithShape="0">
              <a:prstClr val="black">
                <a:alpha val="40000"/>
              </a:prstClr>
            </a:outerShdw>
          </a:effectLst>
        </p:grpSpPr>
        <p:sp>
          <p:nvSpPr>
            <p:cNvPr id="27" name="Rectangle 26">
              <a:extLst>
                <a:ext uri="{FF2B5EF4-FFF2-40B4-BE49-F238E27FC236}">
                  <a16:creationId xmlns:a16="http://schemas.microsoft.com/office/drawing/2014/main" id="{22E96030-15AD-5541-8380-6C741B228FAE}"/>
                </a:ext>
              </a:extLst>
            </p:cNvPr>
            <p:cNvSpPr/>
            <p:nvPr/>
          </p:nvSpPr>
          <p:spPr>
            <a:xfrm>
              <a:off x="6350972" y="2516536"/>
              <a:ext cx="5570881" cy="13124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t>Can you fill in the blanks? </a:t>
              </a:r>
            </a:p>
          </p:txBody>
        </p:sp>
        <p:sp>
          <p:nvSpPr>
            <p:cNvPr id="28" name="Rectangle 27">
              <a:extLst>
                <a:ext uri="{FF2B5EF4-FFF2-40B4-BE49-F238E27FC236}">
                  <a16:creationId xmlns:a16="http://schemas.microsoft.com/office/drawing/2014/main" id="{D231E925-DC46-EC4A-9FBF-612EACB020EA}"/>
                </a:ext>
              </a:extLst>
            </p:cNvPr>
            <p:cNvSpPr/>
            <p:nvPr/>
          </p:nvSpPr>
          <p:spPr>
            <a:xfrm>
              <a:off x="5628448" y="2516536"/>
              <a:ext cx="722523" cy="131243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dirty="0"/>
                <a:t>?</a:t>
              </a:r>
            </a:p>
          </p:txBody>
        </p:sp>
      </p:grpSp>
    </p:spTree>
    <p:custDataLst>
      <p:tags r:id="rId1"/>
    </p:custDataLst>
    <p:extLst>
      <p:ext uri="{BB962C8B-B14F-4D97-AF65-F5344CB8AC3E}">
        <p14:creationId xmlns:p14="http://schemas.microsoft.com/office/powerpoint/2010/main" val="2989092141"/>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812A8-2EC5-2743-B618-79843935DD11}"/>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9D54069-67EF-B149-8311-6727AB61BA69}"/>
              </a:ext>
            </a:extLst>
          </p:cNvPr>
          <p:cNvSpPr>
            <a:spLocks noGrp="1"/>
          </p:cNvSpPr>
          <p:nvPr>
            <p:ph idx="1"/>
          </p:nvPr>
        </p:nvSpPr>
        <p:spPr/>
        <p:txBody>
          <a:bodyPr/>
          <a:lstStyle/>
          <a:p>
            <a:r>
              <a:rPr lang="en-US" dirty="0"/>
              <a:t>You are now familiar with the FAIR model and the control categorization.</a:t>
            </a:r>
          </a:p>
          <a:p>
            <a:r>
              <a:rPr lang="en-US" dirty="0"/>
              <a:t>For the Open FAIR exam you must be able to draw the model from memory and know and understand the terminology.</a:t>
            </a:r>
          </a:p>
          <a:p>
            <a:r>
              <a:rPr lang="en-US" dirty="0"/>
              <a:t>In the next Module we will focus on scoping a risk analysis.</a:t>
            </a:r>
          </a:p>
        </p:txBody>
      </p:sp>
    </p:spTree>
    <p:extLst>
      <p:ext uri="{BB962C8B-B14F-4D97-AF65-F5344CB8AC3E}">
        <p14:creationId xmlns:p14="http://schemas.microsoft.com/office/powerpoint/2010/main" val="4149286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a:t>
            </a:r>
          </a:p>
        </p:txBody>
      </p:sp>
      <p:sp>
        <p:nvSpPr>
          <p:cNvPr id="3" name="Content Placeholder 2"/>
          <p:cNvSpPr>
            <a:spLocks noGrp="1"/>
          </p:cNvSpPr>
          <p:nvPr>
            <p:ph idx="1"/>
          </p:nvPr>
        </p:nvSpPr>
        <p:spPr>
          <a:xfrm>
            <a:off x="838200" y="3513275"/>
            <a:ext cx="10515600" cy="2663687"/>
          </a:xfrm>
        </p:spPr>
        <p:txBody>
          <a:bodyPr/>
          <a:lstStyle/>
          <a:p>
            <a:pPr marL="0" indent="0">
              <a:buNone/>
            </a:pPr>
            <a:r>
              <a:rPr lang="en-US" b="1" i="1" dirty="0"/>
              <a:t>“The probable frequency and probable magnitude of future loss.”</a:t>
            </a:r>
          </a:p>
          <a:p>
            <a:r>
              <a:rPr lang="en-US" dirty="0"/>
              <a:t>Probability based (due to imperfect data, models and future uncertainty)</a:t>
            </a:r>
          </a:p>
          <a:p>
            <a:r>
              <a:rPr lang="en-US" dirty="0"/>
              <a:t>Informs decision makers on the future potential for loss.</a:t>
            </a:r>
          </a:p>
        </p:txBody>
      </p:sp>
      <p:graphicFrame>
        <p:nvGraphicFramePr>
          <p:cNvPr id="6" name="Content Placeholder 5">
            <a:extLst>
              <a:ext uri="{FF2B5EF4-FFF2-40B4-BE49-F238E27FC236}">
                <a16:creationId xmlns:a16="http://schemas.microsoft.com/office/drawing/2014/main" id="{910D0C69-0FB5-4741-A770-7224D529E277}"/>
              </a:ext>
            </a:extLst>
          </p:cNvPr>
          <p:cNvGraphicFramePr>
            <a:graphicFrameLocks/>
          </p:cNvGraphicFramePr>
          <p:nvPr>
            <p:extLst>
              <p:ext uri="{D42A27DB-BD31-4B8C-83A1-F6EECF244321}">
                <p14:modId xmlns:p14="http://schemas.microsoft.com/office/powerpoint/2010/main" val="927557734"/>
              </p:ext>
            </p:extLst>
          </p:nvPr>
        </p:nvGraphicFramePr>
        <p:xfrm>
          <a:off x="0" y="491318"/>
          <a:ext cx="11651707" cy="2663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87704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Are these Risks?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073624"/>
              </p:ext>
            </p:extLst>
          </p:nvPr>
        </p:nvGraphicFramePr>
        <p:xfrm>
          <a:off x="838200" y="1825625"/>
          <a:ext cx="10515600" cy="445008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0000"/>
                    </a:ext>
                  </a:extLst>
                </a:gridCol>
                <a:gridCol w="5257800">
                  <a:extLst>
                    <a:ext uri="{9D8B030D-6E8A-4147-A177-3AD203B41FA5}">
                      <a16:colId xmlns:a16="http://schemas.microsoft.com/office/drawing/2014/main" val="20001"/>
                    </a:ext>
                  </a:extLst>
                </a:gridCol>
              </a:tblGrid>
              <a:tr h="370840">
                <a:tc>
                  <a:txBody>
                    <a:bodyPr/>
                    <a:lstStyle/>
                    <a:p>
                      <a:r>
                        <a:rPr lang="en-US" dirty="0"/>
                        <a:t>Risks?</a:t>
                      </a:r>
                    </a:p>
                  </a:txBody>
                  <a:tcPr/>
                </a:tc>
                <a:tc>
                  <a:txBody>
                    <a:bodyPr/>
                    <a:lstStyle/>
                    <a:p>
                      <a:endParaRPr lang="en-US" dirty="0"/>
                    </a:p>
                  </a:txBody>
                  <a:tcPr/>
                </a:tc>
                <a:extLst>
                  <a:ext uri="{0D108BD9-81ED-4DB2-BD59-A6C34878D82A}">
                    <a16:rowId xmlns:a16="http://schemas.microsoft.com/office/drawing/2014/main" val="10000"/>
                  </a:ext>
                </a:extLst>
              </a:tr>
              <a:tr h="370840">
                <a:tc>
                  <a:txBody>
                    <a:bodyPr/>
                    <a:lstStyle/>
                    <a:p>
                      <a:r>
                        <a:rPr lang="en-US" dirty="0"/>
                        <a:t>Cloud Computing</a:t>
                      </a:r>
                    </a:p>
                  </a:txBody>
                  <a:tcPr/>
                </a:tc>
                <a:tc>
                  <a:txBody>
                    <a:bodyPr/>
                    <a:lstStyle/>
                    <a:p>
                      <a:r>
                        <a:rPr lang="en-US" dirty="0"/>
                        <a:t>Technology</a:t>
                      </a:r>
                    </a:p>
                  </a:txBody>
                  <a:tcPr/>
                </a:tc>
                <a:extLst>
                  <a:ext uri="{0D108BD9-81ED-4DB2-BD59-A6C34878D82A}">
                    <a16:rowId xmlns:a16="http://schemas.microsoft.com/office/drawing/2014/main" val="10001"/>
                  </a:ext>
                </a:extLst>
              </a:tr>
              <a:tr h="370840">
                <a:tc>
                  <a:txBody>
                    <a:bodyPr/>
                    <a:lstStyle/>
                    <a:p>
                      <a:r>
                        <a:rPr lang="en-US" dirty="0"/>
                        <a:t>Insider Threat</a:t>
                      </a:r>
                    </a:p>
                  </a:txBody>
                  <a:tcPr/>
                </a:tc>
                <a:tc>
                  <a:txBody>
                    <a:bodyPr/>
                    <a:lstStyle/>
                    <a:p>
                      <a:r>
                        <a:rPr lang="en-US" dirty="0"/>
                        <a:t>Threat agent</a:t>
                      </a:r>
                    </a:p>
                  </a:txBody>
                  <a:tcPr/>
                </a:tc>
                <a:extLst>
                  <a:ext uri="{0D108BD9-81ED-4DB2-BD59-A6C34878D82A}">
                    <a16:rowId xmlns:a16="http://schemas.microsoft.com/office/drawing/2014/main" val="10002"/>
                  </a:ext>
                </a:extLst>
              </a:tr>
              <a:tr h="370840">
                <a:tc>
                  <a:txBody>
                    <a:bodyPr/>
                    <a:lstStyle/>
                    <a:p>
                      <a:r>
                        <a:rPr lang="en-US" dirty="0"/>
                        <a:t>Network share containing</a:t>
                      </a:r>
                      <a:r>
                        <a:rPr lang="en-US" baseline="0" dirty="0"/>
                        <a:t> sensitive information</a:t>
                      </a:r>
                      <a:endParaRPr lang="en-US" dirty="0"/>
                    </a:p>
                  </a:txBody>
                  <a:tcPr/>
                </a:tc>
                <a:tc>
                  <a:txBody>
                    <a:bodyPr/>
                    <a:lstStyle/>
                    <a:p>
                      <a:r>
                        <a:rPr lang="en-US" dirty="0"/>
                        <a:t>Assets</a:t>
                      </a:r>
                    </a:p>
                  </a:txBody>
                  <a:tcPr/>
                </a:tc>
                <a:extLst>
                  <a:ext uri="{0D108BD9-81ED-4DB2-BD59-A6C34878D82A}">
                    <a16:rowId xmlns:a16="http://schemas.microsoft.com/office/drawing/2014/main" val="10003"/>
                  </a:ext>
                </a:extLst>
              </a:tr>
              <a:tr h="370840">
                <a:tc>
                  <a:txBody>
                    <a:bodyPr/>
                    <a:lstStyle/>
                    <a:p>
                      <a:r>
                        <a:rPr lang="en-US" dirty="0"/>
                        <a:t>Mobile malware</a:t>
                      </a:r>
                    </a:p>
                  </a:txBody>
                  <a:tcPr/>
                </a:tc>
                <a:tc>
                  <a:txBody>
                    <a:bodyPr/>
                    <a:lstStyle/>
                    <a:p>
                      <a:r>
                        <a:rPr lang="en-US" baseline="0" dirty="0"/>
                        <a:t>Attack vector</a:t>
                      </a:r>
                      <a:endParaRPr lang="en-US" dirty="0"/>
                    </a:p>
                  </a:txBody>
                  <a:tcPr/>
                </a:tc>
                <a:extLst>
                  <a:ext uri="{0D108BD9-81ED-4DB2-BD59-A6C34878D82A}">
                    <a16:rowId xmlns:a16="http://schemas.microsoft.com/office/drawing/2014/main" val="10004"/>
                  </a:ext>
                </a:extLst>
              </a:tr>
              <a:tr h="370840">
                <a:tc>
                  <a:txBody>
                    <a:bodyPr/>
                    <a:lstStyle/>
                    <a:p>
                      <a:r>
                        <a:rPr lang="en-US" dirty="0"/>
                        <a:t>Social engineering/phishing</a:t>
                      </a:r>
                    </a:p>
                  </a:txBody>
                  <a:tcPr/>
                </a:tc>
                <a:tc>
                  <a:txBody>
                    <a:bodyPr/>
                    <a:lstStyle/>
                    <a:p>
                      <a:r>
                        <a:rPr lang="en-US" dirty="0"/>
                        <a:t>Form</a:t>
                      </a:r>
                      <a:r>
                        <a:rPr lang="en-US" baseline="0" dirty="0"/>
                        <a:t> of attack, technique</a:t>
                      </a:r>
                      <a:endParaRPr lang="en-US" dirty="0"/>
                    </a:p>
                  </a:txBody>
                  <a:tcPr/>
                </a:tc>
                <a:extLst>
                  <a:ext uri="{0D108BD9-81ED-4DB2-BD59-A6C34878D82A}">
                    <a16:rowId xmlns:a16="http://schemas.microsoft.com/office/drawing/2014/main" val="10005"/>
                  </a:ext>
                </a:extLst>
              </a:tr>
              <a:tr h="370840">
                <a:tc>
                  <a:txBody>
                    <a:bodyPr/>
                    <a:lstStyle/>
                    <a:p>
                      <a:r>
                        <a:rPr lang="en-US" dirty="0"/>
                        <a:t>Organized crime</a:t>
                      </a:r>
                    </a:p>
                  </a:txBody>
                  <a:tcPr/>
                </a:tc>
                <a:tc>
                  <a:txBody>
                    <a:bodyPr/>
                    <a:lstStyle/>
                    <a:p>
                      <a:r>
                        <a:rPr lang="en-US" dirty="0"/>
                        <a:t>Threat agent</a:t>
                      </a:r>
                    </a:p>
                  </a:txBody>
                  <a:tcPr/>
                </a:tc>
                <a:extLst>
                  <a:ext uri="{0D108BD9-81ED-4DB2-BD59-A6C34878D82A}">
                    <a16:rowId xmlns:a16="http://schemas.microsoft.com/office/drawing/2014/main" val="10006"/>
                  </a:ext>
                </a:extLst>
              </a:tr>
              <a:tr h="370840">
                <a:tc>
                  <a:txBody>
                    <a:bodyPr/>
                    <a:lstStyle/>
                    <a:p>
                      <a:r>
                        <a:rPr lang="en-US" dirty="0"/>
                        <a:t>State sponsored attacks</a:t>
                      </a:r>
                    </a:p>
                  </a:txBody>
                  <a:tcPr/>
                </a:tc>
                <a:tc>
                  <a:txBody>
                    <a:bodyPr/>
                    <a:lstStyle/>
                    <a:p>
                      <a:r>
                        <a:rPr lang="en-US" dirty="0"/>
                        <a:t>Form of attack</a:t>
                      </a:r>
                    </a:p>
                  </a:txBody>
                  <a:tcPr/>
                </a:tc>
                <a:extLst>
                  <a:ext uri="{0D108BD9-81ED-4DB2-BD59-A6C34878D82A}">
                    <a16:rowId xmlns:a16="http://schemas.microsoft.com/office/drawing/2014/main" val="10007"/>
                  </a:ext>
                </a:extLst>
              </a:tr>
              <a:tr h="370840">
                <a:tc>
                  <a:txBody>
                    <a:bodyPr/>
                    <a:lstStyle/>
                    <a:p>
                      <a:r>
                        <a:rPr lang="en-US" dirty="0"/>
                        <a:t>Hacktivists</a:t>
                      </a:r>
                    </a:p>
                  </a:txBody>
                  <a:tcPr/>
                </a:tc>
                <a:tc>
                  <a:txBody>
                    <a:bodyPr/>
                    <a:lstStyle/>
                    <a:p>
                      <a:r>
                        <a:rPr lang="en-US" dirty="0"/>
                        <a:t>Threat agent</a:t>
                      </a:r>
                    </a:p>
                  </a:txBody>
                  <a:tcPr/>
                </a:tc>
                <a:extLst>
                  <a:ext uri="{0D108BD9-81ED-4DB2-BD59-A6C34878D82A}">
                    <a16:rowId xmlns:a16="http://schemas.microsoft.com/office/drawing/2014/main" val="10008"/>
                  </a:ext>
                </a:extLst>
              </a:tr>
              <a:tr h="370840">
                <a:tc>
                  <a:txBody>
                    <a:bodyPr/>
                    <a:lstStyle/>
                    <a:p>
                      <a:r>
                        <a:rPr lang="en-US" dirty="0"/>
                        <a:t>Ransomware</a:t>
                      </a:r>
                    </a:p>
                  </a:txBody>
                  <a:tcPr/>
                </a:tc>
                <a:tc>
                  <a:txBody>
                    <a:bodyPr/>
                    <a:lstStyle/>
                    <a:p>
                      <a:r>
                        <a:rPr lang="en-US" baseline="0" dirty="0"/>
                        <a:t>Attack vector</a:t>
                      </a:r>
                      <a:endParaRPr lang="en-US" dirty="0"/>
                    </a:p>
                  </a:txBody>
                  <a:tcPr/>
                </a:tc>
                <a:extLst>
                  <a:ext uri="{0D108BD9-81ED-4DB2-BD59-A6C34878D82A}">
                    <a16:rowId xmlns:a16="http://schemas.microsoft.com/office/drawing/2014/main" val="10009"/>
                  </a:ext>
                </a:extLst>
              </a:tr>
              <a:tr h="370840">
                <a:tc>
                  <a:txBody>
                    <a:bodyPr/>
                    <a:lstStyle/>
                    <a:p>
                      <a:r>
                        <a:rPr lang="en-US" dirty="0"/>
                        <a:t>Internet of Things</a:t>
                      </a:r>
                    </a:p>
                  </a:txBody>
                  <a:tcPr/>
                </a:tc>
                <a:tc>
                  <a:txBody>
                    <a:bodyPr/>
                    <a:lstStyle/>
                    <a:p>
                      <a:r>
                        <a:rPr lang="en-US" dirty="0"/>
                        <a:t>Technology</a:t>
                      </a:r>
                    </a:p>
                  </a:txBody>
                  <a:tcPr/>
                </a:tc>
                <a:extLst>
                  <a:ext uri="{0D108BD9-81ED-4DB2-BD59-A6C34878D82A}">
                    <a16:rowId xmlns:a16="http://schemas.microsoft.com/office/drawing/2014/main" val="10010"/>
                  </a:ext>
                </a:extLst>
              </a:tr>
              <a:tr h="370840">
                <a:tc>
                  <a:txBody>
                    <a:bodyPr/>
                    <a:lstStyle/>
                    <a:p>
                      <a:r>
                        <a:rPr lang="en-US" dirty="0"/>
                        <a:t>Insecure Passwords</a:t>
                      </a:r>
                    </a:p>
                  </a:txBody>
                  <a:tcPr/>
                </a:tc>
                <a:tc>
                  <a:txBody>
                    <a:bodyPr/>
                    <a:lstStyle/>
                    <a:p>
                      <a:r>
                        <a:rPr lang="en-US" dirty="0"/>
                        <a:t>Deficient Control</a:t>
                      </a:r>
                    </a:p>
                  </a:txBody>
                  <a:tcPr/>
                </a:tc>
                <a:extLst>
                  <a:ext uri="{0D108BD9-81ED-4DB2-BD59-A6C34878D82A}">
                    <a16:rowId xmlns:a16="http://schemas.microsoft.com/office/drawing/2014/main" val="10011"/>
                  </a:ext>
                </a:extLst>
              </a:tr>
            </a:tbl>
          </a:graphicData>
        </a:graphic>
      </p:graphicFrame>
      <p:sp>
        <p:nvSpPr>
          <p:cNvPr id="3" name="Rectangle 2"/>
          <p:cNvSpPr/>
          <p:nvPr/>
        </p:nvSpPr>
        <p:spPr>
          <a:xfrm>
            <a:off x="6096000" y="1825625"/>
            <a:ext cx="5830957" cy="4550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4419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Are these Risks?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8094869"/>
              </p:ext>
            </p:extLst>
          </p:nvPr>
        </p:nvGraphicFramePr>
        <p:xfrm>
          <a:off x="838200" y="1825625"/>
          <a:ext cx="5257800" cy="445008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0000"/>
                    </a:ext>
                  </a:extLst>
                </a:gridCol>
              </a:tblGrid>
              <a:tr h="370840">
                <a:tc>
                  <a:txBody>
                    <a:bodyPr/>
                    <a:lstStyle/>
                    <a:p>
                      <a:r>
                        <a:rPr lang="en-US" dirty="0"/>
                        <a:t>Risks?</a:t>
                      </a:r>
                    </a:p>
                  </a:txBody>
                  <a:tcPr/>
                </a:tc>
                <a:extLst>
                  <a:ext uri="{0D108BD9-81ED-4DB2-BD59-A6C34878D82A}">
                    <a16:rowId xmlns:a16="http://schemas.microsoft.com/office/drawing/2014/main" val="10000"/>
                  </a:ext>
                </a:extLst>
              </a:tr>
              <a:tr h="370840">
                <a:tc>
                  <a:txBody>
                    <a:bodyPr/>
                    <a:lstStyle/>
                    <a:p>
                      <a:r>
                        <a:rPr lang="en-US" dirty="0"/>
                        <a:t>Cloud Computing</a:t>
                      </a:r>
                    </a:p>
                  </a:txBody>
                  <a:tcPr/>
                </a:tc>
                <a:extLst>
                  <a:ext uri="{0D108BD9-81ED-4DB2-BD59-A6C34878D82A}">
                    <a16:rowId xmlns:a16="http://schemas.microsoft.com/office/drawing/2014/main" val="10001"/>
                  </a:ext>
                </a:extLst>
              </a:tr>
              <a:tr h="370840">
                <a:tc>
                  <a:txBody>
                    <a:bodyPr/>
                    <a:lstStyle/>
                    <a:p>
                      <a:r>
                        <a:rPr lang="en-US" dirty="0"/>
                        <a:t>Insider Threat</a:t>
                      </a:r>
                    </a:p>
                  </a:txBody>
                  <a:tcPr/>
                </a:tc>
                <a:extLst>
                  <a:ext uri="{0D108BD9-81ED-4DB2-BD59-A6C34878D82A}">
                    <a16:rowId xmlns:a16="http://schemas.microsoft.com/office/drawing/2014/main" val="10002"/>
                  </a:ext>
                </a:extLst>
              </a:tr>
              <a:tr h="370840">
                <a:tc>
                  <a:txBody>
                    <a:bodyPr/>
                    <a:lstStyle/>
                    <a:p>
                      <a:r>
                        <a:rPr lang="en-US" dirty="0"/>
                        <a:t>Network share containing</a:t>
                      </a:r>
                      <a:r>
                        <a:rPr lang="en-US" baseline="0" dirty="0"/>
                        <a:t> sensitive information</a:t>
                      </a:r>
                      <a:endParaRPr lang="en-US" dirty="0"/>
                    </a:p>
                  </a:txBody>
                  <a:tcPr/>
                </a:tc>
                <a:extLst>
                  <a:ext uri="{0D108BD9-81ED-4DB2-BD59-A6C34878D82A}">
                    <a16:rowId xmlns:a16="http://schemas.microsoft.com/office/drawing/2014/main" val="10003"/>
                  </a:ext>
                </a:extLst>
              </a:tr>
              <a:tr h="370840">
                <a:tc>
                  <a:txBody>
                    <a:bodyPr/>
                    <a:lstStyle/>
                    <a:p>
                      <a:r>
                        <a:rPr lang="en-US" dirty="0"/>
                        <a:t>Mobile malware</a:t>
                      </a:r>
                    </a:p>
                  </a:txBody>
                  <a:tcPr/>
                </a:tc>
                <a:extLst>
                  <a:ext uri="{0D108BD9-81ED-4DB2-BD59-A6C34878D82A}">
                    <a16:rowId xmlns:a16="http://schemas.microsoft.com/office/drawing/2014/main" val="10004"/>
                  </a:ext>
                </a:extLst>
              </a:tr>
              <a:tr h="370840">
                <a:tc>
                  <a:txBody>
                    <a:bodyPr/>
                    <a:lstStyle/>
                    <a:p>
                      <a:r>
                        <a:rPr lang="en-US" dirty="0"/>
                        <a:t>Social engineering/phishing</a:t>
                      </a:r>
                    </a:p>
                  </a:txBody>
                  <a:tcPr/>
                </a:tc>
                <a:extLst>
                  <a:ext uri="{0D108BD9-81ED-4DB2-BD59-A6C34878D82A}">
                    <a16:rowId xmlns:a16="http://schemas.microsoft.com/office/drawing/2014/main" val="10005"/>
                  </a:ext>
                </a:extLst>
              </a:tr>
              <a:tr h="370840">
                <a:tc>
                  <a:txBody>
                    <a:bodyPr/>
                    <a:lstStyle/>
                    <a:p>
                      <a:r>
                        <a:rPr lang="en-US" dirty="0"/>
                        <a:t>Organized crime</a:t>
                      </a:r>
                    </a:p>
                  </a:txBody>
                  <a:tcPr/>
                </a:tc>
                <a:extLst>
                  <a:ext uri="{0D108BD9-81ED-4DB2-BD59-A6C34878D82A}">
                    <a16:rowId xmlns:a16="http://schemas.microsoft.com/office/drawing/2014/main" val="10006"/>
                  </a:ext>
                </a:extLst>
              </a:tr>
              <a:tr h="370840">
                <a:tc>
                  <a:txBody>
                    <a:bodyPr/>
                    <a:lstStyle/>
                    <a:p>
                      <a:r>
                        <a:rPr lang="en-US" dirty="0"/>
                        <a:t>State sponsored attacks</a:t>
                      </a:r>
                    </a:p>
                  </a:txBody>
                  <a:tcPr/>
                </a:tc>
                <a:extLst>
                  <a:ext uri="{0D108BD9-81ED-4DB2-BD59-A6C34878D82A}">
                    <a16:rowId xmlns:a16="http://schemas.microsoft.com/office/drawing/2014/main" val="10007"/>
                  </a:ext>
                </a:extLst>
              </a:tr>
              <a:tr h="370840">
                <a:tc>
                  <a:txBody>
                    <a:bodyPr/>
                    <a:lstStyle/>
                    <a:p>
                      <a:r>
                        <a:rPr lang="en-US" dirty="0"/>
                        <a:t>Hacktivists</a:t>
                      </a:r>
                    </a:p>
                  </a:txBody>
                  <a:tcPr/>
                </a:tc>
                <a:extLst>
                  <a:ext uri="{0D108BD9-81ED-4DB2-BD59-A6C34878D82A}">
                    <a16:rowId xmlns:a16="http://schemas.microsoft.com/office/drawing/2014/main" val="10008"/>
                  </a:ext>
                </a:extLst>
              </a:tr>
              <a:tr h="370840">
                <a:tc>
                  <a:txBody>
                    <a:bodyPr/>
                    <a:lstStyle/>
                    <a:p>
                      <a:r>
                        <a:rPr lang="en-US" dirty="0"/>
                        <a:t>Ransomware</a:t>
                      </a:r>
                    </a:p>
                  </a:txBody>
                  <a:tcPr/>
                </a:tc>
                <a:extLst>
                  <a:ext uri="{0D108BD9-81ED-4DB2-BD59-A6C34878D82A}">
                    <a16:rowId xmlns:a16="http://schemas.microsoft.com/office/drawing/2014/main" val="10009"/>
                  </a:ext>
                </a:extLst>
              </a:tr>
              <a:tr h="370840">
                <a:tc>
                  <a:txBody>
                    <a:bodyPr/>
                    <a:lstStyle/>
                    <a:p>
                      <a:r>
                        <a:rPr lang="en-US" dirty="0"/>
                        <a:t>Internet of Things</a:t>
                      </a:r>
                    </a:p>
                  </a:txBody>
                  <a:tcPr/>
                </a:tc>
                <a:extLst>
                  <a:ext uri="{0D108BD9-81ED-4DB2-BD59-A6C34878D82A}">
                    <a16:rowId xmlns:a16="http://schemas.microsoft.com/office/drawing/2014/main" val="10010"/>
                  </a:ext>
                </a:extLst>
              </a:tr>
              <a:tr h="370840">
                <a:tc>
                  <a:txBody>
                    <a:bodyPr/>
                    <a:lstStyle/>
                    <a:p>
                      <a:r>
                        <a:rPr lang="en-US" dirty="0"/>
                        <a:t>Insecure Passwords</a:t>
                      </a:r>
                    </a:p>
                  </a:txBody>
                  <a:tcPr/>
                </a:tc>
                <a:extLst>
                  <a:ext uri="{0D108BD9-81ED-4DB2-BD59-A6C34878D82A}">
                    <a16:rowId xmlns:a16="http://schemas.microsoft.com/office/drawing/2014/main" val="10011"/>
                  </a:ext>
                </a:extLst>
              </a:tr>
            </a:tbl>
          </a:graphicData>
        </a:graphic>
      </p:graphicFrame>
      <p:sp>
        <p:nvSpPr>
          <p:cNvPr id="5" name="TextBox 4">
            <a:extLst>
              <a:ext uri="{FF2B5EF4-FFF2-40B4-BE49-F238E27FC236}">
                <a16:creationId xmlns:a16="http://schemas.microsoft.com/office/drawing/2014/main" id="{10CA95A1-4B3A-D446-A4EA-DBC9BC334246}"/>
              </a:ext>
            </a:extLst>
          </p:cNvPr>
          <p:cNvSpPr txBox="1"/>
          <p:nvPr/>
        </p:nvSpPr>
        <p:spPr>
          <a:xfrm>
            <a:off x="6318914" y="2120721"/>
            <a:ext cx="5257801" cy="4154984"/>
          </a:xfrm>
          <a:prstGeom prst="rect">
            <a:avLst/>
          </a:prstGeom>
          <a:noFill/>
        </p:spPr>
        <p:txBody>
          <a:bodyPr wrap="square" rtlCol="0">
            <a:spAutoFit/>
          </a:bodyPr>
          <a:lstStyle/>
          <a:p>
            <a:r>
              <a:rPr lang="en-US" sz="2400" dirty="0"/>
              <a:t>None of these are risks. Remember, risk is defined as:</a:t>
            </a:r>
          </a:p>
          <a:p>
            <a:endParaRPr lang="en-US" sz="2400" dirty="0"/>
          </a:p>
          <a:p>
            <a:r>
              <a:rPr lang="en-US" sz="2400" b="1" i="1" dirty="0"/>
              <a:t>The probable frequency and probable magnitude of future loss.</a:t>
            </a:r>
          </a:p>
          <a:p>
            <a:endParaRPr lang="en-US" sz="2400" b="1" i="1" dirty="0"/>
          </a:p>
          <a:p>
            <a:r>
              <a:rPr lang="en-US" sz="2400" dirty="0"/>
              <a:t>There is no expression (direct, indirect or implied) of the frequency of something happening nor the probable magnitude of future loss.</a:t>
            </a:r>
          </a:p>
          <a:p>
            <a:endParaRPr lang="en-US" sz="2400" dirty="0"/>
          </a:p>
        </p:txBody>
      </p:sp>
    </p:spTree>
    <p:extLst>
      <p:ext uri="{BB962C8B-B14F-4D97-AF65-F5344CB8AC3E}">
        <p14:creationId xmlns:p14="http://schemas.microsoft.com/office/powerpoint/2010/main" val="271228045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23.8"/>
</p:tagLst>
</file>

<file path=ppt/tags/tag2.xml><?xml version="1.0" encoding="utf-8"?>
<p:tagLst xmlns:a="http://schemas.openxmlformats.org/drawingml/2006/main" xmlns:r="http://schemas.openxmlformats.org/officeDocument/2006/relationships" xmlns:p="http://schemas.openxmlformats.org/presentationml/2006/main">
  <p:tag name="TIMING" val="|23.8"/>
</p:tagLst>
</file>

<file path=ppt/tags/tag3.xml><?xml version="1.0" encoding="utf-8"?>
<p:tagLst xmlns:a="http://schemas.openxmlformats.org/drawingml/2006/main" xmlns:r="http://schemas.openxmlformats.org/officeDocument/2006/relationships" xmlns:p="http://schemas.openxmlformats.org/presentationml/2006/main">
  <p:tag name="TIMING" val="|23.8"/>
</p:tagLst>
</file>

<file path=ppt/tags/tag4.xml><?xml version="1.0" encoding="utf-8"?>
<p:tagLst xmlns:a="http://schemas.openxmlformats.org/drawingml/2006/main" xmlns:r="http://schemas.openxmlformats.org/officeDocument/2006/relationships" xmlns:p="http://schemas.openxmlformats.org/presentationml/2006/main">
  <p:tag name="TIMING" val="|23.8"/>
</p:tagLst>
</file>

<file path=ppt/tags/tag5.xml><?xml version="1.0" encoding="utf-8"?>
<p:tagLst xmlns:a="http://schemas.openxmlformats.org/drawingml/2006/main" xmlns:r="http://schemas.openxmlformats.org/officeDocument/2006/relationships" xmlns:p="http://schemas.openxmlformats.org/presentationml/2006/main">
  <p:tag name="TIMING" val="|23.8"/>
</p:tagLst>
</file>

<file path=ppt/tags/tag6.xml><?xml version="1.0" encoding="utf-8"?>
<p:tagLst xmlns:a="http://schemas.openxmlformats.org/drawingml/2006/main" xmlns:r="http://schemas.openxmlformats.org/officeDocument/2006/relationships" xmlns:p="http://schemas.openxmlformats.org/presentationml/2006/main">
  <p:tag name="TIMING" val="|23.8"/>
</p:tagLst>
</file>

<file path=ppt/tags/tag7.xml><?xml version="1.0" encoding="utf-8"?>
<p:tagLst xmlns:a="http://schemas.openxmlformats.org/drawingml/2006/main" xmlns:r="http://schemas.openxmlformats.org/officeDocument/2006/relationships" xmlns:p="http://schemas.openxmlformats.org/presentationml/2006/main">
  <p:tag name="TIMING" val="|23.8"/>
</p:tagLst>
</file>

<file path=ppt/tags/tag8.xml><?xml version="1.0" encoding="utf-8"?>
<p:tagLst xmlns:a="http://schemas.openxmlformats.org/drawingml/2006/main" xmlns:r="http://schemas.openxmlformats.org/officeDocument/2006/relationships" xmlns:p="http://schemas.openxmlformats.org/presentationml/2006/main">
  <p:tag name="TIMING" val="|23.8"/>
</p:tagLst>
</file>

<file path=ppt/tags/tag9.xml><?xml version="1.0" encoding="utf-8"?>
<p:tagLst xmlns:a="http://schemas.openxmlformats.org/drawingml/2006/main" xmlns:r="http://schemas.openxmlformats.org/officeDocument/2006/relationships" xmlns:p="http://schemas.openxmlformats.org/presentationml/2006/main">
  <p:tag name="TIMING" val="|23.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2725</TotalTime>
  <Words>4278</Words>
  <Application>Microsoft Macintosh PowerPoint</Application>
  <PresentationFormat>Widescreen</PresentationFormat>
  <Paragraphs>657</Paragraphs>
  <Slides>63</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63</vt:i4>
      </vt:variant>
    </vt:vector>
  </HeadingPairs>
  <TitlesOfParts>
    <vt:vector size="68" baseType="lpstr">
      <vt:lpstr>Arial</vt:lpstr>
      <vt:lpstr>Calibri</vt:lpstr>
      <vt:lpstr>Calibri Light</vt:lpstr>
      <vt:lpstr>source sans pro</vt:lpstr>
      <vt:lpstr>Office Theme</vt:lpstr>
      <vt:lpstr>PowerPoint Presentation</vt:lpstr>
      <vt:lpstr>PowerPoint Presentation</vt:lpstr>
      <vt:lpstr>FAIR Open Course  Module 2 - The FAIR Model Ver. 0.1 / Last Update: 14/09/2019 </vt:lpstr>
      <vt:lpstr>The FAIR Model</vt:lpstr>
      <vt:lpstr>The FAIR Model</vt:lpstr>
      <vt:lpstr>PowerPoint Presentation</vt:lpstr>
      <vt:lpstr>Risk</vt:lpstr>
      <vt:lpstr>Are these Risks?</vt:lpstr>
      <vt:lpstr>Are these Risks?</vt:lpstr>
      <vt:lpstr>How does your risk register compare?</vt:lpstr>
      <vt:lpstr>How does your risk register compare?</vt:lpstr>
      <vt:lpstr>How does your risk register compare?</vt:lpstr>
      <vt:lpstr>A note on positive and negative risk</vt:lpstr>
      <vt:lpstr>Loss Event Frequency (LEF)</vt:lpstr>
      <vt:lpstr>Loss Event Frequency (LEF)</vt:lpstr>
      <vt:lpstr>Threat Event Frequency (TEF)</vt:lpstr>
      <vt:lpstr>Threat Event Frequency (TEF)</vt:lpstr>
      <vt:lpstr>Threat Event Frequency (TEF)</vt:lpstr>
      <vt:lpstr>Vulnerability</vt:lpstr>
      <vt:lpstr>Vulnerability</vt:lpstr>
      <vt:lpstr>Vulnerability</vt:lpstr>
      <vt:lpstr>Threat Capability  (TCap)</vt:lpstr>
      <vt:lpstr>Threat Capability (TCap)</vt:lpstr>
      <vt:lpstr>Threat Capability (TCap)</vt:lpstr>
      <vt:lpstr>The TCap Continuum</vt:lpstr>
      <vt:lpstr>Resistance Strength</vt:lpstr>
      <vt:lpstr>Resistance Strength</vt:lpstr>
      <vt:lpstr>Resistance Strength = Difficulty</vt:lpstr>
      <vt:lpstr>Resistance Strength (Difficulty)</vt:lpstr>
      <vt:lpstr>Resistance Strength (Difficulty)</vt:lpstr>
      <vt:lpstr>Contact Frequency</vt:lpstr>
      <vt:lpstr>Contact Frequency (CF)</vt:lpstr>
      <vt:lpstr>Probability of Action (PoA)</vt:lpstr>
      <vt:lpstr>Probability of Action (PoA)</vt:lpstr>
      <vt:lpstr>Probability of Action (PoA)</vt:lpstr>
      <vt:lpstr>Probability of Action (PoA)</vt:lpstr>
      <vt:lpstr>Loss Magnitude</vt:lpstr>
      <vt:lpstr>Loss Magnitude</vt:lpstr>
      <vt:lpstr>Loss Magnitude</vt:lpstr>
      <vt:lpstr>Loss Magnitude</vt:lpstr>
      <vt:lpstr>Primary Loss Magnitude</vt:lpstr>
      <vt:lpstr>Forms of Loss</vt:lpstr>
      <vt:lpstr>Forms of Loss</vt:lpstr>
      <vt:lpstr>Forms of Loss</vt:lpstr>
      <vt:lpstr>Typical Loss Type Mapping</vt:lpstr>
      <vt:lpstr>Secondary Risk</vt:lpstr>
      <vt:lpstr>Secondary Risk</vt:lpstr>
      <vt:lpstr>Secondary Risk</vt:lpstr>
      <vt:lpstr>PowerPoint Presentation</vt:lpstr>
      <vt:lpstr>FAIR and Control Categories</vt:lpstr>
      <vt:lpstr>PowerPoint Presentation</vt:lpstr>
      <vt:lpstr>PowerPoint Presentation</vt:lpstr>
      <vt:lpstr>Avoidance Controls</vt:lpstr>
      <vt:lpstr>Deterrent Controls</vt:lpstr>
      <vt:lpstr>Deterrent Controls</vt:lpstr>
      <vt:lpstr>Deterrent Controls</vt:lpstr>
      <vt:lpstr>Vulnerability Controls</vt:lpstr>
      <vt:lpstr>Vulnerability Controls</vt:lpstr>
      <vt:lpstr>Response Controls</vt:lpstr>
      <vt:lpstr>Last words on controls</vt:lpstr>
      <vt:lpstr>Last words on controls</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Osama Salah</dc:creator>
  <cp:lastModifiedBy>Osama Salah</cp:lastModifiedBy>
  <cp:revision>206</cp:revision>
  <dcterms:created xsi:type="dcterms:W3CDTF">2016-07-10T03:51:27Z</dcterms:created>
  <dcterms:modified xsi:type="dcterms:W3CDTF">2019-09-14T11:01:14Z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1112257</vt:lpwstr>
  </property>
  <property fmtid="{D5CDD505-2E9C-101B-9397-08002B2CF9AE}" name="NXPowerLiteSettings" pid="3">
    <vt:lpwstr>C700052003A000</vt:lpwstr>
  </property>
  <property fmtid="{D5CDD505-2E9C-101B-9397-08002B2CF9AE}" name="NXPowerLiteVersion" pid="4">
    <vt:lpwstr>D8.0.7</vt:lpwstr>
  </property>
</Properties>
</file>