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notesSlide+xml" PartName="/ppt/notesSlides/notesSlide1.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48" r:id="rId2"/>
    <p:sldId id="446" r:id="rId3"/>
    <p:sldId id="447" r:id="rId4"/>
    <p:sldId id="400" r:id="rId5"/>
    <p:sldId id="367" r:id="rId6"/>
    <p:sldId id="383" r:id="rId7"/>
    <p:sldId id="431" r:id="rId8"/>
    <p:sldId id="432" r:id="rId9"/>
    <p:sldId id="435" r:id="rId10"/>
    <p:sldId id="436" r:id="rId11"/>
    <p:sldId id="344" r:id="rId12"/>
    <p:sldId id="391" r:id="rId13"/>
    <p:sldId id="392" r:id="rId14"/>
    <p:sldId id="438" r:id="rId15"/>
    <p:sldId id="419" r:id="rId16"/>
    <p:sldId id="440" r:id="rId17"/>
    <p:sldId id="439" r:id="rId18"/>
    <p:sldId id="393" r:id="rId19"/>
    <p:sldId id="394" r:id="rId20"/>
    <p:sldId id="395" r:id="rId21"/>
    <p:sldId id="396" r:id="rId22"/>
    <p:sldId id="397" r:id="rId23"/>
    <p:sldId id="441" r:id="rId24"/>
    <p:sldId id="401" r:id="rId25"/>
    <p:sldId id="398" r:id="rId26"/>
    <p:sldId id="412" r:id="rId27"/>
    <p:sldId id="402" r:id="rId28"/>
    <p:sldId id="442" r:id="rId29"/>
    <p:sldId id="410" r:id="rId30"/>
    <p:sldId id="414" r:id="rId31"/>
    <p:sldId id="415" r:id="rId32"/>
    <p:sldId id="416" r:id="rId33"/>
    <p:sldId id="403" r:id="rId34"/>
    <p:sldId id="405" r:id="rId35"/>
    <p:sldId id="406" r:id="rId36"/>
    <p:sldId id="407" r:id="rId37"/>
    <p:sldId id="404" r:id="rId38"/>
    <p:sldId id="409" r:id="rId39"/>
    <p:sldId id="444" r:id="rId40"/>
    <p:sldId id="411" r:id="rId41"/>
    <p:sldId id="443" r:id="rId42"/>
    <p:sldId id="385" r:id="rId43"/>
    <p:sldId id="390" r:id="rId44"/>
    <p:sldId id="386" r:id="rId45"/>
    <p:sldId id="387" r:id="rId46"/>
    <p:sldId id="389" r:id="rId47"/>
    <p:sldId id="388" r:id="rId48"/>
    <p:sldId id="445" r:id="rId49"/>
    <p:sldId id="420" r:id="rId50"/>
    <p:sldId id="42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685" userDrawn="1">
          <p15:clr>
            <a:srgbClr val="A4A3A4"/>
          </p15:clr>
        </p15:guide>
        <p15:guide id="2" orient="horz" pos="2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A6B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F324-B342-0241-8F3D-94A4CC03FDFD}" v="8" dt="2019-09-14T11:01:40.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4" autoAdjust="0"/>
    <p:restoredTop sz="87211" autoAdjust="0"/>
  </p:normalViewPr>
  <p:slideViewPr>
    <p:cSldViewPr snapToGrid="0" showGuides="1">
      <p:cViewPr varScale="1">
        <p:scale>
          <a:sx n="115" d="100"/>
          <a:sy n="115" d="100"/>
        </p:scale>
        <p:origin x="2296" y="200"/>
      </p:cViewPr>
      <p:guideLst>
        <p:guide pos="1685"/>
        <p:guide orient="horz" pos="2205"/>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1EC8658D-A569-CC44-A580-F068EB38673A}"/>
    <pc:docChg chg="undo custSel addSld delSld modSld sldOrd">
      <pc:chgData name="Osama Salah" userId="59b259a29da0d6d3" providerId="LiveId" clId="{1EC8658D-A569-CC44-A580-F068EB38673A}" dt="2019-06-16T14:53:12.697" v="13942" actId="122"/>
      <pc:docMkLst>
        <pc:docMk/>
      </pc:docMkLst>
      <pc:sldChg chg="addSp delSp modSp add">
        <pc:chgData name="Osama Salah" userId="59b259a29da0d6d3" providerId="LiveId" clId="{1EC8658D-A569-CC44-A580-F068EB38673A}" dt="2019-06-16T14:53:12.697" v="13942" actId="122"/>
        <pc:sldMkLst>
          <pc:docMk/>
          <pc:sldMk cId="3835143223" sldId="385"/>
        </pc:sldMkLst>
        <pc:spChg chg="mod">
          <ac:chgData name="Osama Salah" userId="59b259a29da0d6d3" providerId="LiveId" clId="{1EC8658D-A569-CC44-A580-F068EB38673A}" dt="2019-06-09T14:59:36.216" v="451" actId="20577"/>
          <ac:spMkLst>
            <pc:docMk/>
            <pc:sldMk cId="3835143223" sldId="385"/>
            <ac:spMk id="2" creationId="{F2BF87E1-6392-9943-B2AB-48A521D60CB6}"/>
          </ac:spMkLst>
        </pc:spChg>
        <pc:spChg chg="mod">
          <ac:chgData name="Osama Salah" userId="59b259a29da0d6d3" providerId="LiveId" clId="{1EC8658D-A569-CC44-A580-F068EB38673A}" dt="2019-06-09T15:00:35.125" v="534" actId="20577"/>
          <ac:spMkLst>
            <pc:docMk/>
            <pc:sldMk cId="3835143223" sldId="385"/>
            <ac:spMk id="3" creationId="{5BB43EE4-E758-EA4C-B424-70720C679CAA}"/>
          </ac:spMkLst>
        </pc:spChg>
        <pc:graphicFrameChg chg="add mod modGraphic">
          <ac:chgData name="Osama Salah" userId="59b259a29da0d6d3" providerId="LiveId" clId="{1EC8658D-A569-CC44-A580-F068EB38673A}" dt="2019-06-16T14:53:12.697" v="13942" actId="122"/>
          <ac:graphicFrameMkLst>
            <pc:docMk/>
            <pc:sldMk cId="3835143223" sldId="385"/>
            <ac:graphicFrameMk id="5" creationId="{A005F4A4-18CF-F243-96F2-360E119A5C38}"/>
          </ac:graphicFrameMkLst>
        </pc:graphicFrameChg>
        <pc:picChg chg="add del mod">
          <ac:chgData name="Osama Salah" userId="59b259a29da0d6d3" providerId="LiveId" clId="{1EC8658D-A569-CC44-A580-F068EB38673A}" dt="2019-06-16T14:50:38.400" v="13773" actId="478"/>
          <ac:picMkLst>
            <pc:docMk/>
            <pc:sldMk cId="3835143223" sldId="385"/>
            <ac:picMk id="4" creationId="{AFC7A8E7-CDEE-1743-A2D6-504F159A6702}"/>
          </ac:picMkLst>
        </pc:picChg>
      </pc:sldChg>
      <pc:sldChg chg="addSp delSp modSp add ord">
        <pc:chgData name="Osama Salah" userId="59b259a29da0d6d3" providerId="LiveId" clId="{1EC8658D-A569-CC44-A580-F068EB38673A}" dt="2019-06-16T14:49:49.755" v="13770" actId="20577"/>
        <pc:sldMkLst>
          <pc:docMk/>
          <pc:sldMk cId="2241567750" sldId="409"/>
        </pc:sldMkLst>
        <pc:spChg chg="del mod">
          <ac:chgData name="Osama Salah" userId="59b259a29da0d6d3" providerId="LiveId" clId="{1EC8658D-A569-CC44-A580-F068EB38673A}" dt="2019-06-16T14:29:59.464" v="12350"/>
          <ac:spMkLst>
            <pc:docMk/>
            <pc:sldMk cId="2241567750" sldId="409"/>
            <ac:spMk id="3" creationId="{FA74ADC6-7AD8-CD46-8C1C-334BA6B16435}"/>
          </ac:spMkLst>
        </pc:spChg>
        <pc:spChg chg="del">
          <ac:chgData name="Osama Salah" userId="59b259a29da0d6d3" providerId="LiveId" clId="{1EC8658D-A569-CC44-A580-F068EB38673A}" dt="2019-06-16T14:29:53.265" v="12349" actId="478"/>
          <ac:spMkLst>
            <pc:docMk/>
            <pc:sldMk cId="2241567750" sldId="409"/>
            <ac:spMk id="5" creationId="{68541037-64D9-0B42-B546-F7FC2FBA657A}"/>
          </ac:spMkLst>
        </pc:spChg>
        <pc:spChg chg="del">
          <ac:chgData name="Osama Salah" userId="59b259a29da0d6d3" providerId="LiveId" clId="{1EC8658D-A569-CC44-A580-F068EB38673A}" dt="2019-06-16T14:29:53.265" v="12349" actId="478"/>
          <ac:spMkLst>
            <pc:docMk/>
            <pc:sldMk cId="2241567750" sldId="409"/>
            <ac:spMk id="6" creationId="{F7562840-E2CB-534E-BD64-85D96383B003}"/>
          </ac:spMkLst>
        </pc:spChg>
        <pc:spChg chg="del">
          <ac:chgData name="Osama Salah" userId="59b259a29da0d6d3" providerId="LiveId" clId="{1EC8658D-A569-CC44-A580-F068EB38673A}" dt="2019-06-16T14:29:53.265" v="12349" actId="478"/>
          <ac:spMkLst>
            <pc:docMk/>
            <pc:sldMk cId="2241567750" sldId="409"/>
            <ac:spMk id="7" creationId="{B91B8CEA-6E10-3B4A-8CE1-C7FE69E05BFE}"/>
          </ac:spMkLst>
        </pc:spChg>
        <pc:spChg chg="add del mod">
          <ac:chgData name="Osama Salah" userId="59b259a29da0d6d3" providerId="LiveId" clId="{1EC8658D-A569-CC44-A580-F068EB38673A}" dt="2019-06-16T14:29:59.464" v="12350"/>
          <ac:spMkLst>
            <pc:docMk/>
            <pc:sldMk cId="2241567750" sldId="409"/>
            <ac:spMk id="8" creationId="{FD7C199D-CEC3-2A47-8DB9-08EF6397EFA2}"/>
          </ac:spMkLst>
        </pc:spChg>
        <pc:spChg chg="add mod">
          <ac:chgData name="Osama Salah" userId="59b259a29da0d6d3" providerId="LiveId" clId="{1EC8658D-A569-CC44-A580-F068EB38673A}" dt="2019-06-16T14:49:49.755" v="13770" actId="20577"/>
          <ac:spMkLst>
            <pc:docMk/>
            <pc:sldMk cId="2241567750" sldId="409"/>
            <ac:spMk id="9" creationId="{FCFC54F2-4BC7-5F4A-B164-B521DF6B9D07}"/>
          </ac:spMkLst>
        </pc:spChg>
        <pc:graphicFrameChg chg="add del mod modGraphic">
          <ac:chgData name="Osama Salah" userId="59b259a29da0d6d3" providerId="LiveId" clId="{1EC8658D-A569-CC44-A580-F068EB38673A}" dt="2019-06-16T14:36:41.617" v="12946" actId="478"/>
          <ac:graphicFrameMkLst>
            <pc:docMk/>
            <pc:sldMk cId="2241567750" sldId="409"/>
            <ac:graphicFrameMk id="10" creationId="{B2E5159A-28FA-294E-85A2-7C6CC0676FE8}"/>
          </ac:graphicFrameMkLst>
        </pc:graphicFrameChg>
        <pc:graphicFrameChg chg="add mod modGraphic">
          <ac:chgData name="Osama Salah" userId="59b259a29da0d6d3" providerId="LiveId" clId="{1EC8658D-A569-CC44-A580-F068EB38673A}" dt="2019-06-16T14:48:19.502" v="13712" actId="798"/>
          <ac:graphicFrameMkLst>
            <pc:docMk/>
            <pc:sldMk cId="2241567750" sldId="409"/>
            <ac:graphicFrameMk id="11" creationId="{A2FD2ABB-859D-7D4B-A5C3-13DD273314D1}"/>
          </ac:graphicFrameMkLst>
        </pc:graphicFrameChg>
        <pc:picChg chg="del">
          <ac:chgData name="Osama Salah" userId="59b259a29da0d6d3" providerId="LiveId" clId="{1EC8658D-A569-CC44-A580-F068EB38673A}" dt="2019-06-16T14:29:50.416" v="12348" actId="478"/>
          <ac:picMkLst>
            <pc:docMk/>
            <pc:sldMk cId="2241567750" sldId="409"/>
            <ac:picMk id="4" creationId="{F1CD4D43-64BE-4B45-8160-7D70681E54C7}"/>
          </ac:picMkLst>
        </pc:picChg>
      </pc:sldChg>
      <pc:sldChg chg="modSp add ord">
        <pc:chgData name="Osama Salah" userId="59b259a29da0d6d3" providerId="LiveId" clId="{1EC8658D-A569-CC44-A580-F068EB38673A}" dt="2019-06-16T14:41:56.957" v="13339"/>
        <pc:sldMkLst>
          <pc:docMk/>
          <pc:sldMk cId="1824755533" sldId="410"/>
        </pc:sldMkLst>
        <pc:spChg chg="mod">
          <ac:chgData name="Osama Salah" userId="59b259a29da0d6d3" providerId="LiveId" clId="{1EC8658D-A569-CC44-A580-F068EB38673A}" dt="2019-06-16T14:41:33.697" v="13338" actId="20577"/>
          <ac:spMkLst>
            <pc:docMk/>
            <pc:sldMk cId="1824755533" sldId="410"/>
            <ac:spMk id="9" creationId="{FCFC54F2-4BC7-5F4A-B164-B521DF6B9D07}"/>
          </ac:spMkLst>
        </pc:spChg>
      </pc:sldChg>
      <pc:sldChg chg="modSp add ord">
        <pc:chgData name="Osama Salah" userId="59b259a29da0d6d3" providerId="LiveId" clId="{1EC8658D-A569-CC44-A580-F068EB38673A}" dt="2019-06-16T14:49:45.033" v="13769"/>
        <pc:sldMkLst>
          <pc:docMk/>
          <pc:sldMk cId="2839336819" sldId="411"/>
        </pc:sldMkLst>
        <pc:spChg chg="mod">
          <ac:chgData name="Osama Salah" userId="59b259a29da0d6d3" providerId="LiveId" clId="{1EC8658D-A569-CC44-A580-F068EB38673A}" dt="2019-06-16T14:49:07.709" v="13768" actId="20577"/>
          <ac:spMkLst>
            <pc:docMk/>
            <pc:sldMk cId="2839336819" sldId="411"/>
            <ac:spMk id="2" creationId="{6DAAE8B7-8691-6A4B-97D4-921E5CE9528F}"/>
          </ac:spMkLst>
        </pc:spChg>
      </pc:sldChg>
    </pc:docChg>
  </pc:docChgLst>
  <pc:docChgLst>
    <pc:chgData name="Osama Salah" userId="59b259a29da0d6d3" providerId="LiveId" clId="{8331895D-67D3-7149-9391-DE75D1FA347D}"/>
  </pc:docChgLst>
  <pc:docChgLst>
    <pc:chgData name="Osama Salah" userId="59b259a29da0d6d3" providerId="LiveId" clId="{0444F324-B342-0241-8F3D-94A4CC03FDFD}"/>
    <pc:docChg chg="undo addSld modSld sldOrd">
      <pc:chgData name="Osama Salah" userId="59b259a29da0d6d3" providerId="LiveId" clId="{0444F324-B342-0241-8F3D-94A4CC03FDFD}" dt="2019-09-14T11:01:40.823" v="348"/>
      <pc:docMkLst>
        <pc:docMk/>
      </pc:docMkLst>
      <pc:sldChg chg="modSp">
        <pc:chgData name="Osama Salah" userId="59b259a29da0d6d3" providerId="LiveId" clId="{0444F324-B342-0241-8F3D-94A4CC03FDFD}" dt="2019-09-14T11:01:40.823" v="348"/>
        <pc:sldMkLst>
          <pc:docMk/>
          <pc:sldMk cId="2440528343" sldId="400"/>
        </pc:sldMkLst>
        <pc:spChg chg="mod">
          <ac:chgData name="Osama Salah" userId="59b259a29da0d6d3" providerId="LiveId" clId="{0444F324-B342-0241-8F3D-94A4CC03FDFD}" dt="2019-09-14T11:01:40.823" v="348"/>
          <ac:spMkLst>
            <pc:docMk/>
            <pc:sldMk cId="2440528343" sldId="400"/>
            <ac:spMk id="2" creationId="{CA1A2D12-5878-1F4A-9BBE-5A6F88982307}"/>
          </ac:spMkLst>
        </pc:spChg>
      </pc:sldChg>
      <pc:sldChg chg="addSp modSp modAnim">
        <pc:chgData name="Osama Salah" userId="59b259a29da0d6d3" providerId="LiveId" clId="{0444F324-B342-0241-8F3D-94A4CC03FDFD}" dt="2019-09-14T10:56:35.267" v="347" actId="1076"/>
        <pc:sldMkLst>
          <pc:docMk/>
          <pc:sldMk cId="1824755533" sldId="410"/>
        </pc:sldMkLst>
        <pc:spChg chg="add mod">
          <ac:chgData name="Osama Salah" userId="59b259a29da0d6d3" providerId="LiveId" clId="{0444F324-B342-0241-8F3D-94A4CC03FDFD}" dt="2019-09-14T10:55:39.153" v="344" actId="164"/>
          <ac:spMkLst>
            <pc:docMk/>
            <pc:sldMk cId="1824755533" sldId="410"/>
            <ac:spMk id="4" creationId="{3565A05B-F909-404E-8D4F-2CA6F5C18C0D}"/>
          </ac:spMkLst>
        </pc:spChg>
        <pc:spChg chg="add mod">
          <ac:chgData name="Osama Salah" userId="59b259a29da0d6d3" providerId="LiveId" clId="{0444F324-B342-0241-8F3D-94A4CC03FDFD}" dt="2019-09-14T10:55:39.153" v="344" actId="164"/>
          <ac:spMkLst>
            <pc:docMk/>
            <pc:sldMk cId="1824755533" sldId="410"/>
            <ac:spMk id="5" creationId="{C1BC3723-BA0E-D44C-B623-1B8F320ACEC5}"/>
          </ac:spMkLst>
        </pc:spChg>
        <pc:grpChg chg="add mod">
          <ac:chgData name="Osama Salah" userId="59b259a29da0d6d3" providerId="LiveId" clId="{0444F324-B342-0241-8F3D-94A4CC03FDFD}" dt="2019-09-14T10:56:35.267" v="347" actId="1076"/>
          <ac:grpSpMkLst>
            <pc:docMk/>
            <pc:sldMk cId="1824755533" sldId="410"/>
            <ac:grpSpMk id="3" creationId="{AC18B1B0-68C9-CE42-9ACD-135C1AA4219C}"/>
          </ac:grpSpMkLst>
        </pc:grpChg>
      </pc:sldChg>
      <pc:sldChg chg="add ord setBg">
        <pc:chgData name="Osama Salah" userId="59b259a29da0d6d3" providerId="LiveId" clId="{0444F324-B342-0241-8F3D-94A4CC03FDFD}" dt="2019-08-25T14:36:23.392" v="1"/>
        <pc:sldMkLst>
          <pc:docMk/>
          <pc:sldMk cId="4038284618" sldId="448"/>
        </pc:sldMkLst>
      </pc:sldChg>
    </pc:docChg>
  </pc:docChgLst>
  <pc:docChgLst>
    <pc:chgData name="Osama Salah" userId="59b259a29da0d6d3" providerId="LiveId" clId="{BD797A1D-A80F-8A4D-B90A-BCFF6E30952B}"/>
    <pc:docChg chg="undo custSel addSld delSld modSld sldOrd">
      <pc:chgData name="Osama Salah" userId="59b259a29da0d6d3" providerId="LiveId" clId="{BD797A1D-A80F-8A4D-B90A-BCFF6E30952B}" dt="2019-07-31T14:47:06.586" v="18687" actId="113"/>
      <pc:docMkLst>
        <pc:docMk/>
      </pc:docMkLst>
      <pc:sldChg chg="addSp delSp modSp">
        <pc:chgData name="Osama Salah" userId="59b259a29da0d6d3" providerId="LiveId" clId="{BD797A1D-A80F-8A4D-B90A-BCFF6E30952B}" dt="2019-07-12T15:48:05.281" v="14087" actId="403"/>
        <pc:sldMkLst>
          <pc:docMk/>
          <pc:sldMk cId="3811636025" sldId="344"/>
        </pc:sldMkLst>
        <pc:spChg chg="mod">
          <ac:chgData name="Osama Salah" userId="59b259a29da0d6d3" providerId="LiveId" clId="{BD797A1D-A80F-8A4D-B90A-BCFF6E30952B}" dt="2019-06-21T07:56:55.237" v="2789" actId="108"/>
          <ac:spMkLst>
            <pc:docMk/>
            <pc:sldMk cId="3811636025" sldId="344"/>
            <ac:spMk id="2" creationId="{9CE6747E-0140-5D4F-B71B-6EA04829F2E5}"/>
          </ac:spMkLst>
        </pc:spChg>
        <pc:spChg chg="mod">
          <ac:chgData name="Osama Salah" userId="59b259a29da0d6d3" providerId="LiveId" clId="{BD797A1D-A80F-8A4D-B90A-BCFF6E30952B}" dt="2019-07-12T15:47:54.813" v="14083" actId="403"/>
          <ac:spMkLst>
            <pc:docMk/>
            <pc:sldMk cId="3811636025" sldId="344"/>
            <ac:spMk id="5" creationId="{32A116A6-11F1-494D-8C51-30D4F70FB16E}"/>
          </ac:spMkLst>
        </pc:spChg>
        <pc:spChg chg="mod">
          <ac:chgData name="Osama Salah" userId="59b259a29da0d6d3" providerId="LiveId" clId="{BD797A1D-A80F-8A4D-B90A-BCFF6E30952B}" dt="2019-06-21T07:56:51.342" v="2787" actId="108"/>
          <ac:spMkLst>
            <pc:docMk/>
            <pc:sldMk cId="3811636025" sldId="344"/>
            <ac:spMk id="26" creationId="{F89C7A19-53A5-7C48-91B1-D0487666AD4A}"/>
          </ac:spMkLst>
        </pc:spChg>
        <pc:spChg chg="mod">
          <ac:chgData name="Osama Salah" userId="59b259a29da0d6d3" providerId="LiveId" clId="{BD797A1D-A80F-8A4D-B90A-BCFF6E30952B}" dt="2019-07-12T15:48:05.281" v="14087" actId="403"/>
          <ac:spMkLst>
            <pc:docMk/>
            <pc:sldMk cId="3811636025" sldId="344"/>
            <ac:spMk id="27" creationId="{F11E02EF-59B1-1A42-A377-3F45CEA6E81A}"/>
          </ac:spMkLst>
        </pc:spChg>
        <pc:graphicFrameChg chg="mod">
          <ac:chgData name="Osama Salah" userId="59b259a29da0d6d3" providerId="LiveId" clId="{BD797A1D-A80F-8A4D-B90A-BCFF6E30952B}" dt="2019-06-21T07:56:54.303" v="2788"/>
          <ac:graphicFrameMkLst>
            <pc:docMk/>
            <pc:sldMk cId="3811636025" sldId="344"/>
            <ac:graphicFrameMk id="25" creationId="{00000000-0000-0000-0000-000000000000}"/>
          </ac:graphicFrameMkLst>
        </pc:graphicFrameChg>
        <pc:picChg chg="add del mod">
          <ac:chgData name="Osama Salah" userId="59b259a29da0d6d3" providerId="LiveId" clId="{BD797A1D-A80F-8A4D-B90A-BCFF6E30952B}" dt="2019-06-21T07:54:08.894" v="2773" actId="478"/>
          <ac:picMkLst>
            <pc:docMk/>
            <pc:sldMk cId="3811636025" sldId="344"/>
            <ac:picMk id="4" creationId="{2AA6DDCC-CA60-D340-AABA-999A523EF125}"/>
          </ac:picMkLst>
        </pc:picChg>
      </pc:sldChg>
      <pc:sldChg chg="addSp delSp modSp">
        <pc:chgData name="Osama Salah" userId="59b259a29da0d6d3" providerId="LiveId" clId="{BD797A1D-A80F-8A4D-B90A-BCFF6E30952B}" dt="2019-07-14T16:10:07.166" v="18247" actId="1076"/>
        <pc:sldMkLst>
          <pc:docMk/>
          <pc:sldMk cId="3835143223" sldId="385"/>
        </pc:sldMkLst>
        <pc:graphicFrameChg chg="mod modGraphic">
          <ac:chgData name="Osama Salah" userId="59b259a29da0d6d3" providerId="LiveId" clId="{BD797A1D-A80F-8A4D-B90A-BCFF6E30952B}" dt="2019-07-14T16:10:07.166" v="18247" actId="1076"/>
          <ac:graphicFrameMkLst>
            <pc:docMk/>
            <pc:sldMk cId="3835143223" sldId="385"/>
            <ac:graphicFrameMk id="5" creationId="{A005F4A4-18CF-F243-96F2-360E119A5C38}"/>
          </ac:graphicFrameMkLst>
        </pc:graphicFrameChg>
        <pc:picChg chg="add del mod">
          <ac:chgData name="Osama Salah" userId="59b259a29da0d6d3" providerId="LiveId" clId="{BD797A1D-A80F-8A4D-B90A-BCFF6E30952B}" dt="2019-06-29T08:35:31.844" v="11745" actId="478"/>
          <ac:picMkLst>
            <pc:docMk/>
            <pc:sldMk cId="3835143223" sldId="385"/>
            <ac:picMk id="6" creationId="{0BF5C4AE-2C0B-BC4F-9E59-F91ED5E8B568}"/>
          </ac:picMkLst>
        </pc:picChg>
      </pc:sldChg>
      <pc:sldChg chg="modSp">
        <pc:chgData name="Osama Salah" userId="59b259a29da0d6d3" providerId="LiveId" clId="{BD797A1D-A80F-8A4D-B90A-BCFF6E30952B}" dt="2019-07-14T16:11:59.471" v="18333" actId="20577"/>
        <pc:sldMkLst>
          <pc:docMk/>
          <pc:sldMk cId="118666283" sldId="386"/>
        </pc:sldMkLst>
        <pc:spChg chg="mod">
          <ac:chgData name="Osama Salah" userId="59b259a29da0d6d3" providerId="LiveId" clId="{BD797A1D-A80F-8A4D-B90A-BCFF6E30952B}" dt="2019-07-14T16:11:59.471" v="18333" actId="20577"/>
          <ac:spMkLst>
            <pc:docMk/>
            <pc:sldMk cId="118666283" sldId="386"/>
            <ac:spMk id="3" creationId="{5E42AEC0-1DD6-D544-A6BF-A34AE0A2165B}"/>
          </ac:spMkLst>
        </pc:spChg>
      </pc:sldChg>
      <pc:sldChg chg="modSp">
        <pc:chgData name="Osama Salah" userId="59b259a29da0d6d3" providerId="LiveId" clId="{BD797A1D-A80F-8A4D-B90A-BCFF6E30952B}" dt="2019-06-29T14:14:43.645" v="13552" actId="20577"/>
        <pc:sldMkLst>
          <pc:docMk/>
          <pc:sldMk cId="1940402163" sldId="387"/>
        </pc:sldMkLst>
        <pc:spChg chg="mod">
          <ac:chgData name="Osama Salah" userId="59b259a29da0d6d3" providerId="LiveId" clId="{BD797A1D-A80F-8A4D-B90A-BCFF6E30952B}" dt="2019-06-29T14:14:43.645" v="13552" actId="20577"/>
          <ac:spMkLst>
            <pc:docMk/>
            <pc:sldMk cId="1940402163" sldId="387"/>
            <ac:spMk id="3" creationId="{57674014-24C2-B542-BB73-4C5C16147D18}"/>
          </ac:spMkLst>
        </pc:spChg>
      </pc:sldChg>
      <pc:sldChg chg="modSp ord">
        <pc:chgData name="Osama Salah" userId="59b259a29da0d6d3" providerId="LiveId" clId="{BD797A1D-A80F-8A4D-B90A-BCFF6E30952B}" dt="2019-07-20T16:20:17.886" v="18548" actId="20577"/>
        <pc:sldMkLst>
          <pc:docMk/>
          <pc:sldMk cId="488431520" sldId="388"/>
        </pc:sldMkLst>
        <pc:spChg chg="mod">
          <ac:chgData name="Osama Salah" userId="59b259a29da0d6d3" providerId="LiveId" clId="{BD797A1D-A80F-8A4D-B90A-BCFF6E30952B}" dt="2019-07-20T16:20:17.886" v="18548" actId="20577"/>
          <ac:spMkLst>
            <pc:docMk/>
            <pc:sldMk cId="488431520" sldId="388"/>
            <ac:spMk id="3" creationId="{A79A7D80-5E73-8E49-81D3-CC18AAC5E172}"/>
          </ac:spMkLst>
        </pc:spChg>
      </pc:sldChg>
      <pc:sldChg chg="modSp">
        <pc:chgData name="Osama Salah" userId="59b259a29da0d6d3" providerId="LiveId" clId="{BD797A1D-A80F-8A4D-B90A-BCFF6E30952B}" dt="2019-07-15T16:37:42.471" v="18479" actId="404"/>
        <pc:sldMkLst>
          <pc:docMk/>
          <pc:sldMk cId="2461712149" sldId="389"/>
        </pc:sldMkLst>
        <pc:spChg chg="mod">
          <ac:chgData name="Osama Salah" userId="59b259a29da0d6d3" providerId="LiveId" clId="{BD797A1D-A80F-8A4D-B90A-BCFF6E30952B}" dt="2019-07-15T16:37:42.471" v="18479" actId="404"/>
          <ac:spMkLst>
            <pc:docMk/>
            <pc:sldMk cId="2461712149" sldId="389"/>
            <ac:spMk id="2" creationId="{25852312-C9EF-0544-8B09-6EF4668DEC97}"/>
          </ac:spMkLst>
        </pc:spChg>
        <pc:spChg chg="mod">
          <ac:chgData name="Osama Salah" userId="59b259a29da0d6d3" providerId="LiveId" clId="{BD797A1D-A80F-8A4D-B90A-BCFF6E30952B}" dt="2019-07-14T16:14:00.407" v="18349" actId="113"/>
          <ac:spMkLst>
            <pc:docMk/>
            <pc:sldMk cId="2461712149" sldId="389"/>
            <ac:spMk id="3" creationId="{8A3EF4D4-ECF9-9044-A344-C823BFA3930C}"/>
          </ac:spMkLst>
        </pc:spChg>
      </pc:sldChg>
      <pc:sldChg chg="modSp">
        <pc:chgData name="Osama Salah" userId="59b259a29da0d6d3" providerId="LiveId" clId="{BD797A1D-A80F-8A4D-B90A-BCFF6E30952B}" dt="2019-07-14T16:10:55.975" v="18250" actId="20577"/>
        <pc:sldMkLst>
          <pc:docMk/>
          <pc:sldMk cId="2763675641" sldId="390"/>
        </pc:sldMkLst>
        <pc:spChg chg="mod">
          <ac:chgData name="Osama Salah" userId="59b259a29da0d6d3" providerId="LiveId" clId="{BD797A1D-A80F-8A4D-B90A-BCFF6E30952B}" dt="2019-07-14T16:10:55.975" v="18250" actId="20577"/>
          <ac:spMkLst>
            <pc:docMk/>
            <pc:sldMk cId="2763675641" sldId="390"/>
            <ac:spMk id="3" creationId="{5E42AEC0-1DD6-D544-A6BF-A34AE0A2165B}"/>
          </ac:spMkLst>
        </pc:spChg>
      </pc:sldChg>
      <pc:sldChg chg="modSp">
        <pc:chgData name="Osama Salah" userId="59b259a29da0d6d3" providerId="LiveId" clId="{BD797A1D-A80F-8A4D-B90A-BCFF6E30952B}" dt="2019-06-17T14:23:58.802" v="72" actId="20577"/>
        <pc:sldMkLst>
          <pc:docMk/>
          <pc:sldMk cId="2342133248" sldId="391"/>
        </pc:sldMkLst>
        <pc:spChg chg="mod">
          <ac:chgData name="Osama Salah" userId="59b259a29da0d6d3" providerId="LiveId" clId="{BD797A1D-A80F-8A4D-B90A-BCFF6E30952B}" dt="2019-06-17T14:23:58.802" v="72" actId="20577"/>
          <ac:spMkLst>
            <pc:docMk/>
            <pc:sldMk cId="2342133248" sldId="391"/>
            <ac:spMk id="3" creationId="{62FCAED8-2B17-5240-B34E-21FF2EA7CECF}"/>
          </ac:spMkLst>
        </pc:spChg>
      </pc:sldChg>
      <pc:sldChg chg="addSp modSp">
        <pc:chgData name="Osama Salah" userId="59b259a29da0d6d3" providerId="LiveId" clId="{BD797A1D-A80F-8A4D-B90A-BCFF6E30952B}" dt="2019-07-14T15:43:36.273" v="16501" actId="27636"/>
        <pc:sldMkLst>
          <pc:docMk/>
          <pc:sldMk cId="1051823526" sldId="392"/>
        </pc:sldMkLst>
        <pc:spChg chg="mod">
          <ac:chgData name="Osama Salah" userId="59b259a29da0d6d3" providerId="LiveId" clId="{BD797A1D-A80F-8A4D-B90A-BCFF6E30952B}" dt="2019-06-17T14:24:29.821" v="116" actId="20577"/>
          <ac:spMkLst>
            <pc:docMk/>
            <pc:sldMk cId="1051823526" sldId="392"/>
            <ac:spMk id="2" creationId="{A0777843-8CF7-B442-8DE7-284759B9FEE1}"/>
          </ac:spMkLst>
        </pc:spChg>
        <pc:spChg chg="mod">
          <ac:chgData name="Osama Salah" userId="59b259a29da0d6d3" providerId="LiveId" clId="{BD797A1D-A80F-8A4D-B90A-BCFF6E30952B}" dt="2019-07-14T15:43:36.273" v="16501" actId="27636"/>
          <ac:spMkLst>
            <pc:docMk/>
            <pc:sldMk cId="1051823526" sldId="392"/>
            <ac:spMk id="3" creationId="{4B1F97DD-108D-D046-B31E-4583C253E441}"/>
          </ac:spMkLst>
        </pc:spChg>
        <pc:spChg chg="add mod">
          <ac:chgData name="Osama Salah" userId="59b259a29da0d6d3" providerId="LiveId" clId="{BD797A1D-A80F-8A4D-B90A-BCFF6E30952B}" dt="2019-07-13T13:43:34.973" v="15275" actId="14100"/>
          <ac:spMkLst>
            <pc:docMk/>
            <pc:sldMk cId="1051823526" sldId="392"/>
            <ac:spMk id="5" creationId="{33A93D47-D23F-C949-8C42-A47E6B9D9716}"/>
          </ac:spMkLst>
        </pc:spChg>
        <pc:picChg chg="add mod">
          <ac:chgData name="Osama Salah" userId="59b259a29da0d6d3" providerId="LiveId" clId="{BD797A1D-A80F-8A4D-B90A-BCFF6E30952B}" dt="2019-07-13T13:43:28.893" v="15273" actId="14100"/>
          <ac:picMkLst>
            <pc:docMk/>
            <pc:sldMk cId="1051823526" sldId="392"/>
            <ac:picMk id="4" creationId="{C43425BB-D806-F24B-B8A8-84FABF8AAEBE}"/>
          </ac:picMkLst>
        </pc:picChg>
      </pc:sldChg>
      <pc:sldChg chg="modSp">
        <pc:chgData name="Osama Salah" userId="59b259a29da0d6d3" providerId="LiveId" clId="{BD797A1D-A80F-8A4D-B90A-BCFF6E30952B}" dt="2019-07-12T15:53:04.876" v="14404" actId="20577"/>
        <pc:sldMkLst>
          <pc:docMk/>
          <pc:sldMk cId="4187532192" sldId="393"/>
        </pc:sldMkLst>
        <pc:spChg chg="mod">
          <ac:chgData name="Osama Salah" userId="59b259a29da0d6d3" providerId="LiveId" clId="{BD797A1D-A80F-8A4D-B90A-BCFF6E30952B}" dt="2019-06-29T08:15:27.376" v="11637" actId="20577"/>
          <ac:spMkLst>
            <pc:docMk/>
            <pc:sldMk cId="4187532192" sldId="393"/>
            <ac:spMk id="2" creationId="{DDD09DA6-9744-1C4B-A46B-4C18AF6B46C7}"/>
          </ac:spMkLst>
        </pc:spChg>
        <pc:spChg chg="mod">
          <ac:chgData name="Osama Salah" userId="59b259a29da0d6d3" providerId="LiveId" clId="{BD797A1D-A80F-8A4D-B90A-BCFF6E30952B}" dt="2019-07-12T15:53:04.876" v="14404" actId="20577"/>
          <ac:spMkLst>
            <pc:docMk/>
            <pc:sldMk cId="4187532192" sldId="393"/>
            <ac:spMk id="3" creationId="{8AC6AE73-1FDA-524B-9982-1A33E3E85078}"/>
          </ac:spMkLst>
        </pc:spChg>
      </pc:sldChg>
      <pc:sldChg chg="addSp delSp modSp">
        <pc:chgData name="Osama Salah" userId="59b259a29da0d6d3" providerId="LiveId" clId="{BD797A1D-A80F-8A4D-B90A-BCFF6E30952B}" dt="2019-07-14T15:46:54.376" v="16685" actId="113"/>
        <pc:sldMkLst>
          <pc:docMk/>
          <pc:sldMk cId="2386721293" sldId="394"/>
        </pc:sldMkLst>
        <pc:spChg chg="mod">
          <ac:chgData name="Osama Salah" userId="59b259a29da0d6d3" providerId="LiveId" clId="{BD797A1D-A80F-8A4D-B90A-BCFF6E30952B}" dt="2019-07-14T15:46:54.376" v="16685" actId="113"/>
          <ac:spMkLst>
            <pc:docMk/>
            <pc:sldMk cId="2386721293" sldId="394"/>
            <ac:spMk id="3" creationId="{4049C04E-1B49-4C45-B0CB-30E56CA643D3}"/>
          </ac:spMkLst>
        </pc:spChg>
        <pc:spChg chg="add del">
          <ac:chgData name="Osama Salah" userId="59b259a29da0d6d3" providerId="LiveId" clId="{BD797A1D-A80F-8A4D-B90A-BCFF6E30952B}" dt="2019-06-21T10:03:42.808" v="4670"/>
          <ac:spMkLst>
            <pc:docMk/>
            <pc:sldMk cId="2386721293" sldId="394"/>
            <ac:spMk id="4" creationId="{1D08489D-B81C-3F49-8413-ABA50966E194}"/>
          </ac:spMkLst>
        </pc:spChg>
      </pc:sldChg>
      <pc:sldChg chg="modSp">
        <pc:chgData name="Osama Salah" userId="59b259a29da0d6d3" providerId="LiveId" clId="{BD797A1D-A80F-8A4D-B90A-BCFF6E30952B}" dt="2019-06-17T14:26:32.823" v="160" actId="113"/>
        <pc:sldMkLst>
          <pc:docMk/>
          <pc:sldMk cId="1757009883" sldId="395"/>
        </pc:sldMkLst>
        <pc:spChg chg="mod">
          <ac:chgData name="Osama Salah" userId="59b259a29da0d6d3" providerId="LiveId" clId="{BD797A1D-A80F-8A4D-B90A-BCFF6E30952B}" dt="2019-06-17T14:26:32.823" v="160" actId="113"/>
          <ac:spMkLst>
            <pc:docMk/>
            <pc:sldMk cId="1757009883" sldId="395"/>
            <ac:spMk id="3" creationId="{FDE2034E-79A9-664C-9567-E84713DFC27A}"/>
          </ac:spMkLst>
        </pc:spChg>
      </pc:sldChg>
      <pc:sldChg chg="modSp">
        <pc:chgData name="Osama Salah" userId="59b259a29da0d6d3" providerId="LiveId" clId="{BD797A1D-A80F-8A4D-B90A-BCFF6E30952B}" dt="2019-07-14T15:47:08.968" v="16686" actId="113"/>
        <pc:sldMkLst>
          <pc:docMk/>
          <pc:sldMk cId="3810644944" sldId="396"/>
        </pc:sldMkLst>
        <pc:spChg chg="mod">
          <ac:chgData name="Osama Salah" userId="59b259a29da0d6d3" providerId="LiveId" clId="{BD797A1D-A80F-8A4D-B90A-BCFF6E30952B}" dt="2019-07-14T15:47:08.968" v="16686" actId="113"/>
          <ac:spMkLst>
            <pc:docMk/>
            <pc:sldMk cId="3810644944" sldId="396"/>
            <ac:spMk id="3" creationId="{EDDF63E5-1F2F-3C46-ABF3-8F3BA5ADAFA1}"/>
          </ac:spMkLst>
        </pc:spChg>
      </pc:sldChg>
      <pc:sldChg chg="modSp">
        <pc:chgData name="Osama Salah" userId="59b259a29da0d6d3" providerId="LiveId" clId="{BD797A1D-A80F-8A4D-B90A-BCFF6E30952B}" dt="2019-07-13T13:46:48.995" v="15372" actId="20577"/>
        <pc:sldMkLst>
          <pc:docMk/>
          <pc:sldMk cId="4092209926" sldId="397"/>
        </pc:sldMkLst>
        <pc:spChg chg="mod">
          <ac:chgData name="Osama Salah" userId="59b259a29da0d6d3" providerId="LiveId" clId="{BD797A1D-A80F-8A4D-B90A-BCFF6E30952B}" dt="2019-07-13T13:46:48.995" v="15372" actId="20577"/>
          <ac:spMkLst>
            <pc:docMk/>
            <pc:sldMk cId="4092209926" sldId="397"/>
            <ac:spMk id="3" creationId="{5BF5D85D-F8C5-3340-98E9-4129302E5464}"/>
          </ac:spMkLst>
        </pc:spChg>
      </pc:sldChg>
      <pc:sldChg chg="addSp modSp">
        <pc:chgData name="Osama Salah" userId="59b259a29da0d6d3" providerId="LiveId" clId="{BD797A1D-A80F-8A4D-B90A-BCFF6E30952B}" dt="2019-07-13T13:48:17.092" v="15376" actId="20577"/>
        <pc:sldMkLst>
          <pc:docMk/>
          <pc:sldMk cId="3348937609" sldId="398"/>
        </pc:sldMkLst>
        <pc:spChg chg="mod">
          <ac:chgData name="Osama Salah" userId="59b259a29da0d6d3" providerId="LiveId" clId="{BD797A1D-A80F-8A4D-B90A-BCFF6E30952B}" dt="2019-07-13T13:48:17.092" v="15376" actId="20577"/>
          <ac:spMkLst>
            <pc:docMk/>
            <pc:sldMk cId="3348937609" sldId="398"/>
            <ac:spMk id="3" creationId="{FA74ADC6-7AD8-CD46-8C1C-334BA6B16435}"/>
          </ac:spMkLst>
        </pc:spChg>
        <pc:spChg chg="add mod">
          <ac:chgData name="Osama Salah" userId="59b259a29da0d6d3" providerId="LiveId" clId="{BD797A1D-A80F-8A4D-B90A-BCFF6E30952B}" dt="2019-06-21T08:08:48.389" v="3323" actId="404"/>
          <ac:spMkLst>
            <pc:docMk/>
            <pc:sldMk cId="3348937609" sldId="398"/>
            <ac:spMk id="7" creationId="{C5D32F48-CE3C-C54B-8870-995F172C7819}"/>
          </ac:spMkLst>
        </pc:spChg>
      </pc:sldChg>
      <pc:sldChg chg="modSp add">
        <pc:chgData name="Osama Salah" userId="59b259a29da0d6d3" providerId="LiveId" clId="{BD797A1D-A80F-8A4D-B90A-BCFF6E30952B}" dt="2019-07-27T13:48:10.507" v="18637" actId="20577"/>
        <pc:sldMkLst>
          <pc:docMk/>
          <pc:sldMk cId="2440528343" sldId="400"/>
        </pc:sldMkLst>
        <pc:spChg chg="mod">
          <ac:chgData name="Osama Salah" userId="59b259a29da0d6d3" providerId="LiveId" clId="{BD797A1D-A80F-8A4D-B90A-BCFF6E30952B}" dt="2019-07-27T13:48:10.507" v="18637" actId="20577"/>
          <ac:spMkLst>
            <pc:docMk/>
            <pc:sldMk cId="2440528343" sldId="400"/>
            <ac:spMk id="2" creationId="{CA1A2D12-5878-1F4A-9BBE-5A6F88982307}"/>
          </ac:spMkLst>
        </pc:spChg>
      </pc:sldChg>
      <pc:sldChg chg="modSp">
        <pc:chgData name="Osama Salah" userId="59b259a29da0d6d3" providerId="LiveId" clId="{BD797A1D-A80F-8A4D-B90A-BCFF6E30952B}" dt="2019-07-12T16:00:17.882" v="15125" actId="27636"/>
        <pc:sldMkLst>
          <pc:docMk/>
          <pc:sldMk cId="3448896926" sldId="401"/>
        </pc:sldMkLst>
        <pc:spChg chg="mod">
          <ac:chgData name="Osama Salah" userId="59b259a29da0d6d3" providerId="LiveId" clId="{BD797A1D-A80F-8A4D-B90A-BCFF6E30952B}" dt="2019-07-12T16:00:17.882" v="15125" actId="27636"/>
          <ac:spMkLst>
            <pc:docMk/>
            <pc:sldMk cId="3448896926" sldId="401"/>
            <ac:spMk id="3" creationId="{FA74ADC6-7AD8-CD46-8C1C-334BA6B16435}"/>
          </ac:spMkLst>
        </pc:spChg>
        <pc:spChg chg="mod">
          <ac:chgData name="Osama Salah" userId="59b259a29da0d6d3" providerId="LiveId" clId="{BD797A1D-A80F-8A4D-B90A-BCFF6E30952B}" dt="2019-06-21T10:05:26.323" v="4730" actId="1076"/>
          <ac:spMkLst>
            <pc:docMk/>
            <pc:sldMk cId="3448896926" sldId="401"/>
            <ac:spMk id="5" creationId="{9D597D05-5665-5A41-BF6C-8ADF24B4C881}"/>
          </ac:spMkLst>
        </pc:spChg>
        <pc:spChg chg="mod">
          <ac:chgData name="Osama Salah" userId="59b259a29da0d6d3" providerId="LiveId" clId="{BD797A1D-A80F-8A4D-B90A-BCFF6E30952B}" dt="2019-06-21T10:05:26.323" v="4730" actId="1076"/>
          <ac:spMkLst>
            <pc:docMk/>
            <pc:sldMk cId="3448896926" sldId="401"/>
            <ac:spMk id="6" creationId="{145C9907-1F7A-D64C-B339-D08CC5D958E7}"/>
          </ac:spMkLst>
        </pc:spChg>
        <pc:picChg chg="mod">
          <ac:chgData name="Osama Salah" userId="59b259a29da0d6d3" providerId="LiveId" clId="{BD797A1D-A80F-8A4D-B90A-BCFF6E30952B}" dt="2019-06-21T10:05:26.323" v="4730" actId="1076"/>
          <ac:picMkLst>
            <pc:docMk/>
            <pc:sldMk cId="3448896926" sldId="401"/>
            <ac:picMk id="4" creationId="{F1CD4D43-64BE-4B45-8160-7D70681E54C7}"/>
          </ac:picMkLst>
        </pc:picChg>
      </pc:sldChg>
      <pc:sldChg chg="addSp modSp">
        <pc:chgData name="Osama Salah" userId="59b259a29da0d6d3" providerId="LiveId" clId="{BD797A1D-A80F-8A4D-B90A-BCFF6E30952B}" dt="2019-06-29T08:28:04.621" v="11650" actId="20577"/>
        <pc:sldMkLst>
          <pc:docMk/>
          <pc:sldMk cId="4173554849" sldId="402"/>
        </pc:sldMkLst>
        <pc:spChg chg="mod">
          <ac:chgData name="Osama Salah" userId="59b259a29da0d6d3" providerId="LiveId" clId="{BD797A1D-A80F-8A4D-B90A-BCFF6E30952B}" dt="2019-06-29T08:28:04.621" v="11650" actId="20577"/>
          <ac:spMkLst>
            <pc:docMk/>
            <pc:sldMk cId="4173554849" sldId="402"/>
            <ac:spMk id="3" creationId="{FA74ADC6-7AD8-CD46-8C1C-334BA6B16435}"/>
          </ac:spMkLst>
        </pc:spChg>
        <pc:spChg chg="add mod">
          <ac:chgData name="Osama Salah" userId="59b259a29da0d6d3" providerId="LiveId" clId="{BD797A1D-A80F-8A4D-B90A-BCFF6E30952B}" dt="2019-06-21T08:12:19.008" v="3543" actId="20577"/>
          <ac:spMkLst>
            <pc:docMk/>
            <pc:sldMk cId="4173554849" sldId="402"/>
            <ac:spMk id="8" creationId="{3739BED4-911B-D049-863F-36B08EACCB55}"/>
          </ac:spMkLst>
        </pc:spChg>
      </pc:sldChg>
      <pc:sldChg chg="modSp">
        <pc:chgData name="Osama Salah" userId="59b259a29da0d6d3" providerId="LiveId" clId="{BD797A1D-A80F-8A4D-B90A-BCFF6E30952B}" dt="2019-07-14T15:49:59.235" v="16751" actId="14100"/>
        <pc:sldMkLst>
          <pc:docMk/>
          <pc:sldMk cId="4200017501" sldId="403"/>
        </pc:sldMkLst>
        <pc:spChg chg="mod">
          <ac:chgData name="Osama Salah" userId="59b259a29da0d6d3" providerId="LiveId" clId="{BD797A1D-A80F-8A4D-B90A-BCFF6E30952B}" dt="2019-07-14T15:49:59.235" v="16751" actId="14100"/>
          <ac:spMkLst>
            <pc:docMk/>
            <pc:sldMk cId="4200017501" sldId="403"/>
            <ac:spMk id="3" creationId="{FA74ADC6-7AD8-CD46-8C1C-334BA6B16435}"/>
          </ac:spMkLst>
        </pc:spChg>
      </pc:sldChg>
      <pc:sldChg chg="modSp">
        <pc:chgData name="Osama Salah" userId="59b259a29da0d6d3" providerId="LiveId" clId="{BD797A1D-A80F-8A4D-B90A-BCFF6E30952B}" dt="2019-06-29T08:32:23.313" v="11734" actId="20577"/>
        <pc:sldMkLst>
          <pc:docMk/>
          <pc:sldMk cId="1338648157" sldId="404"/>
        </pc:sldMkLst>
        <pc:spChg chg="mod">
          <ac:chgData name="Osama Salah" userId="59b259a29da0d6d3" providerId="LiveId" clId="{BD797A1D-A80F-8A4D-B90A-BCFF6E30952B}" dt="2019-06-29T08:32:23.313" v="11734" actId="20577"/>
          <ac:spMkLst>
            <pc:docMk/>
            <pc:sldMk cId="1338648157" sldId="404"/>
            <ac:spMk id="3" creationId="{798FEA0A-A8BF-EE40-9130-DCAE6534B628}"/>
          </ac:spMkLst>
        </pc:spChg>
      </pc:sldChg>
      <pc:sldChg chg="modSp">
        <pc:chgData name="Osama Salah" userId="59b259a29da0d6d3" providerId="LiveId" clId="{BD797A1D-A80F-8A4D-B90A-BCFF6E30952B}" dt="2019-06-29T14:01:22.955" v="11907" actId="27636"/>
        <pc:sldMkLst>
          <pc:docMk/>
          <pc:sldMk cId="2089332974" sldId="405"/>
        </pc:sldMkLst>
        <pc:spChg chg="mod">
          <ac:chgData name="Osama Salah" userId="59b259a29da0d6d3" providerId="LiveId" clId="{BD797A1D-A80F-8A4D-B90A-BCFF6E30952B}" dt="2019-06-29T08:31:16.993" v="11729" actId="20577"/>
          <ac:spMkLst>
            <pc:docMk/>
            <pc:sldMk cId="2089332974" sldId="405"/>
            <ac:spMk id="2" creationId="{B78C2337-FF64-4E4A-9F10-B34BDAC0A950}"/>
          </ac:spMkLst>
        </pc:spChg>
        <pc:spChg chg="mod">
          <ac:chgData name="Osama Salah" userId="59b259a29da0d6d3" providerId="LiveId" clId="{BD797A1D-A80F-8A4D-B90A-BCFF6E30952B}" dt="2019-06-29T14:01:22.955" v="11907" actId="27636"/>
          <ac:spMkLst>
            <pc:docMk/>
            <pc:sldMk cId="2089332974" sldId="405"/>
            <ac:spMk id="3" creationId="{FA74ADC6-7AD8-CD46-8C1C-334BA6B16435}"/>
          </ac:spMkLst>
        </pc:spChg>
      </pc:sldChg>
      <pc:sldChg chg="modSp">
        <pc:chgData name="Osama Salah" userId="59b259a29da0d6d3" providerId="LiveId" clId="{BD797A1D-A80F-8A4D-B90A-BCFF6E30952B}" dt="2019-06-29T08:31:44.792" v="11731" actId="5793"/>
        <pc:sldMkLst>
          <pc:docMk/>
          <pc:sldMk cId="4269159337" sldId="406"/>
        </pc:sldMkLst>
        <pc:spChg chg="mod">
          <ac:chgData name="Osama Salah" userId="59b259a29da0d6d3" providerId="LiveId" clId="{BD797A1D-A80F-8A4D-B90A-BCFF6E30952B}" dt="2019-06-29T08:31:44.792" v="11731" actId="5793"/>
          <ac:spMkLst>
            <pc:docMk/>
            <pc:sldMk cId="4269159337" sldId="406"/>
            <ac:spMk id="3" creationId="{FA74ADC6-7AD8-CD46-8C1C-334BA6B16435}"/>
          </ac:spMkLst>
        </pc:spChg>
      </pc:sldChg>
      <pc:sldChg chg="modSp">
        <pc:chgData name="Osama Salah" userId="59b259a29da0d6d3" providerId="LiveId" clId="{BD797A1D-A80F-8A4D-B90A-BCFF6E30952B}" dt="2019-06-21T11:55:53.657" v="5319" actId="27636"/>
        <pc:sldMkLst>
          <pc:docMk/>
          <pc:sldMk cId="784057250" sldId="407"/>
        </pc:sldMkLst>
        <pc:spChg chg="mod">
          <ac:chgData name="Osama Salah" userId="59b259a29da0d6d3" providerId="LiveId" clId="{BD797A1D-A80F-8A4D-B90A-BCFF6E30952B}" dt="2019-06-21T11:55:53.657" v="5319" actId="27636"/>
          <ac:spMkLst>
            <pc:docMk/>
            <pc:sldMk cId="784057250" sldId="407"/>
            <ac:spMk id="3" creationId="{FA74ADC6-7AD8-CD46-8C1C-334BA6B16435}"/>
          </ac:spMkLst>
        </pc:spChg>
      </pc:sldChg>
      <pc:sldChg chg="modSp">
        <pc:chgData name="Osama Salah" userId="59b259a29da0d6d3" providerId="LiveId" clId="{BD797A1D-A80F-8A4D-B90A-BCFF6E30952B}" dt="2019-07-14T16:08:25.386" v="18239" actId="20577"/>
        <pc:sldMkLst>
          <pc:docMk/>
          <pc:sldMk cId="2241567750" sldId="409"/>
        </pc:sldMkLst>
        <pc:spChg chg="mod">
          <ac:chgData name="Osama Salah" userId="59b259a29da0d6d3" providerId="LiveId" clId="{BD797A1D-A80F-8A4D-B90A-BCFF6E30952B}" dt="2019-06-17T16:25:52.879" v="1641" actId="20577"/>
          <ac:spMkLst>
            <pc:docMk/>
            <pc:sldMk cId="2241567750" sldId="409"/>
            <ac:spMk id="2" creationId="{B78C2337-FF64-4E4A-9F10-B34BDAC0A950}"/>
          </ac:spMkLst>
        </pc:spChg>
        <pc:spChg chg="mod">
          <ac:chgData name="Osama Salah" userId="59b259a29da0d6d3" providerId="LiveId" clId="{BD797A1D-A80F-8A4D-B90A-BCFF6E30952B}" dt="2019-07-14T16:08:25.386" v="18239" actId="20577"/>
          <ac:spMkLst>
            <pc:docMk/>
            <pc:sldMk cId="2241567750" sldId="409"/>
            <ac:spMk id="9" creationId="{FCFC54F2-4BC7-5F4A-B164-B521DF6B9D07}"/>
          </ac:spMkLst>
        </pc:spChg>
        <pc:graphicFrameChg chg="mod">
          <ac:chgData name="Osama Salah" userId="59b259a29da0d6d3" providerId="LiveId" clId="{BD797A1D-A80F-8A4D-B90A-BCFF6E30952B}" dt="2019-07-14T16:07:54.825" v="18120" actId="1076"/>
          <ac:graphicFrameMkLst>
            <pc:docMk/>
            <pc:sldMk cId="2241567750" sldId="409"/>
            <ac:graphicFrameMk id="11" creationId="{A2FD2ABB-859D-7D4B-A5C3-13DD273314D1}"/>
          </ac:graphicFrameMkLst>
        </pc:graphicFrameChg>
      </pc:sldChg>
      <pc:sldChg chg="modSp">
        <pc:chgData name="Osama Salah" userId="59b259a29da0d6d3" providerId="LiveId" clId="{BD797A1D-A80F-8A4D-B90A-BCFF6E30952B}" dt="2019-07-13T14:03:26.287" v="15838" actId="20577"/>
        <pc:sldMkLst>
          <pc:docMk/>
          <pc:sldMk cId="1824755533" sldId="410"/>
        </pc:sldMkLst>
        <pc:spChg chg="mod">
          <ac:chgData name="Osama Salah" userId="59b259a29da0d6d3" providerId="LiveId" clId="{BD797A1D-A80F-8A4D-B90A-BCFF6E30952B}" dt="2019-07-13T14:03:26.287" v="15838" actId="20577"/>
          <ac:spMkLst>
            <pc:docMk/>
            <pc:sldMk cId="1824755533" sldId="410"/>
            <ac:spMk id="9" creationId="{FCFC54F2-4BC7-5F4A-B164-B521DF6B9D07}"/>
          </ac:spMkLst>
        </pc:spChg>
      </pc:sldChg>
      <pc:sldChg chg="addSp delSp modSp">
        <pc:chgData name="Osama Salah" userId="59b259a29da0d6d3" providerId="LiveId" clId="{BD797A1D-A80F-8A4D-B90A-BCFF6E30952B}" dt="2019-07-20T16:02:04.759" v="18488" actId="20577"/>
        <pc:sldMkLst>
          <pc:docMk/>
          <pc:sldMk cId="2839336819" sldId="411"/>
        </pc:sldMkLst>
        <pc:spChg chg="mod">
          <ac:chgData name="Osama Salah" userId="59b259a29da0d6d3" providerId="LiveId" clId="{BD797A1D-A80F-8A4D-B90A-BCFF6E30952B}" dt="2019-07-14T16:07:05.511" v="18025" actId="20577"/>
          <ac:spMkLst>
            <pc:docMk/>
            <pc:sldMk cId="2839336819" sldId="411"/>
            <ac:spMk id="2" creationId="{6DAAE8B7-8691-6A4B-97D4-921E5CE9528F}"/>
          </ac:spMkLst>
        </pc:spChg>
        <pc:spChg chg="mod">
          <ac:chgData name="Osama Salah" userId="59b259a29da0d6d3" providerId="LiveId" clId="{BD797A1D-A80F-8A4D-B90A-BCFF6E30952B}" dt="2019-07-20T16:02:04.759" v="18488" actId="20577"/>
          <ac:spMkLst>
            <pc:docMk/>
            <pc:sldMk cId="2839336819" sldId="411"/>
            <ac:spMk id="3" creationId="{8B9F0689-A4EF-994F-90B8-0D4C13468327}"/>
          </ac:spMkLst>
        </pc:spChg>
        <pc:spChg chg="add del mod">
          <ac:chgData name="Osama Salah" userId="59b259a29da0d6d3" providerId="LiveId" clId="{BD797A1D-A80F-8A4D-B90A-BCFF6E30952B}" dt="2019-07-14T16:04:13.411" v="17767"/>
          <ac:spMkLst>
            <pc:docMk/>
            <pc:sldMk cId="2839336819" sldId="411"/>
            <ac:spMk id="5" creationId="{79A7FBBB-B48B-8042-8055-6D8BDFF71CED}"/>
          </ac:spMkLst>
        </pc:spChg>
        <pc:graphicFrameChg chg="add mod modGraphic">
          <ac:chgData name="Osama Salah" userId="59b259a29da0d6d3" providerId="LiveId" clId="{BD797A1D-A80F-8A4D-B90A-BCFF6E30952B}" dt="2019-07-14T16:05:03.491" v="17769" actId="1076"/>
          <ac:graphicFrameMkLst>
            <pc:docMk/>
            <pc:sldMk cId="2839336819" sldId="411"/>
            <ac:graphicFrameMk id="4" creationId="{A36F54EF-3B33-3047-84A3-D29190F60BB7}"/>
          </ac:graphicFrameMkLst>
        </pc:graphicFrameChg>
      </pc:sldChg>
      <pc:sldChg chg="modSp add modNotesTx">
        <pc:chgData name="Osama Salah" userId="59b259a29da0d6d3" providerId="LiveId" clId="{BD797A1D-A80F-8A4D-B90A-BCFF6E30952B}" dt="2019-07-14T15:48:03.964" v="16692" actId="27636"/>
        <pc:sldMkLst>
          <pc:docMk/>
          <pc:sldMk cId="3054520410" sldId="412"/>
        </pc:sldMkLst>
        <pc:spChg chg="mod">
          <ac:chgData name="Osama Salah" userId="59b259a29da0d6d3" providerId="LiveId" clId="{BD797A1D-A80F-8A4D-B90A-BCFF6E30952B}" dt="2019-06-17T14:27:57.289" v="179" actId="20577"/>
          <ac:spMkLst>
            <pc:docMk/>
            <pc:sldMk cId="3054520410" sldId="412"/>
            <ac:spMk id="2" creationId="{5D6BC7D0-27B6-D242-AC84-5C35FF8D8455}"/>
          </ac:spMkLst>
        </pc:spChg>
        <pc:spChg chg="mod">
          <ac:chgData name="Osama Salah" userId="59b259a29da0d6d3" providerId="LiveId" clId="{BD797A1D-A80F-8A4D-B90A-BCFF6E30952B}" dt="2019-07-14T15:48:03.964" v="16692" actId="27636"/>
          <ac:spMkLst>
            <pc:docMk/>
            <pc:sldMk cId="3054520410" sldId="412"/>
            <ac:spMk id="3" creationId="{91D3A791-FFD3-D041-B981-456C7F58EEB4}"/>
          </ac:spMkLst>
        </pc:spChg>
      </pc:sldChg>
      <pc:sldChg chg="modSp add">
        <pc:chgData name="Osama Salah" userId="59b259a29da0d6d3" providerId="LiveId" clId="{BD797A1D-A80F-8A4D-B90A-BCFF6E30952B}" dt="2019-07-14T15:49:13.887" v="16746" actId="20577"/>
        <pc:sldMkLst>
          <pc:docMk/>
          <pc:sldMk cId="1543656555" sldId="414"/>
        </pc:sldMkLst>
        <pc:spChg chg="mod">
          <ac:chgData name="Osama Salah" userId="59b259a29da0d6d3" providerId="LiveId" clId="{BD797A1D-A80F-8A4D-B90A-BCFF6E30952B}" dt="2019-07-14T15:49:13.887" v="16746" actId="20577"/>
          <ac:spMkLst>
            <pc:docMk/>
            <pc:sldMk cId="1543656555" sldId="414"/>
            <ac:spMk id="9" creationId="{FCFC54F2-4BC7-5F4A-B164-B521DF6B9D07}"/>
          </ac:spMkLst>
        </pc:spChg>
      </pc:sldChg>
      <pc:sldChg chg="addSp delSp modSp add modAnim">
        <pc:chgData name="Osama Salah" userId="59b259a29da0d6d3" providerId="LiveId" clId="{BD797A1D-A80F-8A4D-B90A-BCFF6E30952B}" dt="2019-07-13T14:04:34.224" v="15848" actId="1076"/>
        <pc:sldMkLst>
          <pc:docMk/>
          <pc:sldMk cId="2828443327" sldId="415"/>
        </pc:sldMkLst>
        <pc:spChg chg="add del mod">
          <ac:chgData name="Osama Salah" userId="59b259a29da0d6d3" providerId="LiveId" clId="{BD797A1D-A80F-8A4D-B90A-BCFF6E30952B}" dt="2019-06-17T15:40:29.926" v="956" actId="478"/>
          <ac:spMkLst>
            <pc:docMk/>
            <pc:sldMk cId="2828443327" sldId="415"/>
            <ac:spMk id="3" creationId="{7A511B18-7E8A-D941-AFA5-47F685E5FEBA}"/>
          </ac:spMkLst>
        </pc:spChg>
        <pc:spChg chg="add mod">
          <ac:chgData name="Osama Salah" userId="59b259a29da0d6d3" providerId="LiveId" clId="{BD797A1D-A80F-8A4D-B90A-BCFF6E30952B}" dt="2019-07-13T14:04:34.224" v="15848" actId="1076"/>
          <ac:spMkLst>
            <pc:docMk/>
            <pc:sldMk cId="2828443327" sldId="415"/>
            <ac:spMk id="4" creationId="{8A763A46-261C-4B41-B8CA-01441EFFFAA0}"/>
          </ac:spMkLst>
        </pc:spChg>
        <pc:spChg chg="mod">
          <ac:chgData name="Osama Salah" userId="59b259a29da0d6d3" providerId="LiveId" clId="{BD797A1D-A80F-8A4D-B90A-BCFF6E30952B}" dt="2019-07-13T14:04:27.365" v="15847" actId="27636"/>
          <ac:spMkLst>
            <pc:docMk/>
            <pc:sldMk cId="2828443327" sldId="415"/>
            <ac:spMk id="9" creationId="{FCFC54F2-4BC7-5F4A-B164-B521DF6B9D07}"/>
          </ac:spMkLst>
        </pc:spChg>
      </pc:sldChg>
      <pc:sldChg chg="modSp add modAnim">
        <pc:chgData name="Osama Salah" userId="59b259a29da0d6d3" providerId="LiveId" clId="{BD797A1D-A80F-8A4D-B90A-BCFF6E30952B}" dt="2019-07-13T14:04:08.272" v="15842" actId="14100"/>
        <pc:sldMkLst>
          <pc:docMk/>
          <pc:sldMk cId="2797593615" sldId="416"/>
        </pc:sldMkLst>
        <pc:spChg chg="mod">
          <ac:chgData name="Osama Salah" userId="59b259a29da0d6d3" providerId="LiveId" clId="{BD797A1D-A80F-8A4D-B90A-BCFF6E30952B}" dt="2019-07-13T14:04:08.272" v="15842" actId="14100"/>
          <ac:spMkLst>
            <pc:docMk/>
            <pc:sldMk cId="2797593615" sldId="416"/>
            <ac:spMk id="4" creationId="{8A763A46-261C-4B41-B8CA-01441EFFFAA0}"/>
          </ac:spMkLst>
        </pc:spChg>
        <pc:spChg chg="mod">
          <ac:chgData name="Osama Salah" userId="59b259a29da0d6d3" providerId="LiveId" clId="{BD797A1D-A80F-8A4D-B90A-BCFF6E30952B}" dt="2019-07-13T14:03:57.823" v="15840" actId="27636"/>
          <ac:spMkLst>
            <pc:docMk/>
            <pc:sldMk cId="2797593615" sldId="416"/>
            <ac:spMk id="9" creationId="{FCFC54F2-4BC7-5F4A-B164-B521DF6B9D07}"/>
          </ac:spMkLst>
        </pc:spChg>
      </pc:sldChg>
      <pc:sldChg chg="addSp delSp modSp add ord">
        <pc:chgData name="Osama Salah" userId="59b259a29da0d6d3" providerId="LiveId" clId="{BD797A1D-A80F-8A4D-B90A-BCFF6E30952B}" dt="2019-06-29T14:11:22.778" v="13432"/>
        <pc:sldMkLst>
          <pc:docMk/>
          <pc:sldMk cId="3592540467" sldId="419"/>
        </pc:sldMkLst>
        <pc:spChg chg="mod">
          <ac:chgData name="Osama Salah" userId="59b259a29da0d6d3" providerId="LiveId" clId="{BD797A1D-A80F-8A4D-B90A-BCFF6E30952B}" dt="2019-06-21T09:41:44.726" v="4639" actId="166"/>
          <ac:spMkLst>
            <pc:docMk/>
            <pc:sldMk cId="3592540467" sldId="419"/>
            <ac:spMk id="2" creationId="{D70E97AF-6BD3-9642-BFD1-5A753A52CBA4}"/>
          </ac:spMkLst>
        </pc:spChg>
        <pc:spChg chg="del mod">
          <ac:chgData name="Osama Salah" userId="59b259a29da0d6d3" providerId="LiveId" clId="{BD797A1D-A80F-8A4D-B90A-BCFF6E30952B}" dt="2019-06-21T09:41:18.781" v="4620" actId="478"/>
          <ac:spMkLst>
            <pc:docMk/>
            <pc:sldMk cId="3592540467" sldId="419"/>
            <ac:spMk id="3" creationId="{CABC7A8B-0014-AE47-AD23-3AC9037B4805}"/>
          </ac:spMkLst>
        </pc:spChg>
        <pc:picChg chg="add del mod">
          <ac:chgData name="Osama Salah" userId="59b259a29da0d6d3" providerId="LiveId" clId="{BD797A1D-A80F-8A4D-B90A-BCFF6E30952B}" dt="2019-06-21T12:35:29.994" v="6572" actId="478"/>
          <ac:picMkLst>
            <pc:docMk/>
            <pc:sldMk cId="3592540467" sldId="419"/>
            <ac:picMk id="4" creationId="{811B6FE1-4841-DB4E-817C-E6F33CDF3A31}"/>
          </ac:picMkLst>
        </pc:picChg>
        <pc:picChg chg="add del mod">
          <ac:chgData name="Osama Salah" userId="59b259a29da0d6d3" providerId="LiveId" clId="{BD797A1D-A80F-8A4D-B90A-BCFF6E30952B}" dt="2019-06-21T10:01:44.082" v="4643"/>
          <ac:picMkLst>
            <pc:docMk/>
            <pc:sldMk cId="3592540467" sldId="419"/>
            <ac:picMk id="5" creationId="{30318ED4-954C-0E46-A1EA-780C2B82B981}"/>
          </ac:picMkLst>
        </pc:picChg>
        <pc:picChg chg="add del mod">
          <ac:chgData name="Osama Salah" userId="59b259a29da0d6d3" providerId="LiveId" clId="{BD797A1D-A80F-8A4D-B90A-BCFF6E30952B}" dt="2019-06-21T12:36:53.246" v="6575" actId="478"/>
          <ac:picMkLst>
            <pc:docMk/>
            <pc:sldMk cId="3592540467" sldId="419"/>
            <ac:picMk id="6" creationId="{CACF8108-C4E9-8B45-B67A-A7F13AC1D038}"/>
          </ac:picMkLst>
        </pc:picChg>
        <pc:picChg chg="add mod">
          <ac:chgData name="Osama Salah" userId="59b259a29da0d6d3" providerId="LiveId" clId="{BD797A1D-A80F-8A4D-B90A-BCFF6E30952B}" dt="2019-06-21T12:37:01.072" v="6577" actId="167"/>
          <ac:picMkLst>
            <pc:docMk/>
            <pc:sldMk cId="3592540467" sldId="419"/>
            <ac:picMk id="7" creationId="{BD26B58B-9AC9-E04C-8765-254027B260A8}"/>
          </ac:picMkLst>
        </pc:picChg>
      </pc:sldChg>
      <pc:sldChg chg="addSp delSp modSp add ord">
        <pc:chgData name="Osama Salah" userId="59b259a29da0d6d3" providerId="LiveId" clId="{BD797A1D-A80F-8A4D-B90A-BCFF6E30952B}" dt="2019-07-31T14:47:06.586" v="18687" actId="113"/>
        <pc:sldMkLst>
          <pc:docMk/>
          <pc:sldMk cId="913648135" sldId="420"/>
        </pc:sldMkLst>
        <pc:spChg chg="mod">
          <ac:chgData name="Osama Salah" userId="59b259a29da0d6d3" providerId="LiveId" clId="{BD797A1D-A80F-8A4D-B90A-BCFF6E30952B}" dt="2019-07-15T16:39:00.442" v="18486" actId="20577"/>
          <ac:spMkLst>
            <pc:docMk/>
            <pc:sldMk cId="913648135" sldId="420"/>
            <ac:spMk id="2" creationId="{4056EBE8-1252-B948-882A-8421A65E4487}"/>
          </ac:spMkLst>
        </pc:spChg>
        <pc:spChg chg="add del mod">
          <ac:chgData name="Osama Salah" userId="59b259a29da0d6d3" providerId="LiveId" clId="{BD797A1D-A80F-8A4D-B90A-BCFF6E30952B}" dt="2019-07-13T16:03:58.832" v="16234"/>
          <ac:spMkLst>
            <pc:docMk/>
            <pc:sldMk cId="913648135" sldId="420"/>
            <ac:spMk id="3" creationId="{5796CBD8-DB16-E648-A23D-7BD8E1C18808}"/>
          </ac:spMkLst>
        </pc:spChg>
        <pc:spChg chg="del">
          <ac:chgData name="Osama Salah" userId="59b259a29da0d6d3" providerId="LiveId" clId="{BD797A1D-A80F-8A4D-B90A-BCFF6E30952B}" dt="2019-06-21T12:08:45.287" v="5825"/>
          <ac:spMkLst>
            <pc:docMk/>
            <pc:sldMk cId="913648135" sldId="420"/>
            <ac:spMk id="3" creationId="{CE753B7C-299A-8A48-BFBE-32DC6EB5C853}"/>
          </ac:spMkLst>
        </pc:spChg>
        <pc:spChg chg="add del mod">
          <ac:chgData name="Osama Salah" userId="59b259a29da0d6d3" providerId="LiveId" clId="{BD797A1D-A80F-8A4D-B90A-BCFF6E30952B}" dt="2019-07-13T16:03:58.832" v="16234"/>
          <ac:spMkLst>
            <pc:docMk/>
            <pc:sldMk cId="913648135" sldId="420"/>
            <ac:spMk id="5" creationId="{8D9D4972-CB98-554E-8A67-15169A370F74}"/>
          </ac:spMkLst>
        </pc:spChg>
        <pc:graphicFrameChg chg="add mod modGraphic">
          <ac:chgData name="Osama Salah" userId="59b259a29da0d6d3" providerId="LiveId" clId="{BD797A1D-A80F-8A4D-B90A-BCFF6E30952B}" dt="2019-07-31T14:47:06.586" v="18687" actId="113"/>
          <ac:graphicFrameMkLst>
            <pc:docMk/>
            <pc:sldMk cId="913648135" sldId="420"/>
            <ac:graphicFrameMk id="4" creationId="{419F85E1-9A3C-254D-BF01-F5FF86EDC7E9}"/>
          </ac:graphicFrameMkLst>
        </pc:graphicFrameChg>
        <pc:picChg chg="add del mod">
          <ac:chgData name="Osama Salah" userId="59b259a29da0d6d3" providerId="LiveId" clId="{BD797A1D-A80F-8A4D-B90A-BCFF6E30952B}" dt="2019-07-21T13:29:18.187" v="18585" actId="478"/>
          <ac:picMkLst>
            <pc:docMk/>
            <pc:sldMk cId="913648135" sldId="420"/>
            <ac:picMk id="3" creationId="{FC167813-72E4-8A45-B8DC-82B17CE9AC34}"/>
          </ac:picMkLst>
        </pc:picChg>
        <pc:picChg chg="add mod">
          <ac:chgData name="Osama Salah" userId="59b259a29da0d6d3" providerId="LiveId" clId="{BD797A1D-A80F-8A4D-B90A-BCFF6E30952B}" dt="2019-07-21T13:32:34.855" v="18620" actId="14100"/>
          <ac:picMkLst>
            <pc:docMk/>
            <pc:sldMk cId="913648135" sldId="420"/>
            <ac:picMk id="5" creationId="{F5C451EA-6440-F74E-8FD8-9D9E1F4FED84}"/>
          </ac:picMkLst>
        </pc:picChg>
      </pc:sldChg>
      <pc:sldChg chg="modSp add">
        <pc:chgData name="Osama Salah" userId="59b259a29da0d6d3" providerId="LiveId" clId="{BD797A1D-A80F-8A4D-B90A-BCFF6E30952B}" dt="2019-07-13T16:02:15.522" v="16227"/>
        <pc:sldMkLst>
          <pc:docMk/>
          <pc:sldMk cId="2404416868" sldId="422"/>
        </pc:sldMkLst>
        <pc:spChg chg="mod">
          <ac:chgData name="Osama Salah" userId="59b259a29da0d6d3" providerId="LiveId" clId="{BD797A1D-A80F-8A4D-B90A-BCFF6E30952B}" dt="2019-06-22T10:00:25.309" v="6981" actId="20577"/>
          <ac:spMkLst>
            <pc:docMk/>
            <pc:sldMk cId="2404416868" sldId="422"/>
            <ac:spMk id="2" creationId="{4056EBE8-1252-B948-882A-8421A65E4487}"/>
          </ac:spMkLst>
        </pc:spChg>
        <pc:graphicFrameChg chg="mod modGraphic">
          <ac:chgData name="Osama Salah" userId="59b259a29da0d6d3" providerId="LiveId" clId="{BD797A1D-A80F-8A4D-B90A-BCFF6E30952B}" dt="2019-07-13T16:02:15.522" v="16227"/>
          <ac:graphicFrameMkLst>
            <pc:docMk/>
            <pc:sldMk cId="2404416868" sldId="422"/>
            <ac:graphicFrameMk id="4" creationId="{419F85E1-9A3C-254D-BF01-F5FF86EDC7E9}"/>
          </ac:graphicFrameMkLst>
        </pc:graphicFrameChg>
      </pc:sldChg>
      <pc:sldChg chg="modSp add">
        <pc:chgData name="Osama Salah" userId="59b259a29da0d6d3" providerId="LiveId" clId="{BD797A1D-A80F-8A4D-B90A-BCFF6E30952B}" dt="2019-07-13T13:41:21.598" v="15251" actId="403"/>
        <pc:sldMkLst>
          <pc:docMk/>
          <pc:sldMk cId="847060729" sldId="431"/>
        </pc:sldMkLst>
        <pc:spChg chg="mod">
          <ac:chgData name="Osama Salah" userId="59b259a29da0d6d3" providerId="LiveId" clId="{BD797A1D-A80F-8A4D-B90A-BCFF6E30952B}" dt="2019-06-29T07:20:42.897" v="9266" actId="20577"/>
          <ac:spMkLst>
            <pc:docMk/>
            <pc:sldMk cId="847060729" sldId="431"/>
            <ac:spMk id="2" creationId="{C0451CBA-5E35-8749-AAE7-0AAC86972585}"/>
          </ac:spMkLst>
        </pc:spChg>
        <pc:spChg chg="mod">
          <ac:chgData name="Osama Salah" userId="59b259a29da0d6d3" providerId="LiveId" clId="{BD797A1D-A80F-8A4D-B90A-BCFF6E30952B}" dt="2019-07-13T13:41:21.598" v="15251" actId="403"/>
          <ac:spMkLst>
            <pc:docMk/>
            <pc:sldMk cId="847060729" sldId="431"/>
            <ac:spMk id="3" creationId="{9BC1B6E2-7B87-8A4F-B9D3-8D478D0DFD87}"/>
          </ac:spMkLst>
        </pc:spChg>
      </pc:sldChg>
      <pc:sldChg chg="modSp add">
        <pc:chgData name="Osama Salah" userId="59b259a29da0d6d3" providerId="LiveId" clId="{BD797A1D-A80F-8A4D-B90A-BCFF6E30952B}" dt="2019-07-13T13:42:09.944" v="15272" actId="20577"/>
        <pc:sldMkLst>
          <pc:docMk/>
          <pc:sldMk cId="699305942" sldId="432"/>
        </pc:sldMkLst>
        <pc:spChg chg="mod">
          <ac:chgData name="Osama Salah" userId="59b259a29da0d6d3" providerId="LiveId" clId="{BD797A1D-A80F-8A4D-B90A-BCFF6E30952B}" dt="2019-07-12T15:46:45.161" v="14071" actId="20577"/>
          <ac:spMkLst>
            <pc:docMk/>
            <pc:sldMk cId="699305942" sldId="432"/>
            <ac:spMk id="2" creationId="{C0451CBA-5E35-8749-AAE7-0AAC86972585}"/>
          </ac:spMkLst>
        </pc:spChg>
        <pc:spChg chg="mod">
          <ac:chgData name="Osama Salah" userId="59b259a29da0d6d3" providerId="LiveId" clId="{BD797A1D-A80F-8A4D-B90A-BCFF6E30952B}" dt="2019-07-13T13:42:09.944" v="15272" actId="20577"/>
          <ac:spMkLst>
            <pc:docMk/>
            <pc:sldMk cId="699305942" sldId="432"/>
            <ac:spMk id="3" creationId="{9BC1B6E2-7B87-8A4F-B9D3-8D478D0DFD87}"/>
          </ac:spMkLst>
        </pc:spChg>
      </pc:sldChg>
      <pc:sldChg chg="addSp modSp add">
        <pc:chgData name="Osama Salah" userId="59b259a29da0d6d3" providerId="LiveId" clId="{BD797A1D-A80F-8A4D-B90A-BCFF6E30952B}" dt="2019-06-29T08:08:32.480" v="10886" actId="20577"/>
        <pc:sldMkLst>
          <pc:docMk/>
          <pc:sldMk cId="1368427090" sldId="435"/>
        </pc:sldMkLst>
        <pc:spChg chg="mod">
          <ac:chgData name="Osama Salah" userId="59b259a29da0d6d3" providerId="LiveId" clId="{BD797A1D-A80F-8A4D-B90A-BCFF6E30952B}" dt="2019-06-29T08:08:32.480" v="10886" actId="20577"/>
          <ac:spMkLst>
            <pc:docMk/>
            <pc:sldMk cId="1368427090" sldId="435"/>
            <ac:spMk id="2" creationId="{C0451CBA-5E35-8749-AAE7-0AAC86972585}"/>
          </ac:spMkLst>
        </pc:spChg>
        <pc:spChg chg="mod">
          <ac:chgData name="Osama Salah" userId="59b259a29da0d6d3" providerId="LiveId" clId="{BD797A1D-A80F-8A4D-B90A-BCFF6E30952B}" dt="2019-06-29T08:08:03.470" v="10867" actId="20577"/>
          <ac:spMkLst>
            <pc:docMk/>
            <pc:sldMk cId="1368427090" sldId="435"/>
            <ac:spMk id="3" creationId="{9BC1B6E2-7B87-8A4F-B9D3-8D478D0DFD87}"/>
          </ac:spMkLst>
        </pc:spChg>
        <pc:graphicFrameChg chg="add mod modGraphic">
          <ac:chgData name="Osama Salah" userId="59b259a29da0d6d3" providerId="LiveId" clId="{BD797A1D-A80F-8A4D-B90A-BCFF6E30952B}" dt="2019-06-29T08:08:12.007" v="10869" actId="14100"/>
          <ac:graphicFrameMkLst>
            <pc:docMk/>
            <pc:sldMk cId="1368427090" sldId="435"/>
            <ac:graphicFrameMk id="4" creationId="{4A67B66F-6997-914C-93D9-30D8178B0EA9}"/>
          </ac:graphicFrameMkLst>
        </pc:graphicFrameChg>
      </pc:sldChg>
      <pc:sldChg chg="modSp add">
        <pc:chgData name="Osama Salah" userId="59b259a29da0d6d3" providerId="LiveId" clId="{BD797A1D-A80F-8A4D-B90A-BCFF6E30952B}" dt="2019-07-12T15:47:14.682" v="14077" actId="20577"/>
        <pc:sldMkLst>
          <pc:docMk/>
          <pc:sldMk cId="3139969907" sldId="436"/>
        </pc:sldMkLst>
        <pc:spChg chg="mod">
          <ac:chgData name="Osama Salah" userId="59b259a29da0d6d3" providerId="LiveId" clId="{BD797A1D-A80F-8A4D-B90A-BCFF6E30952B}" dt="2019-06-29T08:08:49.207" v="10920" actId="20577"/>
          <ac:spMkLst>
            <pc:docMk/>
            <pc:sldMk cId="3139969907" sldId="436"/>
            <ac:spMk id="2" creationId="{F1CE9C9B-A3A4-6F4E-A32E-F243F5281398}"/>
          </ac:spMkLst>
        </pc:spChg>
        <pc:spChg chg="mod">
          <ac:chgData name="Osama Salah" userId="59b259a29da0d6d3" providerId="LiveId" clId="{BD797A1D-A80F-8A4D-B90A-BCFF6E30952B}" dt="2019-07-12T15:47:14.682" v="14077" actId="20577"/>
          <ac:spMkLst>
            <pc:docMk/>
            <pc:sldMk cId="3139969907" sldId="436"/>
            <ac:spMk id="3" creationId="{F6BCD4C2-012F-4342-AFB3-63758882CC78}"/>
          </ac:spMkLst>
        </pc:spChg>
      </pc:sldChg>
      <pc:sldChg chg="modSp add">
        <pc:chgData name="Osama Salah" userId="59b259a29da0d6d3" providerId="LiveId" clId="{BD797A1D-A80F-8A4D-B90A-BCFF6E30952B}" dt="2019-07-14T15:44:02.065" v="16510" actId="5793"/>
        <pc:sldMkLst>
          <pc:docMk/>
          <pc:sldMk cId="342013038" sldId="438"/>
        </pc:sldMkLst>
        <pc:spChg chg="mod">
          <ac:chgData name="Osama Salah" userId="59b259a29da0d6d3" providerId="LiveId" clId="{BD797A1D-A80F-8A4D-B90A-BCFF6E30952B}" dt="2019-06-29T14:05:38.691" v="12594" actId="20577"/>
          <ac:spMkLst>
            <pc:docMk/>
            <pc:sldMk cId="342013038" sldId="438"/>
            <ac:spMk id="2" creationId="{F2A4F9EF-0030-1D46-945A-1884FEE11E4C}"/>
          </ac:spMkLst>
        </pc:spChg>
        <pc:spChg chg="mod">
          <ac:chgData name="Osama Salah" userId="59b259a29da0d6d3" providerId="LiveId" clId="{BD797A1D-A80F-8A4D-B90A-BCFF6E30952B}" dt="2019-07-14T15:44:02.065" v="16510" actId="5793"/>
          <ac:spMkLst>
            <pc:docMk/>
            <pc:sldMk cId="342013038" sldId="438"/>
            <ac:spMk id="3" creationId="{073A546E-9719-F348-886B-354D25D28FFA}"/>
          </ac:spMkLst>
        </pc:spChg>
      </pc:sldChg>
      <pc:sldChg chg="modSp add">
        <pc:chgData name="Osama Salah" userId="59b259a29da0d6d3" providerId="LiveId" clId="{BD797A1D-A80F-8A4D-B90A-BCFF6E30952B}" dt="2019-06-29T14:10:31.224" v="13344" actId="20577"/>
        <pc:sldMkLst>
          <pc:docMk/>
          <pc:sldMk cId="3712852534" sldId="439"/>
        </pc:sldMkLst>
        <pc:spChg chg="mod">
          <ac:chgData name="Osama Salah" userId="59b259a29da0d6d3" providerId="LiveId" clId="{BD797A1D-A80F-8A4D-B90A-BCFF6E30952B}" dt="2019-06-29T14:10:31.224" v="13344" actId="20577"/>
          <ac:spMkLst>
            <pc:docMk/>
            <pc:sldMk cId="3712852534" sldId="439"/>
            <ac:spMk id="3" creationId="{073A546E-9719-F348-886B-354D25D28FFA}"/>
          </ac:spMkLst>
        </pc:spChg>
      </pc:sldChg>
      <pc:sldChg chg="modSp add">
        <pc:chgData name="Osama Salah" userId="59b259a29da0d6d3" providerId="LiveId" clId="{BD797A1D-A80F-8A4D-B90A-BCFF6E30952B}" dt="2019-07-12T15:52:41.688" v="14385" actId="20577"/>
        <pc:sldMkLst>
          <pc:docMk/>
          <pc:sldMk cId="2985802489" sldId="440"/>
        </pc:sldMkLst>
        <pc:spChg chg="mod">
          <ac:chgData name="Osama Salah" userId="59b259a29da0d6d3" providerId="LiveId" clId="{BD797A1D-A80F-8A4D-B90A-BCFF6E30952B}" dt="2019-07-12T15:52:41.688" v="14385" actId="20577"/>
          <ac:spMkLst>
            <pc:docMk/>
            <pc:sldMk cId="2985802489" sldId="440"/>
            <ac:spMk id="3" creationId="{073A546E-9719-F348-886B-354D25D28FFA}"/>
          </ac:spMkLst>
        </pc:spChg>
      </pc:sldChg>
      <pc:sldChg chg="modSp add ord">
        <pc:chgData name="Osama Salah" userId="59b259a29da0d6d3" providerId="LiveId" clId="{BD797A1D-A80F-8A4D-B90A-BCFF6E30952B}" dt="2019-07-12T15:59:44.109" v="15107" actId="5793"/>
        <pc:sldMkLst>
          <pc:docMk/>
          <pc:sldMk cId="1593322303" sldId="441"/>
        </pc:sldMkLst>
        <pc:spChg chg="mod">
          <ac:chgData name="Osama Salah" userId="59b259a29da0d6d3" providerId="LiveId" clId="{BD797A1D-A80F-8A4D-B90A-BCFF6E30952B}" dt="2019-07-12T15:59:44.109" v="15107" actId="5793"/>
          <ac:spMkLst>
            <pc:docMk/>
            <pc:sldMk cId="1593322303" sldId="441"/>
            <ac:spMk id="3" creationId="{FA74ADC6-7AD8-CD46-8C1C-334BA6B16435}"/>
          </ac:spMkLst>
        </pc:spChg>
      </pc:sldChg>
      <pc:sldChg chg="modSp add">
        <pc:chgData name="Osama Salah" userId="59b259a29da0d6d3" providerId="LiveId" clId="{BD797A1D-A80F-8A4D-B90A-BCFF6E30952B}" dt="2019-07-14T15:48:36.327" v="16703" actId="20577"/>
        <pc:sldMkLst>
          <pc:docMk/>
          <pc:sldMk cId="1983776054" sldId="442"/>
        </pc:sldMkLst>
        <pc:spChg chg="mod">
          <ac:chgData name="Osama Salah" userId="59b259a29da0d6d3" providerId="LiveId" clId="{BD797A1D-A80F-8A4D-B90A-BCFF6E30952B}" dt="2019-07-14T15:48:36.327" v="16703" actId="20577"/>
          <ac:spMkLst>
            <pc:docMk/>
            <pc:sldMk cId="1983776054" sldId="442"/>
            <ac:spMk id="3" creationId="{FA74ADC6-7AD8-CD46-8C1C-334BA6B16435}"/>
          </ac:spMkLst>
        </pc:spChg>
        <pc:spChg chg="mod">
          <ac:chgData name="Osama Salah" userId="59b259a29da0d6d3" providerId="LiveId" clId="{BD797A1D-A80F-8A4D-B90A-BCFF6E30952B}" dt="2019-07-13T13:52:14.403" v="15513"/>
          <ac:spMkLst>
            <pc:docMk/>
            <pc:sldMk cId="1983776054" sldId="442"/>
            <ac:spMk id="8" creationId="{3739BED4-911B-D049-863F-36B08EACCB55}"/>
          </ac:spMkLst>
        </pc:spChg>
      </pc:sldChg>
      <pc:sldChg chg="addSp delSp modSp add">
        <pc:chgData name="Osama Salah" userId="59b259a29da0d6d3" providerId="LiveId" clId="{BD797A1D-A80F-8A4D-B90A-BCFF6E30952B}" dt="2019-07-14T16:07:15.755" v="18042" actId="20577"/>
        <pc:sldMkLst>
          <pc:docMk/>
          <pc:sldMk cId="2953679556" sldId="443"/>
        </pc:sldMkLst>
        <pc:spChg chg="mod">
          <ac:chgData name="Osama Salah" userId="59b259a29da0d6d3" providerId="LiveId" clId="{BD797A1D-A80F-8A4D-B90A-BCFF6E30952B}" dt="2019-07-14T16:07:15.755" v="18042" actId="20577"/>
          <ac:spMkLst>
            <pc:docMk/>
            <pc:sldMk cId="2953679556" sldId="443"/>
            <ac:spMk id="2" creationId="{6DAAE8B7-8691-6A4B-97D4-921E5CE9528F}"/>
          </ac:spMkLst>
        </pc:spChg>
        <pc:spChg chg="mod">
          <ac:chgData name="Osama Salah" userId="59b259a29da0d6d3" providerId="LiveId" clId="{BD797A1D-A80F-8A4D-B90A-BCFF6E30952B}" dt="2019-07-14T16:06:46.206" v="17993" actId="20577"/>
          <ac:spMkLst>
            <pc:docMk/>
            <pc:sldMk cId="2953679556" sldId="443"/>
            <ac:spMk id="3" creationId="{8B9F0689-A4EF-994F-90B8-0D4C13468327}"/>
          </ac:spMkLst>
        </pc:spChg>
        <pc:spChg chg="add mod">
          <ac:chgData name="Osama Salah" userId="59b259a29da0d6d3" providerId="LiveId" clId="{BD797A1D-A80F-8A4D-B90A-BCFF6E30952B}" dt="2019-07-14T15:56:27.214" v="16982" actId="1076"/>
          <ac:spMkLst>
            <pc:docMk/>
            <pc:sldMk cId="2953679556" sldId="443"/>
            <ac:spMk id="5" creationId="{3B51CDE1-A31E-ED49-AAAA-21CD8B3808EC}"/>
          </ac:spMkLst>
        </pc:spChg>
        <pc:spChg chg="add del mod">
          <ac:chgData name="Osama Salah" userId="59b259a29da0d6d3" providerId="LiveId" clId="{BD797A1D-A80F-8A4D-B90A-BCFF6E30952B}" dt="2019-07-14T16:06:43.780" v="17991" actId="478"/>
          <ac:spMkLst>
            <pc:docMk/>
            <pc:sldMk cId="2953679556" sldId="443"/>
            <ac:spMk id="6" creationId="{A254E3B5-013B-A449-93DF-569EAD30C493}"/>
          </ac:spMkLst>
        </pc:spChg>
        <pc:picChg chg="add mod">
          <ac:chgData name="Osama Salah" userId="59b259a29da0d6d3" providerId="LiveId" clId="{BD797A1D-A80F-8A4D-B90A-BCFF6E30952B}" dt="2019-07-14T15:56:33.657" v="16983"/>
          <ac:picMkLst>
            <pc:docMk/>
            <pc:sldMk cId="2953679556" sldId="443"/>
            <ac:picMk id="4" creationId="{FDD99468-B753-8E4E-90C4-8FCD5DB3E4CF}"/>
          </ac:picMkLst>
        </pc:picChg>
      </pc:sldChg>
      <pc:sldChg chg="modSp add">
        <pc:chgData name="Osama Salah" userId="59b259a29da0d6d3" providerId="LiveId" clId="{BD797A1D-A80F-8A4D-B90A-BCFF6E30952B}" dt="2019-07-14T16:06:56.121" v="18010" actId="20577"/>
        <pc:sldMkLst>
          <pc:docMk/>
          <pc:sldMk cId="2051696805" sldId="444"/>
        </pc:sldMkLst>
        <pc:spChg chg="mod">
          <ac:chgData name="Osama Salah" userId="59b259a29da0d6d3" providerId="LiveId" clId="{BD797A1D-A80F-8A4D-B90A-BCFF6E30952B}" dt="2019-07-14T16:06:56.121" v="18010" actId="20577"/>
          <ac:spMkLst>
            <pc:docMk/>
            <pc:sldMk cId="2051696805" sldId="444"/>
            <ac:spMk id="2" creationId="{6DAAE8B7-8691-6A4B-97D4-921E5CE9528F}"/>
          </ac:spMkLst>
        </pc:spChg>
        <pc:spChg chg="mod">
          <ac:chgData name="Osama Salah" userId="59b259a29da0d6d3" providerId="LiveId" clId="{BD797A1D-A80F-8A4D-B90A-BCFF6E30952B}" dt="2019-07-14T16:01:33.587" v="17677" actId="20577"/>
          <ac:spMkLst>
            <pc:docMk/>
            <pc:sldMk cId="2051696805" sldId="444"/>
            <ac:spMk id="3" creationId="{8B9F0689-A4EF-994F-90B8-0D4C13468327}"/>
          </ac:spMkLst>
        </pc:spChg>
      </pc:sldChg>
      <pc:sldChg chg="addSp delSp modSp add">
        <pc:chgData name="Osama Salah" userId="59b259a29da0d6d3" providerId="LiveId" clId="{BD797A1D-A80F-8A4D-B90A-BCFF6E30952B}" dt="2019-07-21T13:29:09.092" v="18583" actId="14100"/>
        <pc:sldMkLst>
          <pc:docMk/>
          <pc:sldMk cId="2230984993" sldId="445"/>
        </pc:sldMkLst>
        <pc:graphicFrameChg chg="modGraphic">
          <ac:chgData name="Osama Salah" userId="59b259a29da0d6d3" providerId="LiveId" clId="{BD797A1D-A80F-8A4D-B90A-BCFF6E30952B}" dt="2019-07-21T13:27:20.037" v="18573" actId="14734"/>
          <ac:graphicFrameMkLst>
            <pc:docMk/>
            <pc:sldMk cId="2230984993" sldId="445"/>
            <ac:graphicFrameMk id="4" creationId="{419F85E1-9A3C-254D-BF01-F5FF86EDC7E9}"/>
          </ac:graphicFrameMkLst>
        </pc:graphicFrameChg>
        <pc:picChg chg="del mod">
          <ac:chgData name="Osama Salah" userId="59b259a29da0d6d3" providerId="LiveId" clId="{BD797A1D-A80F-8A4D-B90A-BCFF6E30952B}" dt="2019-07-21T13:27:27.868" v="18575" actId="478"/>
          <ac:picMkLst>
            <pc:docMk/>
            <pc:sldMk cId="2230984993" sldId="445"/>
            <ac:picMk id="3" creationId="{FC167813-72E4-8A45-B8DC-82B17CE9AC34}"/>
          </ac:picMkLst>
        </pc:picChg>
        <pc:picChg chg="add del mod">
          <ac:chgData name="Osama Salah" userId="59b259a29da0d6d3" providerId="LiveId" clId="{BD797A1D-A80F-8A4D-B90A-BCFF6E30952B}" dt="2019-07-21T13:27:55.539" v="18579" actId="478"/>
          <ac:picMkLst>
            <pc:docMk/>
            <pc:sldMk cId="2230984993" sldId="445"/>
            <ac:picMk id="5" creationId="{9F9B1A03-C42A-624B-9A01-05E22A98311D}"/>
          </ac:picMkLst>
        </pc:picChg>
        <pc:picChg chg="add mod">
          <ac:chgData name="Osama Salah" userId="59b259a29da0d6d3" providerId="LiveId" clId="{BD797A1D-A80F-8A4D-B90A-BCFF6E30952B}" dt="2019-07-21T13:29:09.092" v="18583" actId="14100"/>
          <ac:picMkLst>
            <pc:docMk/>
            <pc:sldMk cId="2230984993" sldId="445"/>
            <ac:picMk id="6" creationId="{B0061648-BFD2-5F4E-8ADD-276C075AFDE1}"/>
          </ac:picMkLst>
        </pc:picChg>
      </pc:sldChg>
      <pc:sldChg chg="add setBg">
        <pc:chgData name="Osama Salah" userId="59b259a29da0d6d3" providerId="LiveId" clId="{BD797A1D-A80F-8A4D-B90A-BCFF6E30952B}" dt="2019-07-27T13:48:38.885" v="18639"/>
        <pc:sldMkLst>
          <pc:docMk/>
          <pc:sldMk cId="770463685" sldId="446"/>
        </pc:sldMkLst>
      </pc:sldChg>
      <pc:sldChg chg="add">
        <pc:chgData name="Osama Salah" userId="59b259a29da0d6d3" providerId="LiveId" clId="{BD797A1D-A80F-8A4D-B90A-BCFF6E30952B}" dt="2019-07-27T13:47:58.747" v="18621"/>
        <pc:sldMkLst>
          <pc:docMk/>
          <pc:sldMk cId="505919218" sldId="447"/>
        </pc:sldMkLst>
      </pc:sldChg>
    </pc:docChg>
  </pc:docChgLst>
  <pc:docChgLst>
    <pc:chgData name="Osama Salah" userId="59b259a29da0d6d3" providerId="LiveId" clId="{577C780F-B9A0-274A-A874-A807597ED8E6}"/>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3BE2CA-3598-47C2-8BDD-1BFCE014D082}" type="doc">
      <dgm:prSet loTypeId="urn:microsoft.com/office/officeart/2005/8/layout/hierarchy6" loCatId="hierarchy" qsTypeId="urn:microsoft.com/office/officeart/2005/8/quickstyle/simple1" qsCatId="simple" csTypeId="urn:microsoft.com/office/officeart/2005/8/colors/accent6_2" csCatId="accent6" phldr="1"/>
      <dgm:spPr/>
      <dgm:t>
        <a:bodyPr/>
        <a:lstStyle/>
        <a:p>
          <a:endParaRPr lang="en-US"/>
        </a:p>
      </dgm:t>
    </dgm:pt>
    <dgm:pt modelId="{F0BDE4A0-26EC-4431-8C3D-7432BB001C60}">
      <dgm:prSet phldrT="[Text]" custT="1"/>
      <dgm:spPr>
        <a:solidFill>
          <a:srgbClr val="294A80"/>
        </a:solidFill>
        <a:ln>
          <a:noFill/>
        </a:ln>
      </dgm:spPr>
      <dgm:t>
        <a:bodyPr/>
        <a:lstStyle/>
        <a:p>
          <a:r>
            <a:rPr lang="en-US" sz="2000" b="1" dirty="0"/>
            <a:t>Risk</a:t>
          </a:r>
          <a:endParaRPr lang="en-US" sz="1600" b="1" dirty="0"/>
        </a:p>
      </dgm:t>
    </dgm:pt>
    <dgm:pt modelId="{71694C7D-DA81-4596-B0C1-828461C056F4}" type="parTrans" cxnId="{A87019C0-CE88-4E3E-BEE8-5609358273B9}">
      <dgm:prSet/>
      <dgm:spPr/>
      <dgm:t>
        <a:bodyPr/>
        <a:lstStyle/>
        <a:p>
          <a:endParaRPr lang="en-US" sz="2000" b="1"/>
        </a:p>
      </dgm:t>
    </dgm:pt>
    <dgm:pt modelId="{8233E83F-D774-4691-AA59-F7727B4DAB11}" type="sibTrans" cxnId="{A87019C0-CE88-4E3E-BEE8-5609358273B9}">
      <dgm:prSet/>
      <dgm:spPr/>
      <dgm:t>
        <a:bodyPr/>
        <a:lstStyle/>
        <a:p>
          <a:endParaRPr lang="en-US" sz="2000" b="1"/>
        </a:p>
      </dgm:t>
    </dgm:pt>
    <dgm:pt modelId="{65AD1340-D5EA-498A-85DF-6AC4729FDC2A}">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Loss Event Frequency</a:t>
          </a:r>
        </a:p>
      </dgm:t>
    </dgm:pt>
    <dgm:pt modelId="{1A9B8DF4-9F69-496F-B2FB-12E9456E53E1}" type="parTrans" cxnId="{4C217AD7-5B11-4573-9483-1AABD31BBBB7}">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223F38AE-0D78-4291-A4CB-570D26823AA6}" type="sibTrans" cxnId="{4C217AD7-5B11-4573-9483-1AABD31BBBB7}">
      <dgm:prSet/>
      <dgm:spPr/>
      <dgm:t>
        <a:bodyPr/>
        <a:lstStyle/>
        <a:p>
          <a:endParaRPr lang="en-US" sz="2000" b="1"/>
        </a:p>
      </dgm:t>
    </dgm:pt>
    <dgm:pt modelId="{F3046682-85DC-4880-8691-C44D8F2FCF1D}">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Threat Event Frequency</a:t>
          </a:r>
        </a:p>
      </dgm:t>
    </dgm:pt>
    <dgm:pt modelId="{7D61188F-1A7D-4409-862E-55CD5CFAD634}" type="parTrans" cxnId="{68C69D81-A753-42E4-8CD4-B35CC8AEA037}">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130C73E2-9088-452B-843A-F5B628271869}" type="sibTrans" cxnId="{68C69D81-A753-42E4-8CD4-B35CC8AEA037}">
      <dgm:prSet/>
      <dgm:spPr/>
      <dgm:t>
        <a:bodyPr/>
        <a:lstStyle/>
        <a:p>
          <a:endParaRPr lang="en-US" sz="2000" b="1"/>
        </a:p>
      </dgm:t>
    </dgm:pt>
    <dgm:pt modelId="{7FA12B3F-3705-44ED-9BCF-F3C03622F627}">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Vulnerability</a:t>
          </a:r>
        </a:p>
      </dgm:t>
    </dgm:pt>
    <dgm:pt modelId="{E4C4D93B-BE74-417D-B0F0-7531139E5948}" type="parTrans" cxnId="{14C6431C-E584-4213-9C10-B2C4F24D7557}">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923E9F8E-D8E7-4C05-A96D-A4B94FA0EA2D}" type="sibTrans" cxnId="{14C6431C-E584-4213-9C10-B2C4F24D7557}">
      <dgm:prSet/>
      <dgm:spPr/>
      <dgm:t>
        <a:bodyPr/>
        <a:lstStyle/>
        <a:p>
          <a:endParaRPr lang="en-US" sz="2000" b="1"/>
        </a:p>
      </dgm:t>
    </dgm:pt>
    <dgm:pt modelId="{2CB02466-2F2D-4969-9244-B6A01052CF1D}">
      <dgm:prSet phldrT="[Text]" custT="1"/>
      <dgm: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a:noFill/>
        </a:ln>
      </dgm:spPr>
      <dgm:t>
        <a:bodyPr/>
        <a:lstStyle/>
        <a:p>
          <a:r>
            <a:rPr lang="en-US" sz="1600" b="1" dirty="0"/>
            <a:t>Loss Magnitude</a:t>
          </a:r>
        </a:p>
      </dgm:t>
    </dgm:pt>
    <dgm:pt modelId="{C482D07A-E689-44D9-A95A-415AB7DF4308}" type="parTrans" cxnId="{5B63514A-D0BF-4F84-83DA-25FE43A80C25}">
      <dgm:prSet/>
      <dgm:spPr>
        <a:solidFill>
          <a:srgbClr val="294A80"/>
        </a:solidFill>
        <a:ln w="28575">
          <a:solidFill>
            <a:srgbClr val="294A80"/>
          </a:solidFill>
        </a:ln>
      </dgm:spPr>
      <dgm:t>
        <a:bodyPr/>
        <a:lstStyle/>
        <a:p>
          <a:endParaRPr lang="en-US" sz="2000" b="1"/>
        </a:p>
      </dgm:t>
    </dgm:pt>
    <dgm:pt modelId="{ECB9055D-4A37-404C-9D22-9A4962455B8F}" type="sibTrans" cxnId="{5B63514A-D0BF-4F84-83DA-25FE43A80C25}">
      <dgm:prSet/>
      <dgm:spPr/>
      <dgm:t>
        <a:bodyPr/>
        <a:lstStyle/>
        <a:p>
          <a:endParaRPr lang="en-US" sz="2000" b="1"/>
        </a:p>
      </dgm:t>
    </dgm:pt>
    <dgm:pt modelId="{08BE8C8E-98EE-474B-8C70-A92B7835C7EC}">
      <dgm:prSet phldrT="[Text]" custT="1"/>
      <dgm: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dgm:spPr>
      <dgm:t>
        <a:bodyPr/>
        <a:lstStyle/>
        <a:p>
          <a:r>
            <a:rPr lang="en-US" sz="1600" b="1" dirty="0"/>
            <a:t>Primary Loss</a:t>
          </a:r>
        </a:p>
      </dgm:t>
    </dgm:pt>
    <dgm:pt modelId="{0B0AEDD0-4FA1-4796-B978-DCA370BCA5D5}" type="parTrans" cxnId="{BA62F9E8-1056-4630-85DB-8A0920251300}">
      <dgm:prSet/>
      <dgm:spPr>
        <a:ln w="28575">
          <a:solidFill>
            <a:srgbClr val="294A80"/>
          </a:solidFill>
        </a:ln>
      </dgm:spPr>
      <dgm:t>
        <a:bodyPr/>
        <a:lstStyle/>
        <a:p>
          <a:endParaRPr lang="en-US" sz="2000" b="1"/>
        </a:p>
      </dgm:t>
    </dgm:pt>
    <dgm:pt modelId="{19AED7A8-4C48-4EAF-8149-86B57D0183A6}" type="sibTrans" cxnId="{BA62F9E8-1056-4630-85DB-8A0920251300}">
      <dgm:prSet/>
      <dgm:spPr/>
      <dgm:t>
        <a:bodyPr/>
        <a:lstStyle/>
        <a:p>
          <a:endParaRPr lang="en-US" sz="2000" b="1"/>
        </a:p>
      </dgm:t>
    </dgm:pt>
    <dgm:pt modelId="{A7AC340B-F1B4-440C-BED6-55C508C44A0F}">
      <dgm:prSet phldrT="[Text]" custT="1"/>
      <dgm: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dgm:spPr>
      <dgm:t>
        <a:bodyPr/>
        <a:lstStyle/>
        <a:p>
          <a:r>
            <a:rPr lang="en-US" sz="1600" b="1" dirty="0"/>
            <a:t>Secondary Risk</a:t>
          </a:r>
        </a:p>
      </dgm:t>
    </dgm:pt>
    <dgm:pt modelId="{4FAA2015-A26C-4A77-87B1-03509F42C2C2}" type="parTrans" cxnId="{D1D69B59-BEE7-4C58-9662-93A0BB36E5C3}">
      <dgm:prSet/>
      <dgm:spPr>
        <a:ln w="28575">
          <a:solidFill>
            <a:srgbClr val="294A80"/>
          </a:solidFill>
        </a:ln>
      </dgm:spPr>
      <dgm:t>
        <a:bodyPr/>
        <a:lstStyle/>
        <a:p>
          <a:endParaRPr lang="en-US" sz="2000" b="1"/>
        </a:p>
      </dgm:t>
    </dgm:pt>
    <dgm:pt modelId="{0D0DBDE4-7407-478B-AD2D-37F968C7C27C}" type="sibTrans" cxnId="{D1D69B59-BEE7-4C58-9662-93A0BB36E5C3}">
      <dgm:prSet/>
      <dgm:spPr/>
      <dgm:t>
        <a:bodyPr/>
        <a:lstStyle/>
        <a:p>
          <a:endParaRPr lang="en-US" sz="2000" b="1"/>
        </a:p>
      </dgm:t>
    </dgm:pt>
    <dgm:pt modelId="{C89810DC-D82C-43FD-9EA2-EE03C98AD88C}">
      <dgm:prSet phldrT="[Text]" custT="1"/>
      <dgm: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a:noFill/>
        </a:ln>
      </dgm:spPr>
      <dgm:t>
        <a:bodyPr/>
        <a:lstStyle/>
        <a:p>
          <a:r>
            <a:rPr lang="en-US" sz="1600" b="1" dirty="0"/>
            <a:t>Secondary Loss Event Frequency</a:t>
          </a:r>
        </a:p>
      </dgm:t>
    </dgm:pt>
    <dgm:pt modelId="{D88B9833-D809-49CB-A90E-A9B59A1CCF3F}" type="parTrans" cxnId="{8E26C131-660B-408C-9190-587971B83234}">
      <dgm:prSet/>
      <dgm:spPr>
        <a:ln w="28575">
          <a:solidFill>
            <a:srgbClr val="294A80"/>
          </a:solidFill>
        </a:ln>
      </dgm:spPr>
      <dgm:t>
        <a:bodyPr/>
        <a:lstStyle/>
        <a:p>
          <a:endParaRPr lang="en-US" sz="2000" b="1"/>
        </a:p>
      </dgm:t>
    </dgm:pt>
    <dgm:pt modelId="{5E88DAAD-6CBD-4A2C-9F52-15ECEBBD22C4}" type="sibTrans" cxnId="{8E26C131-660B-408C-9190-587971B83234}">
      <dgm:prSet/>
      <dgm:spPr/>
      <dgm:t>
        <a:bodyPr/>
        <a:lstStyle/>
        <a:p>
          <a:endParaRPr lang="en-US" sz="2000" b="1"/>
        </a:p>
      </dgm:t>
    </dgm:pt>
    <dgm:pt modelId="{D8350281-DAF2-4F33-9141-B2CC61603833}">
      <dgm:prSet phldrT="[Text]" custT="1"/>
      <dgm: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a:noFill/>
        </a:ln>
      </dgm:spPr>
      <dgm:t>
        <a:bodyPr/>
        <a:lstStyle/>
        <a:p>
          <a:r>
            <a:rPr lang="en-US" sz="1600" b="1" dirty="0"/>
            <a:t>Secondary Loss Magnitude</a:t>
          </a:r>
        </a:p>
      </dgm:t>
    </dgm:pt>
    <dgm:pt modelId="{9FCA798D-2486-4A95-8977-D205FCF99CBF}" type="parTrans" cxnId="{D3C09314-99E0-4649-A919-046611465506}">
      <dgm:prSet/>
      <dgm:spPr>
        <a:ln w="28575">
          <a:solidFill>
            <a:srgbClr val="294A80"/>
          </a:solidFill>
        </a:ln>
      </dgm:spPr>
      <dgm:t>
        <a:bodyPr/>
        <a:lstStyle/>
        <a:p>
          <a:endParaRPr lang="en-US" sz="2000" b="1"/>
        </a:p>
      </dgm:t>
    </dgm:pt>
    <dgm:pt modelId="{75A7800B-E82F-47C4-A159-79D1668488AB}" type="sibTrans" cxnId="{D3C09314-99E0-4649-A919-046611465506}">
      <dgm:prSet/>
      <dgm:spPr/>
      <dgm:t>
        <a:bodyPr/>
        <a:lstStyle/>
        <a:p>
          <a:endParaRPr lang="en-US" sz="2000" b="1"/>
        </a:p>
      </dgm:t>
    </dgm:pt>
    <dgm:pt modelId="{B425A7EE-0C86-4388-A614-D3D1E9A7780E}">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Contact Frequency</a:t>
          </a:r>
        </a:p>
      </dgm:t>
    </dgm:pt>
    <dgm:pt modelId="{8BA342BA-94F0-4677-944B-0A6C9750C516}" type="parTrans" cxnId="{5CD4862A-9582-409A-9C2A-1DE565B8F53F}">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2EA0EBE1-0E89-402F-8E26-FE9E492741C9}" type="sibTrans" cxnId="{5CD4862A-9582-409A-9C2A-1DE565B8F53F}">
      <dgm:prSet/>
      <dgm:spPr/>
      <dgm:t>
        <a:bodyPr/>
        <a:lstStyle/>
        <a:p>
          <a:endParaRPr lang="en-US" sz="2000" b="1"/>
        </a:p>
      </dgm:t>
    </dgm:pt>
    <dgm:pt modelId="{75B8905B-C2C6-488A-999B-459042E8FB43}">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Probability of Action</a:t>
          </a:r>
        </a:p>
      </dgm:t>
    </dgm:pt>
    <dgm:pt modelId="{FC9049D8-A0F5-429A-AB77-4D0E884BAB52}" type="parTrans" cxnId="{8E0AA58C-8491-4368-8971-08690835F155}">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82DCF83F-3001-4CD2-AF34-67B95C44EFC0}" type="sibTrans" cxnId="{8E0AA58C-8491-4368-8971-08690835F155}">
      <dgm:prSet/>
      <dgm:spPr/>
      <dgm:t>
        <a:bodyPr/>
        <a:lstStyle/>
        <a:p>
          <a:endParaRPr lang="en-US" sz="2000" b="1"/>
        </a:p>
      </dgm:t>
    </dgm:pt>
    <dgm:pt modelId="{3DB43582-72D4-4C0D-BD99-EE9E71EF3B91}">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Threat Capability</a:t>
          </a:r>
        </a:p>
      </dgm:t>
    </dgm:pt>
    <dgm:pt modelId="{B8A6490F-4A65-4428-A464-3FFC9708ED65}" type="parTrans" cxnId="{14B151DC-38CE-4570-96AD-627034630303}">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E05FC543-B269-45B9-ADF3-1962A01AEED6}" type="sibTrans" cxnId="{14B151DC-38CE-4570-96AD-627034630303}">
      <dgm:prSet/>
      <dgm:spPr/>
      <dgm:t>
        <a:bodyPr/>
        <a:lstStyle/>
        <a:p>
          <a:endParaRPr lang="en-US" sz="2000" b="1"/>
        </a:p>
      </dgm:t>
    </dgm:pt>
    <dgm:pt modelId="{FB4ECD5C-CDAA-4A3D-BAB7-6412471AA042}">
      <dgm:prSet phldrT="[Text]" custT="1"/>
      <dgm:sp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a:noFill/>
        </a:ln>
      </dgm:spPr>
      <dgm:t>
        <a:bodyPr/>
        <a:lstStyle/>
        <a:p>
          <a:r>
            <a:rPr lang="en-US" sz="1600" b="1" dirty="0"/>
            <a:t>Difficulty</a:t>
          </a:r>
        </a:p>
      </dgm:t>
    </dgm:pt>
    <dgm:pt modelId="{38AB64A2-AD70-4F3D-8436-C8BB206E21B9}" type="parTrans" cxnId="{9A93543A-2169-4612-90DF-D47A71A20E5B}">
      <dgm:prSet/>
      <dgm:spPr>
        <a:gradFill flip="none" rotWithShape="0">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w="28575">
          <a:solidFill>
            <a:srgbClr val="294A80"/>
          </a:solidFill>
        </a:ln>
      </dgm:spPr>
      <dgm:t>
        <a:bodyPr/>
        <a:lstStyle/>
        <a:p>
          <a:endParaRPr lang="en-US" sz="2000" b="1"/>
        </a:p>
      </dgm:t>
    </dgm:pt>
    <dgm:pt modelId="{4FAAEB5C-2216-49CB-A017-0CBB09CEDD3A}" type="sibTrans" cxnId="{9A93543A-2169-4612-90DF-D47A71A20E5B}">
      <dgm:prSet/>
      <dgm:spPr/>
      <dgm:t>
        <a:bodyPr/>
        <a:lstStyle/>
        <a:p>
          <a:endParaRPr lang="en-US" sz="2000" b="1"/>
        </a:p>
      </dgm:t>
    </dgm:pt>
    <dgm:pt modelId="{A157183D-9369-4D04-8C4D-1283243BD4CB}" type="pres">
      <dgm:prSet presAssocID="{FE3BE2CA-3598-47C2-8BDD-1BFCE014D082}" presName="mainComposite" presStyleCnt="0">
        <dgm:presLayoutVars>
          <dgm:chPref val="1"/>
          <dgm:dir/>
          <dgm:animOne val="branch"/>
          <dgm:animLvl val="lvl"/>
          <dgm:resizeHandles val="exact"/>
        </dgm:presLayoutVars>
      </dgm:prSet>
      <dgm:spPr/>
    </dgm:pt>
    <dgm:pt modelId="{22AEB7F4-1EBA-433C-BD4A-A14E7A42461D}" type="pres">
      <dgm:prSet presAssocID="{FE3BE2CA-3598-47C2-8BDD-1BFCE014D082}" presName="hierFlow" presStyleCnt="0"/>
      <dgm:spPr/>
    </dgm:pt>
    <dgm:pt modelId="{BB6EC8EB-F0AF-4831-8DCC-164780DE5E6A}" type="pres">
      <dgm:prSet presAssocID="{FE3BE2CA-3598-47C2-8BDD-1BFCE014D082}" presName="hierChild1" presStyleCnt="0">
        <dgm:presLayoutVars>
          <dgm:chPref val="1"/>
          <dgm:animOne val="branch"/>
          <dgm:animLvl val="lvl"/>
        </dgm:presLayoutVars>
      </dgm:prSet>
      <dgm:spPr/>
    </dgm:pt>
    <dgm:pt modelId="{87B6D2A8-8777-4A58-A934-C6799DE068E8}" type="pres">
      <dgm:prSet presAssocID="{F0BDE4A0-26EC-4431-8C3D-7432BB001C60}" presName="Name14" presStyleCnt="0"/>
      <dgm:spPr/>
    </dgm:pt>
    <dgm:pt modelId="{D3165DA1-D859-46D4-8130-6DC11111D4A2}" type="pres">
      <dgm:prSet presAssocID="{F0BDE4A0-26EC-4431-8C3D-7432BB001C60}" presName="level1Shape" presStyleLbl="node0" presStyleIdx="0" presStyleCnt="1">
        <dgm:presLayoutVars>
          <dgm:chPref val="3"/>
        </dgm:presLayoutVars>
      </dgm:prSet>
      <dgm:spPr/>
    </dgm:pt>
    <dgm:pt modelId="{FE9A41D7-D255-47C6-ADAC-57A39504EDE7}" type="pres">
      <dgm:prSet presAssocID="{F0BDE4A0-26EC-4431-8C3D-7432BB001C60}" presName="hierChild2" presStyleCnt="0"/>
      <dgm:spPr/>
    </dgm:pt>
    <dgm:pt modelId="{9A392CE1-D2C7-4CA7-88B2-D451ED4A30EE}" type="pres">
      <dgm:prSet presAssocID="{1A9B8DF4-9F69-496F-B2FB-12E9456E53E1}" presName="Name19" presStyleLbl="parChTrans1D2" presStyleIdx="0" presStyleCnt="2"/>
      <dgm:spPr/>
    </dgm:pt>
    <dgm:pt modelId="{F36AA58D-B408-4502-B6FE-1112C4DD96DB}" type="pres">
      <dgm:prSet presAssocID="{65AD1340-D5EA-498A-85DF-6AC4729FDC2A}" presName="Name21" presStyleCnt="0"/>
      <dgm:spPr/>
    </dgm:pt>
    <dgm:pt modelId="{45E47A55-0F59-4FF1-97AD-FB467CBEBF68}" type="pres">
      <dgm:prSet presAssocID="{65AD1340-D5EA-498A-85DF-6AC4729FDC2A}" presName="level2Shape" presStyleLbl="node2" presStyleIdx="0" presStyleCnt="2"/>
      <dgm:spPr/>
    </dgm:pt>
    <dgm:pt modelId="{6554C349-2BBE-4888-BB86-8DCE9073EE27}" type="pres">
      <dgm:prSet presAssocID="{65AD1340-D5EA-498A-85DF-6AC4729FDC2A}" presName="hierChild3" presStyleCnt="0"/>
      <dgm:spPr/>
    </dgm:pt>
    <dgm:pt modelId="{45305714-C94E-4F12-B2EB-3A071E7ED17E}" type="pres">
      <dgm:prSet presAssocID="{7D61188F-1A7D-4409-862E-55CD5CFAD634}" presName="Name19" presStyleLbl="parChTrans1D3" presStyleIdx="0" presStyleCnt="4"/>
      <dgm:spPr/>
    </dgm:pt>
    <dgm:pt modelId="{E5EA3C8D-EE94-4DD8-9ACC-757E7286F1E1}" type="pres">
      <dgm:prSet presAssocID="{F3046682-85DC-4880-8691-C44D8F2FCF1D}" presName="Name21" presStyleCnt="0"/>
      <dgm:spPr/>
    </dgm:pt>
    <dgm:pt modelId="{56909645-EEA1-4468-8D6A-E6039080F8B9}" type="pres">
      <dgm:prSet presAssocID="{F3046682-85DC-4880-8691-C44D8F2FCF1D}" presName="level2Shape" presStyleLbl="node3" presStyleIdx="0" presStyleCnt="4"/>
      <dgm:spPr/>
    </dgm:pt>
    <dgm:pt modelId="{34B77CDA-1596-42B0-81D8-978763900E16}" type="pres">
      <dgm:prSet presAssocID="{F3046682-85DC-4880-8691-C44D8F2FCF1D}" presName="hierChild3" presStyleCnt="0"/>
      <dgm:spPr/>
    </dgm:pt>
    <dgm:pt modelId="{4C134293-500C-4739-956D-E4224E3163A4}" type="pres">
      <dgm:prSet presAssocID="{8BA342BA-94F0-4677-944B-0A6C9750C516}" presName="Name19" presStyleLbl="parChTrans1D4" presStyleIdx="0" presStyleCnt="6"/>
      <dgm:spPr/>
    </dgm:pt>
    <dgm:pt modelId="{B870DB6F-ADB0-4B1F-AF7C-706561D1C70C}" type="pres">
      <dgm:prSet presAssocID="{B425A7EE-0C86-4388-A614-D3D1E9A7780E}" presName="Name21" presStyleCnt="0"/>
      <dgm:spPr/>
    </dgm:pt>
    <dgm:pt modelId="{EF13F57B-B642-4760-8A0C-B4919C043B66}" type="pres">
      <dgm:prSet presAssocID="{B425A7EE-0C86-4388-A614-D3D1E9A7780E}" presName="level2Shape" presStyleLbl="node4" presStyleIdx="0" presStyleCnt="6"/>
      <dgm:spPr/>
    </dgm:pt>
    <dgm:pt modelId="{D93B022E-08AB-4A0F-BD94-EC649CF2306D}" type="pres">
      <dgm:prSet presAssocID="{B425A7EE-0C86-4388-A614-D3D1E9A7780E}" presName="hierChild3" presStyleCnt="0"/>
      <dgm:spPr/>
    </dgm:pt>
    <dgm:pt modelId="{97E9D4FE-AF04-436C-A8EB-2D223DA294CD}" type="pres">
      <dgm:prSet presAssocID="{FC9049D8-A0F5-429A-AB77-4D0E884BAB52}" presName="Name19" presStyleLbl="parChTrans1D4" presStyleIdx="1" presStyleCnt="6"/>
      <dgm:spPr/>
    </dgm:pt>
    <dgm:pt modelId="{DA4D56D9-1AE8-40FC-AC46-92B12096F97F}" type="pres">
      <dgm:prSet presAssocID="{75B8905B-C2C6-488A-999B-459042E8FB43}" presName="Name21" presStyleCnt="0"/>
      <dgm:spPr/>
    </dgm:pt>
    <dgm:pt modelId="{591D42F6-E181-4ED9-9362-E75AB1F1F0FC}" type="pres">
      <dgm:prSet presAssocID="{75B8905B-C2C6-488A-999B-459042E8FB43}" presName="level2Shape" presStyleLbl="node4" presStyleIdx="1" presStyleCnt="6"/>
      <dgm:spPr/>
    </dgm:pt>
    <dgm:pt modelId="{3043C10F-003D-4EB4-9929-06F1EE6DE2CA}" type="pres">
      <dgm:prSet presAssocID="{75B8905B-C2C6-488A-999B-459042E8FB43}" presName="hierChild3" presStyleCnt="0"/>
      <dgm:spPr/>
    </dgm:pt>
    <dgm:pt modelId="{3C397A87-3D47-409C-B324-4109B47539FC}" type="pres">
      <dgm:prSet presAssocID="{E4C4D93B-BE74-417D-B0F0-7531139E5948}" presName="Name19" presStyleLbl="parChTrans1D3" presStyleIdx="1" presStyleCnt="4"/>
      <dgm:spPr/>
    </dgm:pt>
    <dgm:pt modelId="{1451E370-0DAA-4A7D-8157-13BA4B501006}" type="pres">
      <dgm:prSet presAssocID="{7FA12B3F-3705-44ED-9BCF-F3C03622F627}" presName="Name21" presStyleCnt="0"/>
      <dgm:spPr/>
    </dgm:pt>
    <dgm:pt modelId="{A49386D3-1408-462A-A621-4796AD9107DA}" type="pres">
      <dgm:prSet presAssocID="{7FA12B3F-3705-44ED-9BCF-F3C03622F627}" presName="level2Shape" presStyleLbl="node3" presStyleIdx="1" presStyleCnt="4" custScaleX="126953"/>
      <dgm:spPr/>
    </dgm:pt>
    <dgm:pt modelId="{A94AC2C4-C824-43E9-A910-F542A00137E6}" type="pres">
      <dgm:prSet presAssocID="{7FA12B3F-3705-44ED-9BCF-F3C03622F627}" presName="hierChild3" presStyleCnt="0"/>
      <dgm:spPr/>
    </dgm:pt>
    <dgm:pt modelId="{0BD1840F-F530-43C4-BD21-0CC068181130}" type="pres">
      <dgm:prSet presAssocID="{B8A6490F-4A65-4428-A464-3FFC9708ED65}" presName="Name19" presStyleLbl="parChTrans1D4" presStyleIdx="2" presStyleCnt="6"/>
      <dgm:spPr/>
    </dgm:pt>
    <dgm:pt modelId="{F012F13F-8AA9-4006-A763-912C3D0B0B31}" type="pres">
      <dgm:prSet presAssocID="{3DB43582-72D4-4C0D-BD99-EE9E71EF3B91}" presName="Name21" presStyleCnt="0"/>
      <dgm:spPr/>
    </dgm:pt>
    <dgm:pt modelId="{5C001821-C4C6-44DE-AE62-466BDA406221}" type="pres">
      <dgm:prSet presAssocID="{3DB43582-72D4-4C0D-BD99-EE9E71EF3B91}" presName="level2Shape" presStyleLbl="node4" presStyleIdx="2" presStyleCnt="6"/>
      <dgm:spPr/>
    </dgm:pt>
    <dgm:pt modelId="{120F9FEA-03D8-4893-A7C7-6E46DB30A9C7}" type="pres">
      <dgm:prSet presAssocID="{3DB43582-72D4-4C0D-BD99-EE9E71EF3B91}" presName="hierChild3" presStyleCnt="0"/>
      <dgm:spPr/>
    </dgm:pt>
    <dgm:pt modelId="{E0208217-5066-4E0A-897D-088FA5B6A528}" type="pres">
      <dgm:prSet presAssocID="{38AB64A2-AD70-4F3D-8436-C8BB206E21B9}" presName="Name19" presStyleLbl="parChTrans1D4" presStyleIdx="3" presStyleCnt="6"/>
      <dgm:spPr/>
    </dgm:pt>
    <dgm:pt modelId="{1212687D-6DD2-48CA-9D83-97373D198403}" type="pres">
      <dgm:prSet presAssocID="{FB4ECD5C-CDAA-4A3D-BAB7-6412471AA042}" presName="Name21" presStyleCnt="0"/>
      <dgm:spPr/>
    </dgm:pt>
    <dgm:pt modelId="{26F37BE1-0D4B-48A3-9873-0B8971F53DED}" type="pres">
      <dgm:prSet presAssocID="{FB4ECD5C-CDAA-4A3D-BAB7-6412471AA042}" presName="level2Shape" presStyleLbl="node4" presStyleIdx="3" presStyleCnt="6"/>
      <dgm:spPr/>
    </dgm:pt>
    <dgm:pt modelId="{161579CF-E80A-4F25-84CE-B55FD8E783B7}" type="pres">
      <dgm:prSet presAssocID="{FB4ECD5C-CDAA-4A3D-BAB7-6412471AA042}" presName="hierChild3" presStyleCnt="0"/>
      <dgm:spPr/>
    </dgm:pt>
    <dgm:pt modelId="{FBEF2299-22F7-4066-B72C-819354196D59}" type="pres">
      <dgm:prSet presAssocID="{C482D07A-E689-44D9-A95A-415AB7DF4308}" presName="Name19" presStyleLbl="parChTrans1D2" presStyleIdx="1" presStyleCnt="2"/>
      <dgm:spPr/>
    </dgm:pt>
    <dgm:pt modelId="{C52D5823-04BE-4247-8D88-C0C8C4C6CE98}" type="pres">
      <dgm:prSet presAssocID="{2CB02466-2F2D-4969-9244-B6A01052CF1D}" presName="Name21" presStyleCnt="0"/>
      <dgm:spPr/>
    </dgm:pt>
    <dgm:pt modelId="{05305ACC-AC49-41E7-B5EC-60B996FCF2E6}" type="pres">
      <dgm:prSet presAssocID="{2CB02466-2F2D-4969-9244-B6A01052CF1D}" presName="level2Shape" presStyleLbl="node2" presStyleIdx="1" presStyleCnt="2"/>
      <dgm:spPr/>
    </dgm:pt>
    <dgm:pt modelId="{B30296A2-42F0-4A00-BDF1-49033427BE8F}" type="pres">
      <dgm:prSet presAssocID="{2CB02466-2F2D-4969-9244-B6A01052CF1D}" presName="hierChild3" presStyleCnt="0"/>
      <dgm:spPr/>
    </dgm:pt>
    <dgm:pt modelId="{19DAACC1-23C3-4277-B3C4-64669EF945BD}" type="pres">
      <dgm:prSet presAssocID="{0B0AEDD0-4FA1-4796-B978-DCA370BCA5D5}" presName="Name19" presStyleLbl="parChTrans1D3" presStyleIdx="2" presStyleCnt="4"/>
      <dgm:spPr/>
    </dgm:pt>
    <dgm:pt modelId="{19AA8147-F073-4A63-A878-0444D390213E}" type="pres">
      <dgm:prSet presAssocID="{08BE8C8E-98EE-474B-8C70-A92B7835C7EC}" presName="Name21" presStyleCnt="0"/>
      <dgm:spPr/>
    </dgm:pt>
    <dgm:pt modelId="{B9F5B92D-A2C0-4E54-981E-0B98336E1EDE}" type="pres">
      <dgm:prSet presAssocID="{08BE8C8E-98EE-474B-8C70-A92B7835C7EC}" presName="level2Shape" presStyleLbl="node3" presStyleIdx="2" presStyleCnt="4"/>
      <dgm:spPr/>
    </dgm:pt>
    <dgm:pt modelId="{35A6FCDB-5E04-4432-96DA-EB033EE12B04}" type="pres">
      <dgm:prSet presAssocID="{08BE8C8E-98EE-474B-8C70-A92B7835C7EC}" presName="hierChild3" presStyleCnt="0"/>
      <dgm:spPr/>
    </dgm:pt>
    <dgm:pt modelId="{8078363E-A27E-48B5-8673-EFD45B83E7EC}" type="pres">
      <dgm:prSet presAssocID="{4FAA2015-A26C-4A77-87B1-03509F42C2C2}" presName="Name19" presStyleLbl="parChTrans1D3" presStyleIdx="3" presStyleCnt="4"/>
      <dgm:spPr/>
    </dgm:pt>
    <dgm:pt modelId="{9DBA1C94-DBDE-46B7-9903-A6A834FB299D}" type="pres">
      <dgm:prSet presAssocID="{A7AC340B-F1B4-440C-BED6-55C508C44A0F}" presName="Name21" presStyleCnt="0"/>
      <dgm:spPr/>
    </dgm:pt>
    <dgm:pt modelId="{525A8AF7-ADBF-47C1-A732-355E1240C767}" type="pres">
      <dgm:prSet presAssocID="{A7AC340B-F1B4-440C-BED6-55C508C44A0F}" presName="level2Shape" presStyleLbl="node3" presStyleIdx="3" presStyleCnt="4"/>
      <dgm:spPr/>
    </dgm:pt>
    <dgm:pt modelId="{0246F920-5A89-4EA9-9B46-133C01662701}" type="pres">
      <dgm:prSet presAssocID="{A7AC340B-F1B4-440C-BED6-55C508C44A0F}" presName="hierChild3" presStyleCnt="0"/>
      <dgm:spPr/>
    </dgm:pt>
    <dgm:pt modelId="{4779242B-0BAC-4238-BD3D-E332B14A6793}" type="pres">
      <dgm:prSet presAssocID="{D88B9833-D809-49CB-A90E-A9B59A1CCF3F}" presName="Name19" presStyleLbl="parChTrans1D4" presStyleIdx="4" presStyleCnt="6"/>
      <dgm:spPr/>
    </dgm:pt>
    <dgm:pt modelId="{60BB96B0-AB41-436B-832B-BBE99C4807ED}" type="pres">
      <dgm:prSet presAssocID="{C89810DC-D82C-43FD-9EA2-EE03C98AD88C}" presName="Name21" presStyleCnt="0"/>
      <dgm:spPr/>
    </dgm:pt>
    <dgm:pt modelId="{4DB955B0-2AB8-43A6-B6FA-1E381D12FC4A}" type="pres">
      <dgm:prSet presAssocID="{C89810DC-D82C-43FD-9EA2-EE03C98AD88C}" presName="level2Shape" presStyleLbl="node4" presStyleIdx="4" presStyleCnt="6"/>
      <dgm:spPr/>
    </dgm:pt>
    <dgm:pt modelId="{A4E544AA-1441-42AA-AB3D-19C83401D4D2}" type="pres">
      <dgm:prSet presAssocID="{C89810DC-D82C-43FD-9EA2-EE03C98AD88C}" presName="hierChild3" presStyleCnt="0"/>
      <dgm:spPr/>
    </dgm:pt>
    <dgm:pt modelId="{6E52C6DA-2D59-4AEC-87BC-785D6A4215E4}" type="pres">
      <dgm:prSet presAssocID="{9FCA798D-2486-4A95-8977-D205FCF99CBF}" presName="Name19" presStyleLbl="parChTrans1D4" presStyleIdx="5" presStyleCnt="6"/>
      <dgm:spPr/>
    </dgm:pt>
    <dgm:pt modelId="{79BDB5B3-F1AE-4C26-958B-2A4E097F4355}" type="pres">
      <dgm:prSet presAssocID="{D8350281-DAF2-4F33-9141-B2CC61603833}" presName="Name21" presStyleCnt="0"/>
      <dgm:spPr/>
    </dgm:pt>
    <dgm:pt modelId="{0E8B85CA-8546-4154-AFF3-7DA3ED95DF04}" type="pres">
      <dgm:prSet presAssocID="{D8350281-DAF2-4F33-9141-B2CC61603833}" presName="level2Shape" presStyleLbl="node4" presStyleIdx="5" presStyleCnt="6"/>
      <dgm:spPr/>
    </dgm:pt>
    <dgm:pt modelId="{442C38BA-8384-47B0-B5D8-BB3E1546BFAF}" type="pres">
      <dgm:prSet presAssocID="{D8350281-DAF2-4F33-9141-B2CC61603833}" presName="hierChild3" presStyleCnt="0"/>
      <dgm:spPr/>
    </dgm:pt>
    <dgm:pt modelId="{A7649178-ADC2-4CD7-A363-03D9F39ABF41}" type="pres">
      <dgm:prSet presAssocID="{FE3BE2CA-3598-47C2-8BDD-1BFCE014D082}" presName="bgShapesFlow" presStyleCnt="0"/>
      <dgm:spPr/>
    </dgm:pt>
  </dgm:ptLst>
  <dgm:cxnLst>
    <dgm:cxn modelId="{D3C09314-99E0-4649-A919-046611465506}" srcId="{A7AC340B-F1B4-440C-BED6-55C508C44A0F}" destId="{D8350281-DAF2-4F33-9141-B2CC61603833}" srcOrd="1" destOrd="0" parTransId="{9FCA798D-2486-4A95-8977-D205FCF99CBF}" sibTransId="{75A7800B-E82F-47C4-A159-79D1668488AB}"/>
    <dgm:cxn modelId="{14C6431C-E584-4213-9C10-B2C4F24D7557}" srcId="{65AD1340-D5EA-498A-85DF-6AC4729FDC2A}" destId="{7FA12B3F-3705-44ED-9BCF-F3C03622F627}" srcOrd="1" destOrd="0" parTransId="{E4C4D93B-BE74-417D-B0F0-7531139E5948}" sibTransId="{923E9F8E-D8E7-4C05-A96D-A4B94FA0EA2D}"/>
    <dgm:cxn modelId="{3600C31D-5EAF-461C-8E1A-169FF4004CF5}" type="presOf" srcId="{B8A6490F-4A65-4428-A464-3FFC9708ED65}" destId="{0BD1840F-F530-43C4-BD21-0CC068181130}" srcOrd="0" destOrd="0" presId="urn:microsoft.com/office/officeart/2005/8/layout/hierarchy6"/>
    <dgm:cxn modelId="{81F22E20-4CDC-41AF-8C2A-34C98E462C7E}" type="presOf" srcId="{38AB64A2-AD70-4F3D-8436-C8BB206E21B9}" destId="{E0208217-5066-4E0A-897D-088FA5B6A528}" srcOrd="0" destOrd="0" presId="urn:microsoft.com/office/officeart/2005/8/layout/hierarchy6"/>
    <dgm:cxn modelId="{90E1C325-7D03-4018-9BCF-59F889D0AB30}" type="presOf" srcId="{75B8905B-C2C6-488A-999B-459042E8FB43}" destId="{591D42F6-E181-4ED9-9362-E75AB1F1F0FC}" srcOrd="0" destOrd="0" presId="urn:microsoft.com/office/officeart/2005/8/layout/hierarchy6"/>
    <dgm:cxn modelId="{8CEE412A-66D2-45CF-AADB-6D7F0B36BA3C}" type="presOf" srcId="{FC9049D8-A0F5-429A-AB77-4D0E884BAB52}" destId="{97E9D4FE-AF04-436C-A8EB-2D223DA294CD}" srcOrd="0" destOrd="0" presId="urn:microsoft.com/office/officeart/2005/8/layout/hierarchy6"/>
    <dgm:cxn modelId="{5CD4862A-9582-409A-9C2A-1DE565B8F53F}" srcId="{F3046682-85DC-4880-8691-C44D8F2FCF1D}" destId="{B425A7EE-0C86-4388-A614-D3D1E9A7780E}" srcOrd="0" destOrd="0" parTransId="{8BA342BA-94F0-4677-944B-0A6C9750C516}" sibTransId="{2EA0EBE1-0E89-402F-8E26-FE9E492741C9}"/>
    <dgm:cxn modelId="{D63A7730-A3A8-41A0-AF5B-D4AC8335C53A}" type="presOf" srcId="{4FAA2015-A26C-4A77-87B1-03509F42C2C2}" destId="{8078363E-A27E-48B5-8673-EFD45B83E7EC}" srcOrd="0" destOrd="0" presId="urn:microsoft.com/office/officeart/2005/8/layout/hierarchy6"/>
    <dgm:cxn modelId="{8E26C131-660B-408C-9190-587971B83234}" srcId="{A7AC340B-F1B4-440C-BED6-55C508C44A0F}" destId="{C89810DC-D82C-43FD-9EA2-EE03C98AD88C}" srcOrd="0" destOrd="0" parTransId="{D88B9833-D809-49CB-A90E-A9B59A1CCF3F}" sibTransId="{5E88DAAD-6CBD-4A2C-9F52-15ECEBBD22C4}"/>
    <dgm:cxn modelId="{9A93543A-2169-4612-90DF-D47A71A20E5B}" srcId="{7FA12B3F-3705-44ED-9BCF-F3C03622F627}" destId="{FB4ECD5C-CDAA-4A3D-BAB7-6412471AA042}" srcOrd="1" destOrd="0" parTransId="{38AB64A2-AD70-4F3D-8436-C8BB206E21B9}" sibTransId="{4FAAEB5C-2216-49CB-A017-0CBB09CEDD3A}"/>
    <dgm:cxn modelId="{0D5B703A-78B2-404B-AD52-A8FBB30170B7}" type="presOf" srcId="{8BA342BA-94F0-4677-944B-0A6C9750C516}" destId="{4C134293-500C-4739-956D-E4224E3163A4}" srcOrd="0" destOrd="0" presId="urn:microsoft.com/office/officeart/2005/8/layout/hierarchy6"/>
    <dgm:cxn modelId="{7C366048-6390-40C0-A8C9-C0700E13C0F2}" type="presOf" srcId="{D8350281-DAF2-4F33-9141-B2CC61603833}" destId="{0E8B85CA-8546-4154-AFF3-7DA3ED95DF04}" srcOrd="0" destOrd="0" presId="urn:microsoft.com/office/officeart/2005/8/layout/hierarchy6"/>
    <dgm:cxn modelId="{5B63514A-D0BF-4F84-83DA-25FE43A80C25}" srcId="{F0BDE4A0-26EC-4431-8C3D-7432BB001C60}" destId="{2CB02466-2F2D-4969-9244-B6A01052CF1D}" srcOrd="1" destOrd="0" parTransId="{C482D07A-E689-44D9-A95A-415AB7DF4308}" sibTransId="{ECB9055D-4A37-404C-9D22-9A4962455B8F}"/>
    <dgm:cxn modelId="{3999E04C-4AAC-48E0-8409-9F560663F52A}" type="presOf" srcId="{C482D07A-E689-44D9-A95A-415AB7DF4308}" destId="{FBEF2299-22F7-4066-B72C-819354196D59}" srcOrd="0" destOrd="0" presId="urn:microsoft.com/office/officeart/2005/8/layout/hierarchy6"/>
    <dgm:cxn modelId="{D1D69B59-BEE7-4C58-9662-93A0BB36E5C3}" srcId="{2CB02466-2F2D-4969-9244-B6A01052CF1D}" destId="{A7AC340B-F1B4-440C-BED6-55C508C44A0F}" srcOrd="1" destOrd="0" parTransId="{4FAA2015-A26C-4A77-87B1-03509F42C2C2}" sibTransId="{0D0DBDE4-7407-478B-AD2D-37F968C7C27C}"/>
    <dgm:cxn modelId="{BD9DC56A-DD20-4254-98A0-D22C8C3A29C3}" type="presOf" srcId="{F0BDE4A0-26EC-4431-8C3D-7432BB001C60}" destId="{D3165DA1-D859-46D4-8130-6DC11111D4A2}" srcOrd="0" destOrd="0" presId="urn:microsoft.com/office/officeart/2005/8/layout/hierarchy6"/>
    <dgm:cxn modelId="{C9F51B6E-F930-42E1-A674-89ED47675A2A}" type="presOf" srcId="{0B0AEDD0-4FA1-4796-B978-DCA370BCA5D5}" destId="{19DAACC1-23C3-4277-B3C4-64669EF945BD}" srcOrd="0" destOrd="0" presId="urn:microsoft.com/office/officeart/2005/8/layout/hierarchy6"/>
    <dgm:cxn modelId="{C345CF71-5B66-4577-B2F1-3F7DF3EC67DD}" type="presOf" srcId="{08BE8C8E-98EE-474B-8C70-A92B7835C7EC}" destId="{B9F5B92D-A2C0-4E54-981E-0B98336E1EDE}" srcOrd="0" destOrd="0" presId="urn:microsoft.com/office/officeart/2005/8/layout/hierarchy6"/>
    <dgm:cxn modelId="{59EDE17C-3828-44DD-A5CB-4FC6F503D594}" type="presOf" srcId="{65AD1340-D5EA-498A-85DF-6AC4729FDC2A}" destId="{45E47A55-0F59-4FF1-97AD-FB467CBEBF68}" srcOrd="0" destOrd="0" presId="urn:microsoft.com/office/officeart/2005/8/layout/hierarchy6"/>
    <dgm:cxn modelId="{68C69D81-A753-42E4-8CD4-B35CC8AEA037}" srcId="{65AD1340-D5EA-498A-85DF-6AC4729FDC2A}" destId="{F3046682-85DC-4880-8691-C44D8F2FCF1D}" srcOrd="0" destOrd="0" parTransId="{7D61188F-1A7D-4409-862E-55CD5CFAD634}" sibTransId="{130C73E2-9088-452B-843A-F5B628271869}"/>
    <dgm:cxn modelId="{DFFE3D84-772D-490C-8744-9F9105D5B190}" type="presOf" srcId="{9FCA798D-2486-4A95-8977-D205FCF99CBF}" destId="{6E52C6DA-2D59-4AEC-87BC-785D6A4215E4}" srcOrd="0" destOrd="0" presId="urn:microsoft.com/office/officeart/2005/8/layout/hierarchy6"/>
    <dgm:cxn modelId="{300E5984-4B73-457F-9DAF-40378AFAEA2C}" type="presOf" srcId="{C89810DC-D82C-43FD-9EA2-EE03C98AD88C}" destId="{4DB955B0-2AB8-43A6-B6FA-1E381D12FC4A}" srcOrd="0" destOrd="0" presId="urn:microsoft.com/office/officeart/2005/8/layout/hierarchy6"/>
    <dgm:cxn modelId="{7AEDD086-F2CC-4BF0-A196-BCDE56EDC3BF}" type="presOf" srcId="{B425A7EE-0C86-4388-A614-D3D1E9A7780E}" destId="{EF13F57B-B642-4760-8A0C-B4919C043B66}" srcOrd="0" destOrd="0" presId="urn:microsoft.com/office/officeart/2005/8/layout/hierarchy6"/>
    <dgm:cxn modelId="{FA417488-EAB5-42E3-9075-D1DEFD4C4A0E}" type="presOf" srcId="{2CB02466-2F2D-4969-9244-B6A01052CF1D}" destId="{05305ACC-AC49-41E7-B5EC-60B996FCF2E6}" srcOrd="0" destOrd="0" presId="urn:microsoft.com/office/officeart/2005/8/layout/hierarchy6"/>
    <dgm:cxn modelId="{8E0AA58C-8491-4368-8971-08690835F155}" srcId="{F3046682-85DC-4880-8691-C44D8F2FCF1D}" destId="{75B8905B-C2C6-488A-999B-459042E8FB43}" srcOrd="1" destOrd="0" parTransId="{FC9049D8-A0F5-429A-AB77-4D0E884BAB52}" sibTransId="{82DCF83F-3001-4CD2-AF34-67B95C44EFC0}"/>
    <dgm:cxn modelId="{D2650991-B685-4B3B-BFC0-08478086DAEF}" type="presOf" srcId="{7FA12B3F-3705-44ED-9BCF-F3C03622F627}" destId="{A49386D3-1408-462A-A621-4796AD9107DA}" srcOrd="0" destOrd="0" presId="urn:microsoft.com/office/officeart/2005/8/layout/hierarchy6"/>
    <dgm:cxn modelId="{FACCDD91-0731-4175-8E85-61E6788ADE6A}" type="presOf" srcId="{1A9B8DF4-9F69-496F-B2FB-12E9456E53E1}" destId="{9A392CE1-D2C7-4CA7-88B2-D451ED4A30EE}" srcOrd="0" destOrd="0" presId="urn:microsoft.com/office/officeart/2005/8/layout/hierarchy6"/>
    <dgm:cxn modelId="{39245397-C1BC-4AF3-9EA7-BF813636BCC4}" type="presOf" srcId="{A7AC340B-F1B4-440C-BED6-55C508C44A0F}" destId="{525A8AF7-ADBF-47C1-A732-355E1240C767}" srcOrd="0" destOrd="0" presId="urn:microsoft.com/office/officeart/2005/8/layout/hierarchy6"/>
    <dgm:cxn modelId="{49EBBB97-D111-4DD5-BD03-3CFA508D436F}" type="presOf" srcId="{FE3BE2CA-3598-47C2-8BDD-1BFCE014D082}" destId="{A157183D-9369-4D04-8C4D-1283243BD4CB}" srcOrd="0" destOrd="0" presId="urn:microsoft.com/office/officeart/2005/8/layout/hierarchy6"/>
    <dgm:cxn modelId="{AF92A1B0-EF74-479B-9DA8-4199ECCF8143}" type="presOf" srcId="{F3046682-85DC-4880-8691-C44D8F2FCF1D}" destId="{56909645-EEA1-4468-8D6A-E6039080F8B9}" srcOrd="0" destOrd="0" presId="urn:microsoft.com/office/officeart/2005/8/layout/hierarchy6"/>
    <dgm:cxn modelId="{A87019C0-CE88-4E3E-BEE8-5609358273B9}" srcId="{FE3BE2CA-3598-47C2-8BDD-1BFCE014D082}" destId="{F0BDE4A0-26EC-4431-8C3D-7432BB001C60}" srcOrd="0" destOrd="0" parTransId="{71694C7D-DA81-4596-B0C1-828461C056F4}" sibTransId="{8233E83F-D774-4691-AA59-F7727B4DAB11}"/>
    <dgm:cxn modelId="{6C41EFC8-5A2A-4EE2-8F5D-39C826D9D1AB}" type="presOf" srcId="{D88B9833-D809-49CB-A90E-A9B59A1CCF3F}" destId="{4779242B-0BAC-4238-BD3D-E332B14A6793}" srcOrd="0" destOrd="0" presId="urn:microsoft.com/office/officeart/2005/8/layout/hierarchy6"/>
    <dgm:cxn modelId="{4C217AD7-5B11-4573-9483-1AABD31BBBB7}" srcId="{F0BDE4A0-26EC-4431-8C3D-7432BB001C60}" destId="{65AD1340-D5EA-498A-85DF-6AC4729FDC2A}" srcOrd="0" destOrd="0" parTransId="{1A9B8DF4-9F69-496F-B2FB-12E9456E53E1}" sibTransId="{223F38AE-0D78-4291-A4CB-570D26823AA6}"/>
    <dgm:cxn modelId="{14B151DC-38CE-4570-96AD-627034630303}" srcId="{7FA12B3F-3705-44ED-9BCF-F3C03622F627}" destId="{3DB43582-72D4-4C0D-BD99-EE9E71EF3B91}" srcOrd="0" destOrd="0" parTransId="{B8A6490F-4A65-4428-A464-3FFC9708ED65}" sibTransId="{E05FC543-B269-45B9-ADF3-1962A01AEED6}"/>
    <dgm:cxn modelId="{4D85BBDC-7307-4754-8DD7-0C81CB093073}" type="presOf" srcId="{3DB43582-72D4-4C0D-BD99-EE9E71EF3B91}" destId="{5C001821-C4C6-44DE-AE62-466BDA406221}" srcOrd="0" destOrd="0" presId="urn:microsoft.com/office/officeart/2005/8/layout/hierarchy6"/>
    <dgm:cxn modelId="{BA62F9E8-1056-4630-85DB-8A0920251300}" srcId="{2CB02466-2F2D-4969-9244-B6A01052CF1D}" destId="{08BE8C8E-98EE-474B-8C70-A92B7835C7EC}" srcOrd="0" destOrd="0" parTransId="{0B0AEDD0-4FA1-4796-B978-DCA370BCA5D5}" sibTransId="{19AED7A8-4C48-4EAF-8149-86B57D0183A6}"/>
    <dgm:cxn modelId="{1731EBE9-E5D3-465F-BD4C-AE2786814347}" type="presOf" srcId="{E4C4D93B-BE74-417D-B0F0-7531139E5948}" destId="{3C397A87-3D47-409C-B324-4109B47539FC}" srcOrd="0" destOrd="0" presId="urn:microsoft.com/office/officeart/2005/8/layout/hierarchy6"/>
    <dgm:cxn modelId="{DF946AF5-1B5E-4048-BFED-49255DABA000}" type="presOf" srcId="{7D61188F-1A7D-4409-862E-55CD5CFAD634}" destId="{45305714-C94E-4F12-B2EB-3A071E7ED17E}" srcOrd="0" destOrd="0" presId="urn:microsoft.com/office/officeart/2005/8/layout/hierarchy6"/>
    <dgm:cxn modelId="{F2C998FE-FB6C-4536-8FFB-138014F9E1F9}" type="presOf" srcId="{FB4ECD5C-CDAA-4A3D-BAB7-6412471AA042}" destId="{26F37BE1-0D4B-48A3-9873-0B8971F53DED}" srcOrd="0" destOrd="0" presId="urn:microsoft.com/office/officeart/2005/8/layout/hierarchy6"/>
    <dgm:cxn modelId="{5A04EFEC-B0D3-4368-BC4B-03205D423DBF}" type="presParOf" srcId="{A157183D-9369-4D04-8C4D-1283243BD4CB}" destId="{22AEB7F4-1EBA-433C-BD4A-A14E7A42461D}" srcOrd="0" destOrd="0" presId="urn:microsoft.com/office/officeart/2005/8/layout/hierarchy6"/>
    <dgm:cxn modelId="{3A983BF2-4862-4B5E-B8A3-06B4E168C2A9}" type="presParOf" srcId="{22AEB7F4-1EBA-433C-BD4A-A14E7A42461D}" destId="{BB6EC8EB-F0AF-4831-8DCC-164780DE5E6A}" srcOrd="0" destOrd="0" presId="urn:microsoft.com/office/officeart/2005/8/layout/hierarchy6"/>
    <dgm:cxn modelId="{FCBBE632-1689-4597-B89A-190670014120}" type="presParOf" srcId="{BB6EC8EB-F0AF-4831-8DCC-164780DE5E6A}" destId="{87B6D2A8-8777-4A58-A934-C6799DE068E8}" srcOrd="0" destOrd="0" presId="urn:microsoft.com/office/officeart/2005/8/layout/hierarchy6"/>
    <dgm:cxn modelId="{6BD4B23B-B01C-4A0A-86DC-320B6C4FF207}" type="presParOf" srcId="{87B6D2A8-8777-4A58-A934-C6799DE068E8}" destId="{D3165DA1-D859-46D4-8130-6DC11111D4A2}" srcOrd="0" destOrd="0" presId="urn:microsoft.com/office/officeart/2005/8/layout/hierarchy6"/>
    <dgm:cxn modelId="{912A8864-3732-4542-98EB-A7B31C22343F}" type="presParOf" srcId="{87B6D2A8-8777-4A58-A934-C6799DE068E8}" destId="{FE9A41D7-D255-47C6-ADAC-57A39504EDE7}" srcOrd="1" destOrd="0" presId="urn:microsoft.com/office/officeart/2005/8/layout/hierarchy6"/>
    <dgm:cxn modelId="{8FE86E00-DBCC-4CF0-BFC6-8D9A0E8A4A0C}" type="presParOf" srcId="{FE9A41D7-D255-47C6-ADAC-57A39504EDE7}" destId="{9A392CE1-D2C7-4CA7-88B2-D451ED4A30EE}" srcOrd="0" destOrd="0" presId="urn:microsoft.com/office/officeart/2005/8/layout/hierarchy6"/>
    <dgm:cxn modelId="{AC93C7D9-FC4F-488C-BE82-5C7489F1E8E1}" type="presParOf" srcId="{FE9A41D7-D255-47C6-ADAC-57A39504EDE7}" destId="{F36AA58D-B408-4502-B6FE-1112C4DD96DB}" srcOrd="1" destOrd="0" presId="urn:microsoft.com/office/officeart/2005/8/layout/hierarchy6"/>
    <dgm:cxn modelId="{8E47706E-9D6D-4BE1-9C46-1C59E50C693C}" type="presParOf" srcId="{F36AA58D-B408-4502-B6FE-1112C4DD96DB}" destId="{45E47A55-0F59-4FF1-97AD-FB467CBEBF68}" srcOrd="0" destOrd="0" presId="urn:microsoft.com/office/officeart/2005/8/layout/hierarchy6"/>
    <dgm:cxn modelId="{F9F78ABD-206C-4F65-AB76-C33090589927}" type="presParOf" srcId="{F36AA58D-B408-4502-B6FE-1112C4DD96DB}" destId="{6554C349-2BBE-4888-BB86-8DCE9073EE27}" srcOrd="1" destOrd="0" presId="urn:microsoft.com/office/officeart/2005/8/layout/hierarchy6"/>
    <dgm:cxn modelId="{2700C22F-999C-4ECF-A172-28C672819140}" type="presParOf" srcId="{6554C349-2BBE-4888-BB86-8DCE9073EE27}" destId="{45305714-C94E-4F12-B2EB-3A071E7ED17E}" srcOrd="0" destOrd="0" presId="urn:microsoft.com/office/officeart/2005/8/layout/hierarchy6"/>
    <dgm:cxn modelId="{B2CE9C50-7543-48A0-B13B-9B95B644317D}" type="presParOf" srcId="{6554C349-2BBE-4888-BB86-8DCE9073EE27}" destId="{E5EA3C8D-EE94-4DD8-9ACC-757E7286F1E1}" srcOrd="1" destOrd="0" presId="urn:microsoft.com/office/officeart/2005/8/layout/hierarchy6"/>
    <dgm:cxn modelId="{A6E80E1B-242B-4E55-94C4-07F81663E567}" type="presParOf" srcId="{E5EA3C8D-EE94-4DD8-9ACC-757E7286F1E1}" destId="{56909645-EEA1-4468-8D6A-E6039080F8B9}" srcOrd="0" destOrd="0" presId="urn:microsoft.com/office/officeart/2005/8/layout/hierarchy6"/>
    <dgm:cxn modelId="{F5BFB847-ADD6-41B2-94E4-CFCF766203B9}" type="presParOf" srcId="{E5EA3C8D-EE94-4DD8-9ACC-757E7286F1E1}" destId="{34B77CDA-1596-42B0-81D8-978763900E16}" srcOrd="1" destOrd="0" presId="urn:microsoft.com/office/officeart/2005/8/layout/hierarchy6"/>
    <dgm:cxn modelId="{53B79FF9-EDB2-4258-A33A-B38627D19467}" type="presParOf" srcId="{34B77CDA-1596-42B0-81D8-978763900E16}" destId="{4C134293-500C-4739-956D-E4224E3163A4}" srcOrd="0" destOrd="0" presId="urn:microsoft.com/office/officeart/2005/8/layout/hierarchy6"/>
    <dgm:cxn modelId="{F6C0A106-9D1F-4066-A0FE-0A99F76BC456}" type="presParOf" srcId="{34B77CDA-1596-42B0-81D8-978763900E16}" destId="{B870DB6F-ADB0-4B1F-AF7C-706561D1C70C}" srcOrd="1" destOrd="0" presId="urn:microsoft.com/office/officeart/2005/8/layout/hierarchy6"/>
    <dgm:cxn modelId="{5657F918-18A0-48D7-AF64-064B2D7BB158}" type="presParOf" srcId="{B870DB6F-ADB0-4B1F-AF7C-706561D1C70C}" destId="{EF13F57B-B642-4760-8A0C-B4919C043B66}" srcOrd="0" destOrd="0" presId="urn:microsoft.com/office/officeart/2005/8/layout/hierarchy6"/>
    <dgm:cxn modelId="{54B2C90A-CA4C-4135-96C6-EEAE23B0CE6E}" type="presParOf" srcId="{B870DB6F-ADB0-4B1F-AF7C-706561D1C70C}" destId="{D93B022E-08AB-4A0F-BD94-EC649CF2306D}" srcOrd="1" destOrd="0" presId="urn:microsoft.com/office/officeart/2005/8/layout/hierarchy6"/>
    <dgm:cxn modelId="{AD6D66EF-2541-42EF-9D0C-0BDD429BC1DC}" type="presParOf" srcId="{34B77CDA-1596-42B0-81D8-978763900E16}" destId="{97E9D4FE-AF04-436C-A8EB-2D223DA294CD}" srcOrd="2" destOrd="0" presId="urn:microsoft.com/office/officeart/2005/8/layout/hierarchy6"/>
    <dgm:cxn modelId="{E7AD2B14-FF78-43FB-8D47-A8BA61764158}" type="presParOf" srcId="{34B77CDA-1596-42B0-81D8-978763900E16}" destId="{DA4D56D9-1AE8-40FC-AC46-92B12096F97F}" srcOrd="3" destOrd="0" presId="urn:microsoft.com/office/officeart/2005/8/layout/hierarchy6"/>
    <dgm:cxn modelId="{53BA1C73-78F7-44D7-8C52-B311BC913C56}" type="presParOf" srcId="{DA4D56D9-1AE8-40FC-AC46-92B12096F97F}" destId="{591D42F6-E181-4ED9-9362-E75AB1F1F0FC}" srcOrd="0" destOrd="0" presId="urn:microsoft.com/office/officeart/2005/8/layout/hierarchy6"/>
    <dgm:cxn modelId="{8B4DE0BE-DC85-492A-9933-5EE5E9E1E449}" type="presParOf" srcId="{DA4D56D9-1AE8-40FC-AC46-92B12096F97F}" destId="{3043C10F-003D-4EB4-9929-06F1EE6DE2CA}" srcOrd="1" destOrd="0" presId="urn:microsoft.com/office/officeart/2005/8/layout/hierarchy6"/>
    <dgm:cxn modelId="{690F954F-E63A-4A55-847B-C3BA1910D812}" type="presParOf" srcId="{6554C349-2BBE-4888-BB86-8DCE9073EE27}" destId="{3C397A87-3D47-409C-B324-4109B47539FC}" srcOrd="2" destOrd="0" presId="urn:microsoft.com/office/officeart/2005/8/layout/hierarchy6"/>
    <dgm:cxn modelId="{9F938CC8-AC7F-4E9C-8F59-FC98AB3E6C6D}" type="presParOf" srcId="{6554C349-2BBE-4888-BB86-8DCE9073EE27}" destId="{1451E370-0DAA-4A7D-8157-13BA4B501006}" srcOrd="3" destOrd="0" presId="urn:microsoft.com/office/officeart/2005/8/layout/hierarchy6"/>
    <dgm:cxn modelId="{0697A63D-BE98-45EA-AB69-E996FDDF59FC}" type="presParOf" srcId="{1451E370-0DAA-4A7D-8157-13BA4B501006}" destId="{A49386D3-1408-462A-A621-4796AD9107DA}" srcOrd="0" destOrd="0" presId="urn:microsoft.com/office/officeart/2005/8/layout/hierarchy6"/>
    <dgm:cxn modelId="{4F8E1A64-3CA4-4AE3-9013-B2B5F9A3F3B4}" type="presParOf" srcId="{1451E370-0DAA-4A7D-8157-13BA4B501006}" destId="{A94AC2C4-C824-43E9-A910-F542A00137E6}" srcOrd="1" destOrd="0" presId="urn:microsoft.com/office/officeart/2005/8/layout/hierarchy6"/>
    <dgm:cxn modelId="{CE9C7C5B-98DA-41EC-91D1-8ECA08E02E7A}" type="presParOf" srcId="{A94AC2C4-C824-43E9-A910-F542A00137E6}" destId="{0BD1840F-F530-43C4-BD21-0CC068181130}" srcOrd="0" destOrd="0" presId="urn:microsoft.com/office/officeart/2005/8/layout/hierarchy6"/>
    <dgm:cxn modelId="{00F4F480-CD29-4B7C-8846-9FB6D237FCC9}" type="presParOf" srcId="{A94AC2C4-C824-43E9-A910-F542A00137E6}" destId="{F012F13F-8AA9-4006-A763-912C3D0B0B31}" srcOrd="1" destOrd="0" presId="urn:microsoft.com/office/officeart/2005/8/layout/hierarchy6"/>
    <dgm:cxn modelId="{152DEC5B-119B-4DB0-B5EC-62E853A79FB8}" type="presParOf" srcId="{F012F13F-8AA9-4006-A763-912C3D0B0B31}" destId="{5C001821-C4C6-44DE-AE62-466BDA406221}" srcOrd="0" destOrd="0" presId="urn:microsoft.com/office/officeart/2005/8/layout/hierarchy6"/>
    <dgm:cxn modelId="{A5075981-2CDD-4174-B9A4-5032799BE10F}" type="presParOf" srcId="{F012F13F-8AA9-4006-A763-912C3D0B0B31}" destId="{120F9FEA-03D8-4893-A7C7-6E46DB30A9C7}" srcOrd="1" destOrd="0" presId="urn:microsoft.com/office/officeart/2005/8/layout/hierarchy6"/>
    <dgm:cxn modelId="{697F8FC2-B51C-4B5F-96A7-1A951EE99D75}" type="presParOf" srcId="{A94AC2C4-C824-43E9-A910-F542A00137E6}" destId="{E0208217-5066-4E0A-897D-088FA5B6A528}" srcOrd="2" destOrd="0" presId="urn:microsoft.com/office/officeart/2005/8/layout/hierarchy6"/>
    <dgm:cxn modelId="{01836EEB-51A6-4DCF-B50D-497D49EA186D}" type="presParOf" srcId="{A94AC2C4-C824-43E9-A910-F542A00137E6}" destId="{1212687D-6DD2-48CA-9D83-97373D198403}" srcOrd="3" destOrd="0" presId="urn:microsoft.com/office/officeart/2005/8/layout/hierarchy6"/>
    <dgm:cxn modelId="{CAD62684-349A-4205-852D-F64DC100F89F}" type="presParOf" srcId="{1212687D-6DD2-48CA-9D83-97373D198403}" destId="{26F37BE1-0D4B-48A3-9873-0B8971F53DED}" srcOrd="0" destOrd="0" presId="urn:microsoft.com/office/officeart/2005/8/layout/hierarchy6"/>
    <dgm:cxn modelId="{E86E12B0-1EB1-4644-8236-471306A728BC}" type="presParOf" srcId="{1212687D-6DD2-48CA-9D83-97373D198403}" destId="{161579CF-E80A-4F25-84CE-B55FD8E783B7}" srcOrd="1" destOrd="0" presId="urn:microsoft.com/office/officeart/2005/8/layout/hierarchy6"/>
    <dgm:cxn modelId="{6B97CBF1-0CA3-40D6-8CB9-8393C7D0ACBD}" type="presParOf" srcId="{FE9A41D7-D255-47C6-ADAC-57A39504EDE7}" destId="{FBEF2299-22F7-4066-B72C-819354196D59}" srcOrd="2" destOrd="0" presId="urn:microsoft.com/office/officeart/2005/8/layout/hierarchy6"/>
    <dgm:cxn modelId="{1B823627-12F9-475A-804C-A0575B2059CA}" type="presParOf" srcId="{FE9A41D7-D255-47C6-ADAC-57A39504EDE7}" destId="{C52D5823-04BE-4247-8D88-C0C8C4C6CE98}" srcOrd="3" destOrd="0" presId="urn:microsoft.com/office/officeart/2005/8/layout/hierarchy6"/>
    <dgm:cxn modelId="{CD39B416-562F-47E8-BE27-0AAFFDFA5A7B}" type="presParOf" srcId="{C52D5823-04BE-4247-8D88-C0C8C4C6CE98}" destId="{05305ACC-AC49-41E7-B5EC-60B996FCF2E6}" srcOrd="0" destOrd="0" presId="urn:microsoft.com/office/officeart/2005/8/layout/hierarchy6"/>
    <dgm:cxn modelId="{9666777E-EC5D-4EAC-A7CC-5D8754BF05F1}" type="presParOf" srcId="{C52D5823-04BE-4247-8D88-C0C8C4C6CE98}" destId="{B30296A2-42F0-4A00-BDF1-49033427BE8F}" srcOrd="1" destOrd="0" presId="urn:microsoft.com/office/officeart/2005/8/layout/hierarchy6"/>
    <dgm:cxn modelId="{246D8944-D0E3-4F02-BF03-478351B37B0D}" type="presParOf" srcId="{B30296A2-42F0-4A00-BDF1-49033427BE8F}" destId="{19DAACC1-23C3-4277-B3C4-64669EF945BD}" srcOrd="0" destOrd="0" presId="urn:microsoft.com/office/officeart/2005/8/layout/hierarchy6"/>
    <dgm:cxn modelId="{64A0C539-93CA-4254-9F4B-B529DE534077}" type="presParOf" srcId="{B30296A2-42F0-4A00-BDF1-49033427BE8F}" destId="{19AA8147-F073-4A63-A878-0444D390213E}" srcOrd="1" destOrd="0" presId="urn:microsoft.com/office/officeart/2005/8/layout/hierarchy6"/>
    <dgm:cxn modelId="{BC37B9FF-0D5E-407A-B0F1-A3446C2CABE4}" type="presParOf" srcId="{19AA8147-F073-4A63-A878-0444D390213E}" destId="{B9F5B92D-A2C0-4E54-981E-0B98336E1EDE}" srcOrd="0" destOrd="0" presId="urn:microsoft.com/office/officeart/2005/8/layout/hierarchy6"/>
    <dgm:cxn modelId="{DCF5BDDB-C6AD-487A-9E5C-1F0AE4C48A17}" type="presParOf" srcId="{19AA8147-F073-4A63-A878-0444D390213E}" destId="{35A6FCDB-5E04-4432-96DA-EB033EE12B04}" srcOrd="1" destOrd="0" presId="urn:microsoft.com/office/officeart/2005/8/layout/hierarchy6"/>
    <dgm:cxn modelId="{3DFAEBB4-24F7-4FA1-BF7A-1233B5D5B49F}" type="presParOf" srcId="{B30296A2-42F0-4A00-BDF1-49033427BE8F}" destId="{8078363E-A27E-48B5-8673-EFD45B83E7EC}" srcOrd="2" destOrd="0" presId="urn:microsoft.com/office/officeart/2005/8/layout/hierarchy6"/>
    <dgm:cxn modelId="{C47101FE-9219-4604-AF13-4E2CE48C8D37}" type="presParOf" srcId="{B30296A2-42F0-4A00-BDF1-49033427BE8F}" destId="{9DBA1C94-DBDE-46B7-9903-A6A834FB299D}" srcOrd="3" destOrd="0" presId="urn:microsoft.com/office/officeart/2005/8/layout/hierarchy6"/>
    <dgm:cxn modelId="{4BCD1E2A-745A-4B00-8AEC-17C3D1E3322C}" type="presParOf" srcId="{9DBA1C94-DBDE-46B7-9903-A6A834FB299D}" destId="{525A8AF7-ADBF-47C1-A732-355E1240C767}" srcOrd="0" destOrd="0" presId="urn:microsoft.com/office/officeart/2005/8/layout/hierarchy6"/>
    <dgm:cxn modelId="{47E0AA06-326A-4634-A4F3-E56E31D5C944}" type="presParOf" srcId="{9DBA1C94-DBDE-46B7-9903-A6A834FB299D}" destId="{0246F920-5A89-4EA9-9B46-133C01662701}" srcOrd="1" destOrd="0" presId="urn:microsoft.com/office/officeart/2005/8/layout/hierarchy6"/>
    <dgm:cxn modelId="{834073A8-F136-43F9-8646-7464B92DB678}" type="presParOf" srcId="{0246F920-5A89-4EA9-9B46-133C01662701}" destId="{4779242B-0BAC-4238-BD3D-E332B14A6793}" srcOrd="0" destOrd="0" presId="urn:microsoft.com/office/officeart/2005/8/layout/hierarchy6"/>
    <dgm:cxn modelId="{D6073783-F701-4ACC-9BF3-3C8B4227D445}" type="presParOf" srcId="{0246F920-5A89-4EA9-9B46-133C01662701}" destId="{60BB96B0-AB41-436B-832B-BBE99C4807ED}" srcOrd="1" destOrd="0" presId="urn:microsoft.com/office/officeart/2005/8/layout/hierarchy6"/>
    <dgm:cxn modelId="{10312E57-6079-4603-B79D-B323ED8C6A9F}" type="presParOf" srcId="{60BB96B0-AB41-436B-832B-BBE99C4807ED}" destId="{4DB955B0-2AB8-43A6-B6FA-1E381D12FC4A}" srcOrd="0" destOrd="0" presId="urn:microsoft.com/office/officeart/2005/8/layout/hierarchy6"/>
    <dgm:cxn modelId="{4EBD1DD0-68B4-4EDD-8ECF-F3ED187821D7}" type="presParOf" srcId="{60BB96B0-AB41-436B-832B-BBE99C4807ED}" destId="{A4E544AA-1441-42AA-AB3D-19C83401D4D2}" srcOrd="1" destOrd="0" presId="urn:microsoft.com/office/officeart/2005/8/layout/hierarchy6"/>
    <dgm:cxn modelId="{E40A990D-1F05-4E2D-B908-0054959059B4}" type="presParOf" srcId="{0246F920-5A89-4EA9-9B46-133C01662701}" destId="{6E52C6DA-2D59-4AEC-87BC-785D6A4215E4}" srcOrd="2" destOrd="0" presId="urn:microsoft.com/office/officeart/2005/8/layout/hierarchy6"/>
    <dgm:cxn modelId="{C897A8C0-798D-4187-99C1-8BFA56B16F63}" type="presParOf" srcId="{0246F920-5A89-4EA9-9B46-133C01662701}" destId="{79BDB5B3-F1AE-4C26-958B-2A4E097F4355}" srcOrd="3" destOrd="0" presId="urn:microsoft.com/office/officeart/2005/8/layout/hierarchy6"/>
    <dgm:cxn modelId="{12E1AE78-3902-4FE6-9BD3-88962A0405FF}" type="presParOf" srcId="{79BDB5B3-F1AE-4C26-958B-2A4E097F4355}" destId="{0E8B85CA-8546-4154-AFF3-7DA3ED95DF04}" srcOrd="0" destOrd="0" presId="urn:microsoft.com/office/officeart/2005/8/layout/hierarchy6"/>
    <dgm:cxn modelId="{9237B716-6E89-4EED-A34A-CDC7EDCA35D9}" type="presParOf" srcId="{79BDB5B3-F1AE-4C26-958B-2A4E097F4355}" destId="{442C38BA-8384-47B0-B5D8-BB3E1546BFAF}" srcOrd="1" destOrd="0" presId="urn:microsoft.com/office/officeart/2005/8/layout/hierarchy6"/>
    <dgm:cxn modelId="{4CEB0286-894D-421D-AB27-973C4F93D29C}" type="presParOf" srcId="{A157183D-9369-4D04-8C4D-1283243BD4CB}" destId="{A7649178-ADC2-4CD7-A363-03D9F39ABF41}" srcOrd="1" destOrd="0" presId="urn:microsoft.com/office/officeart/2005/8/layout/hierarchy6"/>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65DA1-D859-46D4-8130-6DC11111D4A2}">
      <dsp:nvSpPr>
        <dsp:cNvPr id="0" name=""/>
        <dsp:cNvSpPr/>
      </dsp:nvSpPr>
      <dsp:spPr>
        <a:xfrm>
          <a:off x="5628483" y="1697"/>
          <a:ext cx="1396725" cy="931150"/>
        </a:xfrm>
        <a:prstGeom prst="roundRect">
          <a:avLst>
            <a:gd name="adj" fmla="val 10000"/>
          </a:avLst>
        </a:prstGeom>
        <a:solidFill>
          <a:srgbClr val="294A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Risk</a:t>
          </a:r>
          <a:endParaRPr lang="en-US" sz="1600" b="1" kern="1200" dirty="0"/>
        </a:p>
      </dsp:txBody>
      <dsp:txXfrm>
        <a:off x="5655755" y="28969"/>
        <a:ext cx="1342181" cy="876606"/>
      </dsp:txXfrm>
    </dsp:sp>
    <dsp:sp modelId="{9A392CE1-D2C7-4CA7-88B2-D451ED4A30EE}">
      <dsp:nvSpPr>
        <dsp:cNvPr id="0" name=""/>
        <dsp:cNvSpPr/>
      </dsp:nvSpPr>
      <dsp:spPr>
        <a:xfrm>
          <a:off x="4010110" y="932847"/>
          <a:ext cx="2316736" cy="372460"/>
        </a:xfrm>
        <a:custGeom>
          <a:avLst/>
          <a:gdLst/>
          <a:ahLst/>
          <a:cxnLst/>
          <a:rect l="0" t="0" r="0" b="0"/>
          <a:pathLst>
            <a:path>
              <a:moveTo>
                <a:pt x="2316736" y="0"/>
              </a:moveTo>
              <a:lnTo>
                <a:pt x="2316736"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5E47A55-0F59-4FF1-97AD-FB467CBEBF68}">
      <dsp:nvSpPr>
        <dsp:cNvPr id="0" name=""/>
        <dsp:cNvSpPr/>
      </dsp:nvSpPr>
      <dsp:spPr>
        <a:xfrm>
          <a:off x="3311747" y="1305308"/>
          <a:ext cx="139672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Event Frequency</a:t>
          </a:r>
        </a:p>
      </dsp:txBody>
      <dsp:txXfrm>
        <a:off x="3339019" y="1332580"/>
        <a:ext cx="1342181" cy="876606"/>
      </dsp:txXfrm>
    </dsp:sp>
    <dsp:sp modelId="{45305714-C94E-4F12-B2EB-3A071E7ED17E}">
      <dsp:nvSpPr>
        <dsp:cNvPr id="0" name=""/>
        <dsp:cNvSpPr/>
      </dsp:nvSpPr>
      <dsp:spPr>
        <a:xfrm>
          <a:off x="2100252" y="2236458"/>
          <a:ext cx="1909858" cy="372460"/>
        </a:xfrm>
        <a:custGeom>
          <a:avLst/>
          <a:gdLst/>
          <a:ahLst/>
          <a:cxnLst/>
          <a:rect l="0" t="0" r="0" b="0"/>
          <a:pathLst>
            <a:path>
              <a:moveTo>
                <a:pt x="1909858" y="0"/>
              </a:moveTo>
              <a:lnTo>
                <a:pt x="1909858"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6909645-EEA1-4468-8D6A-E6039080F8B9}">
      <dsp:nvSpPr>
        <dsp:cNvPr id="0" name=""/>
        <dsp:cNvSpPr/>
      </dsp:nvSpPr>
      <dsp:spPr>
        <a:xfrm>
          <a:off x="1401889" y="2608918"/>
          <a:ext cx="139672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Event Frequency</a:t>
          </a:r>
        </a:p>
      </dsp:txBody>
      <dsp:txXfrm>
        <a:off x="1429161" y="2636190"/>
        <a:ext cx="1342181" cy="876606"/>
      </dsp:txXfrm>
    </dsp:sp>
    <dsp:sp modelId="{4C134293-500C-4739-956D-E4224E3163A4}">
      <dsp:nvSpPr>
        <dsp:cNvPr id="0" name=""/>
        <dsp:cNvSpPr/>
      </dsp:nvSpPr>
      <dsp:spPr>
        <a:xfrm>
          <a:off x="1192380"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EF13F57B-B642-4760-8A0C-B4919C043B66}">
      <dsp:nvSpPr>
        <dsp:cNvPr id="0" name=""/>
        <dsp:cNvSpPr/>
      </dsp:nvSpPr>
      <dsp:spPr>
        <a:xfrm>
          <a:off x="494017" y="3912529"/>
          <a:ext cx="139672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Contact Frequency</a:t>
          </a:r>
        </a:p>
      </dsp:txBody>
      <dsp:txXfrm>
        <a:off x="521289" y="3939801"/>
        <a:ext cx="1342181" cy="876606"/>
      </dsp:txXfrm>
    </dsp:sp>
    <dsp:sp modelId="{97E9D4FE-AF04-436C-A8EB-2D223DA294CD}">
      <dsp:nvSpPr>
        <dsp:cNvPr id="0" name=""/>
        <dsp:cNvSpPr/>
      </dsp:nvSpPr>
      <dsp:spPr>
        <a:xfrm>
          <a:off x="2100252"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91D42F6-E181-4ED9-9362-E75AB1F1F0FC}">
      <dsp:nvSpPr>
        <dsp:cNvPr id="0" name=""/>
        <dsp:cNvSpPr/>
      </dsp:nvSpPr>
      <dsp:spPr>
        <a:xfrm>
          <a:off x="2309760" y="3912529"/>
          <a:ext cx="139672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Probability of Action</a:t>
          </a:r>
        </a:p>
      </dsp:txBody>
      <dsp:txXfrm>
        <a:off x="2337032" y="3939801"/>
        <a:ext cx="1342181" cy="876606"/>
      </dsp:txXfrm>
    </dsp:sp>
    <dsp:sp modelId="{3C397A87-3D47-409C-B324-4109B47539FC}">
      <dsp:nvSpPr>
        <dsp:cNvPr id="0" name=""/>
        <dsp:cNvSpPr/>
      </dsp:nvSpPr>
      <dsp:spPr>
        <a:xfrm>
          <a:off x="4010110" y="2236458"/>
          <a:ext cx="1721628" cy="372460"/>
        </a:xfrm>
        <a:custGeom>
          <a:avLst/>
          <a:gdLst/>
          <a:ahLst/>
          <a:cxnLst/>
          <a:rect l="0" t="0" r="0" b="0"/>
          <a:pathLst>
            <a:path>
              <a:moveTo>
                <a:pt x="0" y="0"/>
              </a:moveTo>
              <a:lnTo>
                <a:pt x="0" y="186230"/>
              </a:lnTo>
              <a:lnTo>
                <a:pt x="1721628" y="186230"/>
              </a:lnTo>
              <a:lnTo>
                <a:pt x="1721628"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A49386D3-1408-462A-A621-4796AD9107DA}">
      <dsp:nvSpPr>
        <dsp:cNvPr id="0" name=""/>
        <dsp:cNvSpPr/>
      </dsp:nvSpPr>
      <dsp:spPr>
        <a:xfrm>
          <a:off x="4845146" y="2608918"/>
          <a:ext cx="177318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Vulnerability</a:t>
          </a:r>
        </a:p>
      </dsp:txBody>
      <dsp:txXfrm>
        <a:off x="4872418" y="2636190"/>
        <a:ext cx="1718641" cy="876606"/>
      </dsp:txXfrm>
    </dsp:sp>
    <dsp:sp modelId="{0BD1840F-F530-43C4-BD21-0CC068181130}">
      <dsp:nvSpPr>
        <dsp:cNvPr id="0" name=""/>
        <dsp:cNvSpPr/>
      </dsp:nvSpPr>
      <dsp:spPr>
        <a:xfrm>
          <a:off x="4823866"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C001821-C4C6-44DE-AE62-466BDA406221}">
      <dsp:nvSpPr>
        <dsp:cNvPr id="0" name=""/>
        <dsp:cNvSpPr/>
      </dsp:nvSpPr>
      <dsp:spPr>
        <a:xfrm>
          <a:off x="4125504" y="3912529"/>
          <a:ext cx="139672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Threat Capability</a:t>
          </a:r>
        </a:p>
      </dsp:txBody>
      <dsp:txXfrm>
        <a:off x="4152776" y="3939801"/>
        <a:ext cx="1342181" cy="876606"/>
      </dsp:txXfrm>
    </dsp:sp>
    <dsp:sp modelId="{E0208217-5066-4E0A-897D-088FA5B6A528}">
      <dsp:nvSpPr>
        <dsp:cNvPr id="0" name=""/>
        <dsp:cNvSpPr/>
      </dsp:nvSpPr>
      <dsp:spPr>
        <a:xfrm>
          <a:off x="5731738"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26F37BE1-0D4B-48A3-9873-0B8971F53DED}">
      <dsp:nvSpPr>
        <dsp:cNvPr id="0" name=""/>
        <dsp:cNvSpPr/>
      </dsp:nvSpPr>
      <dsp:spPr>
        <a:xfrm>
          <a:off x="5941247" y="3912529"/>
          <a:ext cx="1396725" cy="931150"/>
        </a:xfrm>
        <a:prstGeom prst="roundRect">
          <a:avLst>
            <a:gd name="adj" fmla="val 10000"/>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lin ang="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Difficulty</a:t>
          </a:r>
        </a:p>
      </dsp:txBody>
      <dsp:txXfrm>
        <a:off x="5968519" y="3939801"/>
        <a:ext cx="1342181" cy="876606"/>
      </dsp:txXfrm>
    </dsp:sp>
    <dsp:sp modelId="{FBEF2299-22F7-4066-B72C-819354196D59}">
      <dsp:nvSpPr>
        <dsp:cNvPr id="0" name=""/>
        <dsp:cNvSpPr/>
      </dsp:nvSpPr>
      <dsp:spPr>
        <a:xfrm>
          <a:off x="6326846" y="932847"/>
          <a:ext cx="2316736" cy="372460"/>
        </a:xfrm>
        <a:custGeom>
          <a:avLst/>
          <a:gdLst/>
          <a:ahLst/>
          <a:cxnLst/>
          <a:rect l="0" t="0" r="0" b="0"/>
          <a:pathLst>
            <a:path>
              <a:moveTo>
                <a:pt x="0" y="0"/>
              </a:moveTo>
              <a:lnTo>
                <a:pt x="0" y="186230"/>
              </a:lnTo>
              <a:lnTo>
                <a:pt x="2316736" y="186230"/>
              </a:lnTo>
              <a:lnTo>
                <a:pt x="2316736"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5305ACC-AC49-41E7-B5EC-60B996FCF2E6}">
      <dsp:nvSpPr>
        <dsp:cNvPr id="0" name=""/>
        <dsp:cNvSpPr/>
      </dsp:nvSpPr>
      <dsp:spPr>
        <a:xfrm>
          <a:off x="7945220" y="1305308"/>
          <a:ext cx="1396725" cy="931150"/>
        </a:xfrm>
        <a:prstGeom prst="roundRect">
          <a:avLst>
            <a:gd name="adj" fmla="val 10000"/>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Loss Magnitude</a:t>
          </a:r>
        </a:p>
      </dsp:txBody>
      <dsp:txXfrm>
        <a:off x="7972492" y="1332580"/>
        <a:ext cx="1342181" cy="876606"/>
      </dsp:txXfrm>
    </dsp:sp>
    <dsp:sp modelId="{19DAACC1-23C3-4277-B3C4-64669EF945BD}">
      <dsp:nvSpPr>
        <dsp:cNvPr id="0" name=""/>
        <dsp:cNvSpPr/>
      </dsp:nvSpPr>
      <dsp:spPr>
        <a:xfrm>
          <a:off x="7735711" y="223645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B9F5B92D-A2C0-4E54-981E-0B98336E1EDE}">
      <dsp:nvSpPr>
        <dsp:cNvPr id="0" name=""/>
        <dsp:cNvSpPr/>
      </dsp:nvSpPr>
      <dsp:spPr>
        <a:xfrm>
          <a:off x="7037348" y="2608918"/>
          <a:ext cx="1396725" cy="931150"/>
        </a:xfrm>
        <a:prstGeom prst="roundRect">
          <a:avLst>
            <a:gd name="adj" fmla="val 10000"/>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Primary Loss</a:t>
          </a:r>
        </a:p>
      </dsp:txBody>
      <dsp:txXfrm>
        <a:off x="7064620" y="2636190"/>
        <a:ext cx="1342181" cy="876606"/>
      </dsp:txXfrm>
    </dsp:sp>
    <dsp:sp modelId="{8078363E-A27E-48B5-8673-EFD45B83E7EC}">
      <dsp:nvSpPr>
        <dsp:cNvPr id="0" name=""/>
        <dsp:cNvSpPr/>
      </dsp:nvSpPr>
      <dsp:spPr>
        <a:xfrm>
          <a:off x="8643583" y="223645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525A8AF7-ADBF-47C1-A732-355E1240C767}">
      <dsp:nvSpPr>
        <dsp:cNvPr id="0" name=""/>
        <dsp:cNvSpPr/>
      </dsp:nvSpPr>
      <dsp:spPr>
        <a:xfrm>
          <a:off x="8853092" y="2608918"/>
          <a:ext cx="1396725" cy="931150"/>
        </a:xfrm>
        <a:prstGeom prst="roundRect">
          <a:avLst>
            <a:gd name="adj" fmla="val 10000"/>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Risk</a:t>
          </a:r>
        </a:p>
      </dsp:txBody>
      <dsp:txXfrm>
        <a:off x="8880364" y="2636190"/>
        <a:ext cx="1342181" cy="876606"/>
      </dsp:txXfrm>
    </dsp:sp>
    <dsp:sp modelId="{4779242B-0BAC-4238-BD3D-E332B14A6793}">
      <dsp:nvSpPr>
        <dsp:cNvPr id="0" name=""/>
        <dsp:cNvSpPr/>
      </dsp:nvSpPr>
      <dsp:spPr>
        <a:xfrm>
          <a:off x="8643583" y="3540068"/>
          <a:ext cx="907871" cy="372460"/>
        </a:xfrm>
        <a:custGeom>
          <a:avLst/>
          <a:gdLst/>
          <a:ahLst/>
          <a:cxnLst/>
          <a:rect l="0" t="0" r="0" b="0"/>
          <a:pathLst>
            <a:path>
              <a:moveTo>
                <a:pt x="907871" y="0"/>
              </a:moveTo>
              <a:lnTo>
                <a:pt x="907871" y="186230"/>
              </a:lnTo>
              <a:lnTo>
                <a:pt x="0" y="186230"/>
              </a:lnTo>
              <a:lnTo>
                <a:pt x="0"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4DB955B0-2AB8-43A6-B6FA-1E381D12FC4A}">
      <dsp:nvSpPr>
        <dsp:cNvPr id="0" name=""/>
        <dsp:cNvSpPr/>
      </dsp:nvSpPr>
      <dsp:spPr>
        <a:xfrm>
          <a:off x="7945220" y="3912529"/>
          <a:ext cx="1396725" cy="931150"/>
        </a:xfrm>
        <a:prstGeom prst="roundRect">
          <a:avLst>
            <a:gd name="adj" fmla="val 10000"/>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Event Frequency</a:t>
          </a:r>
        </a:p>
      </dsp:txBody>
      <dsp:txXfrm>
        <a:off x="7972492" y="3939801"/>
        <a:ext cx="1342181" cy="876606"/>
      </dsp:txXfrm>
    </dsp:sp>
    <dsp:sp modelId="{6E52C6DA-2D59-4AEC-87BC-785D6A4215E4}">
      <dsp:nvSpPr>
        <dsp:cNvPr id="0" name=""/>
        <dsp:cNvSpPr/>
      </dsp:nvSpPr>
      <dsp:spPr>
        <a:xfrm>
          <a:off x="9551454" y="3540068"/>
          <a:ext cx="907871" cy="372460"/>
        </a:xfrm>
        <a:custGeom>
          <a:avLst/>
          <a:gdLst/>
          <a:ahLst/>
          <a:cxnLst/>
          <a:rect l="0" t="0" r="0" b="0"/>
          <a:pathLst>
            <a:path>
              <a:moveTo>
                <a:pt x="0" y="0"/>
              </a:moveTo>
              <a:lnTo>
                <a:pt x="0" y="186230"/>
              </a:lnTo>
              <a:lnTo>
                <a:pt x="907871" y="186230"/>
              </a:lnTo>
              <a:lnTo>
                <a:pt x="907871" y="372460"/>
              </a:lnTo>
            </a:path>
          </a:pathLst>
        </a:custGeom>
        <a:noFill/>
        <a:ln w="28575" cap="flat" cmpd="sng" algn="ctr">
          <a:solidFill>
            <a:srgbClr val="294A80"/>
          </a:solidFill>
          <a:prstDash val="solid"/>
          <a:miter lim="800000"/>
        </a:ln>
        <a:effectLst/>
      </dsp:spPr>
      <dsp:style>
        <a:lnRef idx="2">
          <a:scrgbClr r="0" g="0" b="0"/>
        </a:lnRef>
        <a:fillRef idx="0">
          <a:scrgbClr r="0" g="0" b="0"/>
        </a:fillRef>
        <a:effectRef idx="0">
          <a:scrgbClr r="0" g="0" b="0"/>
        </a:effectRef>
        <a:fontRef idx="minor"/>
      </dsp:style>
    </dsp:sp>
    <dsp:sp modelId="{0E8B85CA-8546-4154-AFF3-7DA3ED95DF04}">
      <dsp:nvSpPr>
        <dsp:cNvPr id="0" name=""/>
        <dsp:cNvSpPr/>
      </dsp:nvSpPr>
      <dsp:spPr>
        <a:xfrm>
          <a:off x="9760963" y="3912529"/>
          <a:ext cx="1396725" cy="931150"/>
        </a:xfrm>
        <a:prstGeom prst="roundRect">
          <a:avLst>
            <a:gd name="adj" fmla="val 10000"/>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3500000" scaled="1"/>
          <a:tileRect/>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Secondary Loss Magnitude</a:t>
          </a:r>
        </a:p>
      </dsp:txBody>
      <dsp:txXfrm>
        <a:off x="9788235" y="3939801"/>
        <a:ext cx="1342181" cy="8766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FE95-B2E6-4B14-B122-F17D87AA4486}" type="datetimeFigureOut">
              <a:rPr lang="en-US" smtClean="0"/>
              <a:t>9/14/19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8D35-0605-4E2E-8391-43FCACA2A970}" type="slidenum">
              <a:rPr lang="en-US" smtClean="0"/>
              <a:t>‹#›</a:t>
            </a:fld>
            <a:endParaRPr lang="en-US" dirty="0"/>
          </a:p>
        </p:txBody>
      </p:sp>
    </p:spTree>
    <p:extLst>
      <p:ext uri="{BB962C8B-B14F-4D97-AF65-F5344CB8AC3E}">
        <p14:creationId xmlns:p14="http://schemas.microsoft.com/office/powerpoint/2010/main" val="103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9B9F30-8DFC-428C-819A-3CC1A8C9A90C}" type="slidenum">
              <a:rPr lang="en-US" smtClean="0"/>
              <a:t>11</a:t>
            </a:fld>
            <a:endParaRPr lang="en-US" dirty="0"/>
          </a:p>
        </p:txBody>
      </p:sp>
    </p:spTree>
    <p:extLst>
      <p:ext uri="{BB962C8B-B14F-4D97-AF65-F5344CB8AC3E}">
        <p14:creationId xmlns:p14="http://schemas.microsoft.com/office/powerpoint/2010/main" val="1145670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certain time Hospitals were a preferred target, then that seems to have shifted to municipalities…</a:t>
            </a:r>
          </a:p>
        </p:txBody>
      </p:sp>
      <p:sp>
        <p:nvSpPr>
          <p:cNvPr id="4" name="Slide Number Placeholder 3"/>
          <p:cNvSpPr>
            <a:spLocks noGrp="1"/>
          </p:cNvSpPr>
          <p:nvPr>
            <p:ph type="sldNum" sz="quarter" idx="5"/>
          </p:nvPr>
        </p:nvSpPr>
        <p:spPr/>
        <p:txBody>
          <a:bodyPr/>
          <a:lstStyle/>
          <a:p>
            <a:fld id="{F74E8D35-0605-4E2E-8391-43FCACA2A970}" type="slidenum">
              <a:rPr lang="en-US" smtClean="0"/>
              <a:t>26</a:t>
            </a:fld>
            <a:endParaRPr lang="en-US" dirty="0"/>
          </a:p>
        </p:txBody>
      </p:sp>
    </p:spTree>
    <p:extLst>
      <p:ext uri="{BB962C8B-B14F-4D97-AF65-F5344CB8AC3E}">
        <p14:creationId xmlns:p14="http://schemas.microsoft.com/office/powerpoint/2010/main" val="267215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42</a:t>
            </a:fld>
            <a:endParaRPr lang="en-US" dirty="0"/>
          </a:p>
        </p:txBody>
      </p:sp>
    </p:spTree>
    <p:extLst>
      <p:ext uri="{BB962C8B-B14F-4D97-AF65-F5344CB8AC3E}">
        <p14:creationId xmlns:p14="http://schemas.microsoft.com/office/powerpoint/2010/main" val="218434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2154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781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19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653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5773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526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7C4E0-B55D-43C0-B5B0-BF2CED659972}" type="datetimeFigureOut">
              <a:rPr lang="en-US" smtClean="0"/>
              <a:t>9/14/19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8094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7C4E0-B55D-43C0-B5B0-BF2CED659972}" type="datetimeFigureOut">
              <a:rPr lang="en-US" smtClean="0"/>
              <a:t>9/14/19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84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C4E0-B55D-43C0-B5B0-BF2CED659972}" type="datetimeFigureOut">
              <a:rPr lang="en-US" smtClean="0"/>
              <a:t>9/14/19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731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16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30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7C4E0-B55D-43C0-B5B0-BF2CED659972}" type="datetimeFigureOut">
              <a:rPr lang="en-US" smtClean="0"/>
              <a:t>9/14/19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A5F3A-7625-4DD9-9129-B410AF68795E}" type="slidenum">
              <a:rPr lang="en-US" smtClean="0"/>
              <a:t>‹#›</a:t>
            </a:fld>
            <a:endParaRPr lang="en-US" dirty="0"/>
          </a:p>
        </p:txBody>
      </p:sp>
    </p:spTree>
    <p:extLst>
      <p:ext uri="{BB962C8B-B14F-4D97-AF65-F5344CB8AC3E}">
        <p14:creationId xmlns:p14="http://schemas.microsoft.com/office/powerpoint/2010/main" val="13443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omoreransom.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uo.com/decipher/pay-or-not-pay-ransom-its-not-that-simple" TargetMode="External"/><Relationship Id="rId2" Type="http://schemas.openxmlformats.org/officeDocument/2006/relationships/hyperlink" Target="https://www.isaca.org/Journal/Blog/Lists/Posts/Post.aspx?ID=419" TargetMode="External"/><Relationship Id="rId1" Type="http://schemas.openxmlformats.org/officeDocument/2006/relationships/slideLayout" Target="../slideLayouts/slideLayout2.xml"/><Relationship Id="rId4" Type="http://schemas.openxmlformats.org/officeDocument/2006/relationships/hyperlink" Target="https://www.isaca.org/Journal/archives/2018/Volume-4/Pages/the-downstream-effects-of-cyberextortion.aspx"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24.xml.rels><?xml version="1.0" encoding="UTF-8" standalone="yes" ?><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2" Target="../media/image8.pn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cyentia.com/" TargetMode="External"/><Relationship Id="rId2" Type="http://schemas.openxmlformats.org/officeDocument/2006/relationships/hyperlink" Target="https://enterprise.verizon.com/resources/reports/dbir/" TargetMode="External"/><Relationship Id="rId1" Type="http://schemas.openxmlformats.org/officeDocument/2006/relationships/slideLayout" Target="../slideLayouts/slideLayout2.xml"/><Relationship Id="rId4" Type="http://schemas.openxmlformats.org/officeDocument/2006/relationships/hyperlink" Target="https://link.fairinstitute.org/"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enterprise.verizon.com/resources/reports/dbi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ontent.fireeye.com/m-trends" TargetMode="External"/><Relationship Id="rId2" Type="http://schemas.openxmlformats.org/officeDocument/2006/relationships/hyperlink" Target="https://clouddamcdnprodep.azureedge.net/gdc/gdc09FrGq/original" TargetMode="External"/><Relationship Id="rId1" Type="http://schemas.openxmlformats.org/officeDocument/2006/relationships/slideLayout" Target="../slideLayouts/slideLayout2.xml"/><Relationship Id="rId5" Type="http://schemas.openxmlformats.org/officeDocument/2006/relationships/hyperlink" Target="https://www.ibm.com/downloads/cas/ZGB3ERYD" TargetMode="External"/><Relationship Id="rId4" Type="http://schemas.openxmlformats.org/officeDocument/2006/relationships/hyperlink" Target="https://www.recordedfuture.com/ransomware-trends-2019/"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arget="../media/image9.png" Type="http://schemas.openxmlformats.org/officeDocument/2006/relationships/image"/><Relationship Id="rId2" Target="https://www.vosesoftware.com/riskwiki/VoseCombined.php" TargetMode="External" Type="http://schemas.openxmlformats.org/officeDocument/2006/relationships/hyperlink"/><Relationship Id="rId1" Target="../slideLayouts/slideLayout2.xml" Type="http://schemas.openxmlformats.org/officeDocument/2006/relationships/slideLayout"/></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arget="../media/image10.jpeg" Type="http://schemas.openxmlformats.org/officeDocument/2006/relationships/image"/><Relationship Id="rId1" Target="../slideLayouts/slideLayout2.xml" Type="http://schemas.openxmlformats.org/officeDocument/2006/relationships/slideLayout"/></Relationships>
</file>

<file path=ppt/slides/_rels/slide49.xml.rels><?xml version="1.0" encoding="UTF-8" standalone="yes" ?><Relationships xmlns="http://schemas.openxmlformats.org/package/2006/relationships"><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Tree>
    <p:extLst>
      <p:ext uri="{BB962C8B-B14F-4D97-AF65-F5344CB8AC3E}">
        <p14:creationId xmlns:p14="http://schemas.microsoft.com/office/powerpoint/2010/main" val="403828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9C9B-A3A4-6F4E-A32E-F243F5281398}"/>
              </a:ext>
            </a:extLst>
          </p:cNvPr>
          <p:cNvSpPr>
            <a:spLocks noGrp="1"/>
          </p:cNvSpPr>
          <p:nvPr>
            <p:ph type="title"/>
          </p:nvPr>
        </p:nvSpPr>
        <p:spPr/>
        <p:txBody>
          <a:bodyPr/>
          <a:lstStyle/>
          <a:p>
            <a:r>
              <a:rPr lang="en-US" dirty="0"/>
              <a:t>Subject Matter Experts</a:t>
            </a:r>
          </a:p>
        </p:txBody>
      </p:sp>
      <p:sp>
        <p:nvSpPr>
          <p:cNvPr id="3" name="Content Placeholder 2">
            <a:extLst>
              <a:ext uri="{FF2B5EF4-FFF2-40B4-BE49-F238E27FC236}">
                <a16:creationId xmlns:a16="http://schemas.microsoft.com/office/drawing/2014/main" id="{F6BCD4C2-012F-4342-AFB3-63758882CC78}"/>
              </a:ext>
            </a:extLst>
          </p:cNvPr>
          <p:cNvSpPr>
            <a:spLocks noGrp="1"/>
          </p:cNvSpPr>
          <p:nvPr>
            <p:ph idx="1"/>
          </p:nvPr>
        </p:nvSpPr>
        <p:spPr/>
        <p:txBody>
          <a:bodyPr/>
          <a:lstStyle/>
          <a:p>
            <a:r>
              <a:rPr lang="en-US" dirty="0"/>
              <a:t>You can always invite additional SMEs as you work yourself through the scenario and feel there are gaps that others can help address.</a:t>
            </a:r>
          </a:p>
          <a:p>
            <a:r>
              <a:rPr lang="en-US" dirty="0"/>
              <a:t>When there are areas of high uncertainty, due to lack of insights from SMEs, missing corporate capabilities (process, people or technology) then these must be specifically documented. Hiding our uncertainty serves no one.</a:t>
            </a:r>
          </a:p>
          <a:p>
            <a:r>
              <a:rPr lang="en-US" dirty="0"/>
              <a:t>Talking openly about our uncertainty might lead to revelation of other untapped data sources or management allocating resources to address the uncertainty.</a:t>
            </a:r>
          </a:p>
        </p:txBody>
      </p:sp>
    </p:spTree>
    <p:extLst>
      <p:ext uri="{BB962C8B-B14F-4D97-AF65-F5344CB8AC3E}">
        <p14:creationId xmlns:p14="http://schemas.microsoft.com/office/powerpoint/2010/main" val="313996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5"/>
          <p:cNvGraphicFramePr>
            <a:graphicFrameLocks/>
          </p:cNvGraphicFramePr>
          <p:nvPr>
            <p:extLst>
              <p:ext uri="{D42A27DB-BD31-4B8C-83A1-F6EECF244321}">
                <p14:modId xmlns:p14="http://schemas.microsoft.com/office/powerpoint/2010/main" val="136854361"/>
              </p:ext>
            </p:extLst>
          </p:nvPr>
        </p:nvGraphicFramePr>
        <p:xfrm>
          <a:off x="-228600" y="1080125"/>
          <a:ext cx="11651707" cy="48453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ight Arrow 1">
            <a:extLst>
              <a:ext uri="{FF2B5EF4-FFF2-40B4-BE49-F238E27FC236}">
                <a16:creationId xmlns:a16="http://schemas.microsoft.com/office/drawing/2014/main" id="{9CE6747E-0140-5D4F-B71B-6EA04829F2E5}"/>
              </a:ext>
            </a:extLst>
          </p:cNvPr>
          <p:cNvSpPr/>
          <p:nvPr/>
        </p:nvSpPr>
        <p:spPr>
          <a:xfrm>
            <a:off x="7717559" y="1311349"/>
            <a:ext cx="2378337" cy="707883"/>
          </a:xfrm>
          <a:prstGeom prst="rightArrow">
            <a:avLst/>
          </a:prstGeom>
          <a:gradFill flip="none" rotWithShape="1">
            <a:gsLst>
              <a:gs pos="0">
                <a:srgbClr val="4472C4">
                  <a:lumMod val="89000"/>
                </a:srgbClr>
              </a:gs>
              <a:gs pos="23000">
                <a:srgbClr val="4472C4">
                  <a:lumMod val="89000"/>
                </a:srgbClr>
              </a:gs>
              <a:gs pos="69000">
                <a:srgbClr val="4472C4">
                  <a:lumMod val="75000"/>
                </a:srgbClr>
              </a:gs>
              <a:gs pos="97000">
                <a:srgbClr val="4472C4">
                  <a:lumMod val="70000"/>
                </a:srgbClr>
              </a:gs>
            </a:gsLst>
            <a:lin ang="13500000" scaled="1"/>
            <a:tileRect/>
          </a:gradFill>
          <a:ln w="12700" cap="flat" cmpd="sng" algn="ctr">
            <a:noFill/>
            <a:prstDash val="solid"/>
            <a:miter lim="800000"/>
          </a:ln>
          <a:effectLst/>
        </p:spPr>
        <p:txBody>
          <a:bodyPr spcFirstLastPara="0" vert="horz" wrap="square" lIns="60960" tIns="60960" rIns="60960" bIns="60960" numCol="1" spcCol="1270" anchor="ctr" anchorCtr="0">
            <a:noAutofit/>
          </a:bodyPr>
          <a:lstStyle/>
          <a:p>
            <a:endParaRPr lang="en-US" sz="1600" b="1"/>
          </a:p>
        </p:txBody>
      </p:sp>
      <p:sp>
        <p:nvSpPr>
          <p:cNvPr id="26" name="Right Arrow 25">
            <a:extLst>
              <a:ext uri="{FF2B5EF4-FFF2-40B4-BE49-F238E27FC236}">
                <a16:creationId xmlns:a16="http://schemas.microsoft.com/office/drawing/2014/main" id="{F89C7A19-53A5-7C48-91B1-D0487666AD4A}"/>
              </a:ext>
            </a:extLst>
          </p:cNvPr>
          <p:cNvSpPr/>
          <p:nvPr/>
        </p:nvSpPr>
        <p:spPr>
          <a:xfrm rot="10800000">
            <a:off x="2008571" y="1311347"/>
            <a:ext cx="2378344" cy="707885"/>
          </a:xfrm>
          <a:prstGeom prst="rightArrow">
            <a:avLst/>
          </a:prstGeom>
          <a:gradFill flip="none" rotWithShape="1">
            <a:gsLst>
              <a:gs pos="0">
                <a:srgbClr val="5B9BD5">
                  <a:lumMod val="89000"/>
                </a:srgbClr>
              </a:gs>
              <a:gs pos="23000">
                <a:srgbClr val="5B9BD5">
                  <a:lumMod val="89000"/>
                </a:srgbClr>
              </a:gs>
              <a:gs pos="69000">
                <a:srgbClr val="5B9BD5">
                  <a:lumMod val="75000"/>
                </a:srgbClr>
              </a:gs>
              <a:gs pos="97000">
                <a:srgbClr val="5B9BD5">
                  <a:lumMod val="70000"/>
                </a:srgbClr>
              </a:gs>
            </a:gsLst>
            <a:lin ang="0" scaled="1"/>
            <a:tileRect/>
          </a:gradFill>
          <a:ln w="12700" cap="flat" cmpd="sng" algn="ctr">
            <a:noFill/>
            <a:prstDash val="solid"/>
            <a:miter lim="800000"/>
          </a:ln>
          <a:effectLst/>
        </p:spPr>
        <p:txBody>
          <a:bodyPr spcFirstLastPara="0" vert="horz" wrap="square" lIns="60960" tIns="60960" rIns="60960" bIns="60960" numCol="1" spcCol="1270" anchor="ctr" anchorCtr="0">
            <a:noAutofit/>
          </a:bodyPr>
          <a:lstStyle/>
          <a:p>
            <a:endParaRPr lang="en-US" sz="1600" b="1" dirty="0"/>
          </a:p>
        </p:txBody>
      </p:sp>
      <p:sp>
        <p:nvSpPr>
          <p:cNvPr id="3" name="Title 2">
            <a:extLst>
              <a:ext uri="{FF2B5EF4-FFF2-40B4-BE49-F238E27FC236}">
                <a16:creationId xmlns:a16="http://schemas.microsoft.com/office/drawing/2014/main" id="{2DCA7F27-BB09-1242-A7E0-DC28FDA4C804}"/>
              </a:ext>
            </a:extLst>
          </p:cNvPr>
          <p:cNvSpPr>
            <a:spLocks noGrp="1"/>
          </p:cNvSpPr>
          <p:nvPr>
            <p:ph type="title"/>
          </p:nvPr>
        </p:nvSpPr>
        <p:spPr>
          <a:xfrm>
            <a:off x="838200" y="0"/>
            <a:ext cx="10515600" cy="1325563"/>
          </a:xfrm>
        </p:spPr>
        <p:txBody>
          <a:bodyPr/>
          <a:lstStyle/>
          <a:p>
            <a:r>
              <a:rPr lang="en-US" dirty="0"/>
              <a:t>Where do we start?</a:t>
            </a:r>
          </a:p>
        </p:txBody>
      </p:sp>
      <p:sp>
        <p:nvSpPr>
          <p:cNvPr id="5" name="TextBox 4">
            <a:extLst>
              <a:ext uri="{FF2B5EF4-FFF2-40B4-BE49-F238E27FC236}">
                <a16:creationId xmlns:a16="http://schemas.microsoft.com/office/drawing/2014/main" id="{32A116A6-11F1-494D-8C51-30D4F70FB16E}"/>
              </a:ext>
            </a:extLst>
          </p:cNvPr>
          <p:cNvSpPr txBox="1"/>
          <p:nvPr/>
        </p:nvSpPr>
        <p:spPr>
          <a:xfrm>
            <a:off x="3583984" y="1055019"/>
            <a:ext cx="505267" cy="923330"/>
          </a:xfrm>
          <a:prstGeom prst="rect">
            <a:avLst/>
          </a:prstGeom>
          <a:noFill/>
        </p:spPr>
        <p:txBody>
          <a:bodyPr wrap="none" rtlCol="0">
            <a:spAutoFit/>
          </a:bodyPr>
          <a:lstStyle/>
          <a:p>
            <a:r>
              <a:rPr lang="en-US" sz="5400" b="1" dirty="0">
                <a:solidFill>
                  <a:srgbClr val="FFC000"/>
                </a:solidFill>
              </a:rPr>
              <a:t>?</a:t>
            </a:r>
          </a:p>
        </p:txBody>
      </p:sp>
      <p:sp>
        <p:nvSpPr>
          <p:cNvPr id="27" name="TextBox 26">
            <a:extLst>
              <a:ext uri="{FF2B5EF4-FFF2-40B4-BE49-F238E27FC236}">
                <a16:creationId xmlns:a16="http://schemas.microsoft.com/office/drawing/2014/main" id="{F11E02EF-59B1-1A42-A377-3F45CEA6E81A}"/>
              </a:ext>
            </a:extLst>
          </p:cNvPr>
          <p:cNvSpPr txBox="1"/>
          <p:nvPr/>
        </p:nvSpPr>
        <p:spPr>
          <a:xfrm>
            <a:off x="8239501" y="1055019"/>
            <a:ext cx="505267" cy="923330"/>
          </a:xfrm>
          <a:prstGeom prst="rect">
            <a:avLst/>
          </a:prstGeom>
          <a:noFill/>
        </p:spPr>
        <p:txBody>
          <a:bodyPr wrap="none" rtlCol="0">
            <a:spAutoFit/>
          </a:bodyPr>
          <a:lstStyle/>
          <a:p>
            <a:r>
              <a:rPr lang="en-US" sz="5400" b="1" dirty="0">
                <a:solidFill>
                  <a:srgbClr val="FFC000"/>
                </a:solidFill>
              </a:rPr>
              <a:t>?</a:t>
            </a:r>
          </a:p>
        </p:txBody>
      </p:sp>
    </p:spTree>
    <p:custDataLst>
      <p:tags r:id="rId1"/>
    </p:custDataLst>
    <p:extLst>
      <p:ext uri="{BB962C8B-B14F-4D97-AF65-F5344CB8AC3E}">
        <p14:creationId xmlns:p14="http://schemas.microsoft.com/office/powerpoint/2010/main" val="381163602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19C2-5106-A545-9808-EC7D0A46097E}"/>
              </a:ext>
            </a:extLst>
          </p:cNvPr>
          <p:cNvSpPr>
            <a:spLocks noGrp="1"/>
          </p:cNvSpPr>
          <p:nvPr>
            <p:ph type="title"/>
          </p:nvPr>
        </p:nvSpPr>
        <p:spPr/>
        <p:txBody>
          <a:bodyPr/>
          <a:lstStyle/>
          <a:p>
            <a:r>
              <a:rPr lang="en-US" dirty="0"/>
              <a:t>Where do we start?</a:t>
            </a:r>
          </a:p>
        </p:txBody>
      </p:sp>
      <p:sp>
        <p:nvSpPr>
          <p:cNvPr id="3" name="Content Placeholder 2">
            <a:extLst>
              <a:ext uri="{FF2B5EF4-FFF2-40B4-BE49-F238E27FC236}">
                <a16:creationId xmlns:a16="http://schemas.microsoft.com/office/drawing/2014/main" id="{62FCAED8-2B17-5240-B34E-21FF2EA7CECF}"/>
              </a:ext>
            </a:extLst>
          </p:cNvPr>
          <p:cNvSpPr>
            <a:spLocks noGrp="1"/>
          </p:cNvSpPr>
          <p:nvPr>
            <p:ph idx="1"/>
          </p:nvPr>
        </p:nvSpPr>
        <p:spPr/>
        <p:txBody>
          <a:bodyPr/>
          <a:lstStyle/>
          <a:p>
            <a:r>
              <a:rPr lang="en-US" dirty="0"/>
              <a:t>There is no fixed rule on whether to start with the frequency side or loss magnitude side. There is no right or wrong answer.</a:t>
            </a:r>
          </a:p>
          <a:p>
            <a:r>
              <a:rPr lang="en-US" dirty="0"/>
              <a:t>Starting with loss magnitude might sometimes be easier because you typically have more insight into the loss estimates.</a:t>
            </a:r>
          </a:p>
          <a:p>
            <a:r>
              <a:rPr lang="en-US" dirty="0"/>
              <a:t>Starting with the frequency side could be more useful to help you understand the scenario better since it includes all the variables (other than loss magnitude) that lead up to a loss event.</a:t>
            </a:r>
          </a:p>
          <a:p>
            <a:endParaRPr lang="en-US" dirty="0"/>
          </a:p>
        </p:txBody>
      </p:sp>
    </p:spTree>
    <p:extLst>
      <p:ext uri="{BB962C8B-B14F-4D97-AF65-F5344CB8AC3E}">
        <p14:creationId xmlns:p14="http://schemas.microsoft.com/office/powerpoint/2010/main" val="234213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7843-8CF7-B442-8DE7-284759B9FEE1}"/>
              </a:ext>
            </a:extLst>
          </p:cNvPr>
          <p:cNvSpPr>
            <a:spLocks noGrp="1"/>
          </p:cNvSpPr>
          <p:nvPr>
            <p:ph type="title"/>
          </p:nvPr>
        </p:nvSpPr>
        <p:spPr/>
        <p:txBody>
          <a:bodyPr/>
          <a:lstStyle/>
          <a:p>
            <a:r>
              <a:rPr lang="en-US" dirty="0"/>
              <a:t>How deep do we go down the rabbit hole?</a:t>
            </a:r>
          </a:p>
        </p:txBody>
      </p:sp>
      <p:sp>
        <p:nvSpPr>
          <p:cNvPr id="3" name="Content Placeholder 2">
            <a:extLst>
              <a:ext uri="{FF2B5EF4-FFF2-40B4-BE49-F238E27FC236}">
                <a16:creationId xmlns:a16="http://schemas.microsoft.com/office/drawing/2014/main" id="{4B1F97DD-108D-D046-B31E-4583C253E441}"/>
              </a:ext>
            </a:extLst>
          </p:cNvPr>
          <p:cNvSpPr>
            <a:spLocks noGrp="1"/>
          </p:cNvSpPr>
          <p:nvPr>
            <p:ph idx="1"/>
          </p:nvPr>
        </p:nvSpPr>
        <p:spPr>
          <a:xfrm>
            <a:off x="838200" y="1825625"/>
            <a:ext cx="7311887" cy="4351338"/>
          </a:xfrm>
        </p:spPr>
        <p:txBody>
          <a:bodyPr>
            <a:normAutofit fontScale="92500"/>
          </a:bodyPr>
          <a:lstStyle/>
          <a:p>
            <a:r>
              <a:rPr lang="en-US" dirty="0"/>
              <a:t>We always prefer to stay on the higher levels as long as we have sufficiently accurate estimates.</a:t>
            </a:r>
          </a:p>
          <a:p>
            <a:r>
              <a:rPr lang="en-US" dirty="0"/>
              <a:t>Decomposing risk with even more inaccurate estimates will result in inaccurate analysis.</a:t>
            </a:r>
          </a:p>
          <a:p>
            <a:r>
              <a:rPr lang="en-US" dirty="0"/>
              <a:t>Nonetheless, it’s useful to review all the variables to ensure our thinking matches the model. </a:t>
            </a:r>
          </a:p>
          <a:p>
            <a:r>
              <a:rPr lang="en-US" dirty="0"/>
              <a:t>When thinking about the scenario use the model for guidance. One major advantage of using a good model, is that it can make us take notice of something we were not previously considering.</a:t>
            </a:r>
          </a:p>
        </p:txBody>
      </p:sp>
      <p:pic>
        <p:nvPicPr>
          <p:cNvPr id="4" name="Picture 3">
            <a:extLst>
              <a:ext uri="{FF2B5EF4-FFF2-40B4-BE49-F238E27FC236}">
                <a16:creationId xmlns:a16="http://schemas.microsoft.com/office/drawing/2014/main" id="{C43425BB-D806-F24B-B8A8-84FABF8AAEBE}"/>
              </a:ext>
            </a:extLst>
          </p:cNvPr>
          <p:cNvPicPr>
            <a:picLocks noChangeAspect="1"/>
          </p:cNvPicPr>
          <p:nvPr/>
        </p:nvPicPr>
        <p:blipFill>
          <a:blip r:embed="rId2"/>
          <a:stretch>
            <a:fillRect/>
          </a:stretch>
        </p:blipFill>
        <p:spPr>
          <a:xfrm>
            <a:off x="8722086" y="2859089"/>
            <a:ext cx="3182048" cy="1325564"/>
          </a:xfrm>
          <a:prstGeom prst="rect">
            <a:avLst/>
          </a:prstGeom>
        </p:spPr>
      </p:pic>
      <p:sp>
        <p:nvSpPr>
          <p:cNvPr id="5" name="Striped Right Arrow 4">
            <a:extLst>
              <a:ext uri="{FF2B5EF4-FFF2-40B4-BE49-F238E27FC236}">
                <a16:creationId xmlns:a16="http://schemas.microsoft.com/office/drawing/2014/main" id="{33A93D47-D23F-C949-8C42-A47E6B9D9716}"/>
              </a:ext>
            </a:extLst>
          </p:cNvPr>
          <p:cNvSpPr/>
          <p:nvPr/>
        </p:nvSpPr>
        <p:spPr>
          <a:xfrm rot="5400000">
            <a:off x="7901611" y="3364179"/>
            <a:ext cx="1325565" cy="315383"/>
          </a:xfrm>
          <a:prstGeom prst="stripedRightArrow">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82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F9EF-0030-1D46-945A-1884FEE11E4C}"/>
              </a:ext>
            </a:extLst>
          </p:cNvPr>
          <p:cNvSpPr>
            <a:spLocks noGrp="1"/>
          </p:cNvSpPr>
          <p:nvPr>
            <p:ph type="title"/>
          </p:nvPr>
        </p:nvSpPr>
        <p:spPr/>
        <p:txBody>
          <a:bodyPr/>
          <a:lstStyle/>
          <a:p>
            <a:r>
              <a:rPr lang="en-US" dirty="0"/>
              <a:t>Analysis Approaches</a:t>
            </a:r>
          </a:p>
        </p:txBody>
      </p:sp>
      <p:sp>
        <p:nvSpPr>
          <p:cNvPr id="3" name="Content Placeholder 2">
            <a:extLst>
              <a:ext uri="{FF2B5EF4-FFF2-40B4-BE49-F238E27FC236}">
                <a16:creationId xmlns:a16="http://schemas.microsoft.com/office/drawing/2014/main" id="{073A546E-9719-F348-886B-354D25D28FFA}"/>
              </a:ext>
            </a:extLst>
          </p:cNvPr>
          <p:cNvSpPr>
            <a:spLocks noGrp="1"/>
          </p:cNvSpPr>
          <p:nvPr>
            <p:ph idx="1"/>
          </p:nvPr>
        </p:nvSpPr>
        <p:spPr/>
        <p:txBody>
          <a:bodyPr>
            <a:normAutofit/>
          </a:bodyPr>
          <a:lstStyle/>
          <a:p>
            <a:pPr marL="0" indent="0">
              <a:buNone/>
            </a:pPr>
            <a:r>
              <a:rPr lang="en-US" dirty="0"/>
              <a:t>There are essentially two approaches to the analysis.</a:t>
            </a:r>
          </a:p>
          <a:p>
            <a:pPr marL="0" indent="0">
              <a:buNone/>
            </a:pPr>
            <a:r>
              <a:rPr lang="en-US" b="1" dirty="0"/>
              <a:t>1. Open Brainstorming first, then mapping to the model</a:t>
            </a:r>
          </a:p>
          <a:p>
            <a:r>
              <a:rPr lang="en-US" dirty="0"/>
              <a:t>This is similar to an open brainstorming session where all ideas are collected and evaluated later for suitability for the analysis. This approach is suitable if the building blocks of the scenario are unfamiliar. For example in our case we will be talking about ransomware and many might not fully understand what it is or have misconceptions on what it is.</a:t>
            </a:r>
          </a:p>
          <a:p>
            <a:r>
              <a:rPr lang="en-US" dirty="0"/>
              <a:t>This approach could use a mind map, white board, post-it notes…</a:t>
            </a:r>
          </a:p>
        </p:txBody>
      </p:sp>
    </p:spTree>
    <p:extLst>
      <p:ext uri="{BB962C8B-B14F-4D97-AF65-F5344CB8AC3E}">
        <p14:creationId xmlns:p14="http://schemas.microsoft.com/office/powerpoint/2010/main" val="34201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26B58B-9AC9-E04C-8765-254027B260A8}"/>
              </a:ext>
            </a:extLst>
          </p:cNvPr>
          <p:cNvPicPr>
            <a:picLocks noChangeAspect="1"/>
          </p:cNvPicPr>
          <p:nvPr/>
        </p:nvPicPr>
        <p:blipFill>
          <a:blip r:embed="rId2"/>
          <a:stretch>
            <a:fillRect/>
          </a:stretch>
        </p:blipFill>
        <p:spPr>
          <a:xfrm>
            <a:off x="920069" y="0"/>
            <a:ext cx="10351861" cy="6858000"/>
          </a:xfrm>
          <a:prstGeom prst="rect">
            <a:avLst/>
          </a:prstGeom>
        </p:spPr>
      </p:pic>
      <p:sp>
        <p:nvSpPr>
          <p:cNvPr id="2" name="Title 1">
            <a:extLst>
              <a:ext uri="{FF2B5EF4-FFF2-40B4-BE49-F238E27FC236}">
                <a16:creationId xmlns:a16="http://schemas.microsoft.com/office/drawing/2014/main" id="{D70E97AF-6BD3-9642-BFD1-5A753A52CBA4}"/>
              </a:ext>
            </a:extLst>
          </p:cNvPr>
          <p:cNvSpPr>
            <a:spLocks noGrp="1"/>
          </p:cNvSpPr>
          <p:nvPr>
            <p:ph type="title"/>
          </p:nvPr>
        </p:nvSpPr>
        <p:spPr/>
        <p:txBody>
          <a:bodyPr/>
          <a:lstStyle/>
          <a:p>
            <a:r>
              <a:rPr lang="en-US" dirty="0"/>
              <a:t>Mind map Example</a:t>
            </a:r>
          </a:p>
        </p:txBody>
      </p:sp>
    </p:spTree>
    <p:extLst>
      <p:ext uri="{BB962C8B-B14F-4D97-AF65-F5344CB8AC3E}">
        <p14:creationId xmlns:p14="http://schemas.microsoft.com/office/powerpoint/2010/main" val="359254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F9EF-0030-1D46-945A-1884FEE11E4C}"/>
              </a:ext>
            </a:extLst>
          </p:cNvPr>
          <p:cNvSpPr>
            <a:spLocks noGrp="1"/>
          </p:cNvSpPr>
          <p:nvPr>
            <p:ph type="title"/>
          </p:nvPr>
        </p:nvSpPr>
        <p:spPr/>
        <p:txBody>
          <a:bodyPr/>
          <a:lstStyle/>
          <a:p>
            <a:r>
              <a:rPr lang="en-US" dirty="0"/>
              <a:t>Analysis Approaches</a:t>
            </a:r>
          </a:p>
        </p:txBody>
      </p:sp>
      <p:sp>
        <p:nvSpPr>
          <p:cNvPr id="3" name="Content Placeholder 2">
            <a:extLst>
              <a:ext uri="{FF2B5EF4-FFF2-40B4-BE49-F238E27FC236}">
                <a16:creationId xmlns:a16="http://schemas.microsoft.com/office/drawing/2014/main" id="{073A546E-9719-F348-886B-354D25D28FFA}"/>
              </a:ext>
            </a:extLst>
          </p:cNvPr>
          <p:cNvSpPr>
            <a:spLocks noGrp="1"/>
          </p:cNvSpPr>
          <p:nvPr>
            <p:ph idx="1"/>
          </p:nvPr>
        </p:nvSpPr>
        <p:spPr/>
        <p:txBody>
          <a:bodyPr>
            <a:normAutofit/>
          </a:bodyPr>
          <a:lstStyle/>
          <a:p>
            <a:pPr marL="0" indent="0">
              <a:buNone/>
            </a:pPr>
            <a:r>
              <a:rPr lang="en-US" b="1" dirty="0"/>
              <a:t>2. Map to the model</a:t>
            </a:r>
          </a:p>
          <a:p>
            <a:pPr marL="0" indent="0">
              <a:buNone/>
            </a:pPr>
            <a:r>
              <a:rPr lang="en-US" dirty="0"/>
              <a:t>In this approach we directly map our inputs to the model. Usually participants are very familiar with the scenario and its components. </a:t>
            </a:r>
          </a:p>
          <a:p>
            <a:pPr marL="0" indent="0">
              <a:buNone/>
            </a:pPr>
            <a:r>
              <a:rPr lang="en-US" dirty="0"/>
              <a:t>Even if you start with brainstorming you will then follow it with mapping to the model.</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58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F9EF-0030-1D46-945A-1884FEE11E4C}"/>
              </a:ext>
            </a:extLst>
          </p:cNvPr>
          <p:cNvSpPr>
            <a:spLocks noGrp="1"/>
          </p:cNvSpPr>
          <p:nvPr>
            <p:ph type="title"/>
          </p:nvPr>
        </p:nvSpPr>
        <p:spPr/>
        <p:txBody>
          <a:bodyPr/>
          <a:lstStyle/>
          <a:p>
            <a:r>
              <a:rPr lang="en-US" dirty="0"/>
              <a:t>Analysis Approaches</a:t>
            </a:r>
          </a:p>
        </p:txBody>
      </p:sp>
      <p:sp>
        <p:nvSpPr>
          <p:cNvPr id="3" name="Content Placeholder 2">
            <a:extLst>
              <a:ext uri="{FF2B5EF4-FFF2-40B4-BE49-F238E27FC236}">
                <a16:creationId xmlns:a16="http://schemas.microsoft.com/office/drawing/2014/main" id="{073A546E-9719-F348-886B-354D25D28FFA}"/>
              </a:ext>
            </a:extLst>
          </p:cNvPr>
          <p:cNvSpPr>
            <a:spLocks noGrp="1"/>
          </p:cNvSpPr>
          <p:nvPr>
            <p:ph idx="1"/>
          </p:nvPr>
        </p:nvSpPr>
        <p:spPr/>
        <p:txBody>
          <a:bodyPr>
            <a:normAutofit/>
          </a:bodyPr>
          <a:lstStyle/>
          <a:p>
            <a:pPr marL="0" indent="0">
              <a:buNone/>
            </a:pPr>
            <a:r>
              <a:rPr lang="en-US" dirty="0"/>
              <a:t>In either approach the beauty of using a model is that there is no judgment, there is no right or wrong.</a:t>
            </a:r>
          </a:p>
          <a:p>
            <a:pPr marL="0" indent="0">
              <a:buNone/>
            </a:pPr>
            <a:r>
              <a:rPr lang="en-US" dirty="0"/>
              <a:t>All participants are basically focused on finding the best sources of data, the discussion is on the quality of data and how it fits the model.</a:t>
            </a:r>
          </a:p>
          <a:p>
            <a:pPr marL="0" indent="0">
              <a:buNone/>
            </a:pPr>
            <a:endParaRPr lang="en-US" dirty="0"/>
          </a:p>
        </p:txBody>
      </p:sp>
    </p:spTree>
    <p:extLst>
      <p:ext uri="{BB962C8B-B14F-4D97-AF65-F5344CB8AC3E}">
        <p14:creationId xmlns:p14="http://schemas.microsoft.com/office/powerpoint/2010/main" val="371285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9DA6-9744-1C4B-A46B-4C18AF6B46C7}"/>
              </a:ext>
            </a:extLst>
          </p:cNvPr>
          <p:cNvSpPr>
            <a:spLocks noGrp="1"/>
          </p:cNvSpPr>
          <p:nvPr>
            <p:ph type="title"/>
          </p:nvPr>
        </p:nvSpPr>
        <p:spPr/>
        <p:txBody>
          <a:bodyPr/>
          <a:lstStyle/>
          <a:p>
            <a:r>
              <a:rPr lang="en-US" dirty="0"/>
              <a:t>Starting with Loss Event Frequency</a:t>
            </a:r>
          </a:p>
        </p:txBody>
      </p:sp>
      <p:sp>
        <p:nvSpPr>
          <p:cNvPr id="3" name="Content Placeholder 2">
            <a:extLst>
              <a:ext uri="{FF2B5EF4-FFF2-40B4-BE49-F238E27FC236}">
                <a16:creationId xmlns:a16="http://schemas.microsoft.com/office/drawing/2014/main" id="{8AC6AE73-1FDA-524B-9982-1A33E3E85078}"/>
              </a:ext>
            </a:extLst>
          </p:cNvPr>
          <p:cNvSpPr>
            <a:spLocks noGrp="1"/>
          </p:cNvSpPr>
          <p:nvPr>
            <p:ph idx="1"/>
          </p:nvPr>
        </p:nvSpPr>
        <p:spPr/>
        <p:txBody>
          <a:bodyPr/>
          <a:lstStyle/>
          <a:p>
            <a:r>
              <a:rPr lang="en-US" dirty="0"/>
              <a:t>In this example we choose to start with the loss event frequency side.</a:t>
            </a:r>
          </a:p>
          <a:p>
            <a:r>
              <a:rPr lang="en-US" dirty="0"/>
              <a:t>It is always good to start with a more general understanding of the scenario. Look at the bigger picture then focus on the details.</a:t>
            </a:r>
          </a:p>
          <a:p>
            <a:r>
              <a:rPr lang="en-US" dirty="0"/>
              <a:t>At the center of the scenario we have “Ransomware”. </a:t>
            </a:r>
          </a:p>
          <a:p>
            <a:r>
              <a:rPr lang="en-US" dirty="0"/>
              <a:t>What do we know about Ransomware?</a:t>
            </a:r>
          </a:p>
          <a:p>
            <a:endParaRPr lang="en-US" dirty="0"/>
          </a:p>
        </p:txBody>
      </p:sp>
    </p:spTree>
    <p:extLst>
      <p:ext uri="{BB962C8B-B14F-4D97-AF65-F5344CB8AC3E}">
        <p14:creationId xmlns:p14="http://schemas.microsoft.com/office/powerpoint/2010/main" val="4187532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0F12-1213-6349-BA64-46ABB89CE9A7}"/>
              </a:ext>
            </a:extLst>
          </p:cNvPr>
          <p:cNvSpPr>
            <a:spLocks noGrp="1"/>
          </p:cNvSpPr>
          <p:nvPr>
            <p:ph type="title"/>
          </p:nvPr>
        </p:nvSpPr>
        <p:spPr/>
        <p:txBody>
          <a:bodyPr/>
          <a:lstStyle/>
          <a:p>
            <a:r>
              <a:rPr lang="en-US" dirty="0"/>
              <a:t>Ransomware</a:t>
            </a:r>
          </a:p>
        </p:txBody>
      </p:sp>
      <p:sp>
        <p:nvSpPr>
          <p:cNvPr id="3" name="Content Placeholder 2">
            <a:extLst>
              <a:ext uri="{FF2B5EF4-FFF2-40B4-BE49-F238E27FC236}">
                <a16:creationId xmlns:a16="http://schemas.microsoft.com/office/drawing/2014/main" id="{4049C04E-1B49-4C45-B0CB-30E56CA643D3}"/>
              </a:ext>
            </a:extLst>
          </p:cNvPr>
          <p:cNvSpPr>
            <a:spLocks noGrp="1"/>
          </p:cNvSpPr>
          <p:nvPr>
            <p:ph idx="1"/>
          </p:nvPr>
        </p:nvSpPr>
        <p:spPr/>
        <p:txBody>
          <a:bodyPr>
            <a:normAutofit fontScale="92500" lnSpcReduction="10000"/>
          </a:bodyPr>
          <a:lstStyle/>
          <a:p>
            <a:r>
              <a:rPr lang="en-US" dirty="0"/>
              <a:t>Ransomware is a form of malware.</a:t>
            </a:r>
          </a:p>
          <a:p>
            <a:r>
              <a:rPr lang="en-US" dirty="0"/>
              <a:t>Ransomware encrypts files and locks up computers. </a:t>
            </a:r>
          </a:p>
          <a:p>
            <a:r>
              <a:rPr lang="en-US" dirty="0"/>
              <a:t>Once the ransom is paid (through cryptocurrency) the hacker promises to release the decryption key.</a:t>
            </a:r>
          </a:p>
          <a:p>
            <a:r>
              <a:rPr lang="en-US" dirty="0"/>
              <a:t>There is no guarantee that the decryption keys will be released or that they will work.</a:t>
            </a:r>
          </a:p>
          <a:p>
            <a:r>
              <a:rPr lang="en-US" dirty="0"/>
              <a:t>Sometimes the encryption is implemented badly and cyber security companies offer free decryption keys. </a:t>
            </a:r>
            <a:r>
              <a:rPr lang="en-US" dirty="0">
                <a:hlinkClick r:id="rId2"/>
              </a:rPr>
              <a:t>https://www.nomoreransom.org</a:t>
            </a:r>
            <a:r>
              <a:rPr lang="en-US" dirty="0"/>
              <a:t>.</a:t>
            </a:r>
          </a:p>
          <a:p>
            <a:r>
              <a:rPr lang="en-US" b="1" dirty="0"/>
              <a:t>We assume in this scenario that there is no free encryption available.</a:t>
            </a:r>
          </a:p>
          <a:p>
            <a:r>
              <a:rPr lang="en-US" dirty="0"/>
              <a:t>Ransomware is typically opportunistic in nature i.e. the cyber criminals do not specifically target companies.</a:t>
            </a:r>
          </a:p>
          <a:p>
            <a:endParaRPr lang="en-US" dirty="0"/>
          </a:p>
        </p:txBody>
      </p:sp>
    </p:spTree>
    <p:extLst>
      <p:ext uri="{BB962C8B-B14F-4D97-AF65-F5344CB8AC3E}">
        <p14:creationId xmlns:p14="http://schemas.microsoft.com/office/powerpoint/2010/main" val="238672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77046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4305-3DD3-3544-99D9-4E78B9F1B532}"/>
              </a:ext>
            </a:extLst>
          </p:cNvPr>
          <p:cNvSpPr>
            <a:spLocks noGrp="1"/>
          </p:cNvSpPr>
          <p:nvPr>
            <p:ph type="title"/>
          </p:nvPr>
        </p:nvSpPr>
        <p:spPr/>
        <p:txBody>
          <a:bodyPr/>
          <a:lstStyle/>
          <a:p>
            <a:r>
              <a:rPr lang="en-US" dirty="0"/>
              <a:t>Ransomware</a:t>
            </a:r>
          </a:p>
        </p:txBody>
      </p:sp>
      <p:sp>
        <p:nvSpPr>
          <p:cNvPr id="3" name="Content Placeholder 2">
            <a:extLst>
              <a:ext uri="{FF2B5EF4-FFF2-40B4-BE49-F238E27FC236}">
                <a16:creationId xmlns:a16="http://schemas.microsoft.com/office/drawing/2014/main" id="{FDE2034E-79A9-664C-9567-E84713DFC27A}"/>
              </a:ext>
            </a:extLst>
          </p:cNvPr>
          <p:cNvSpPr>
            <a:spLocks noGrp="1"/>
          </p:cNvSpPr>
          <p:nvPr>
            <p:ph idx="1"/>
          </p:nvPr>
        </p:nvSpPr>
        <p:spPr/>
        <p:txBody>
          <a:bodyPr/>
          <a:lstStyle/>
          <a:p>
            <a:r>
              <a:rPr lang="en-US" dirty="0"/>
              <a:t>Infection happens similar to any other malware infection i.e. it is initiated by the user i.e. by clicking on a malicious link, visiting a malicious or compromised website or opening an email attachment.</a:t>
            </a:r>
          </a:p>
          <a:p>
            <a:r>
              <a:rPr lang="en-US" dirty="0"/>
              <a:t>Ransomware controls are typical malware protection controls they include:</a:t>
            </a:r>
          </a:p>
          <a:p>
            <a:pPr lvl="1"/>
            <a:r>
              <a:rPr lang="en-US" b="1" dirty="0"/>
              <a:t>Technical controls </a:t>
            </a:r>
            <a:r>
              <a:rPr lang="en-US" dirty="0"/>
              <a:t>such as antivirus and antispam solutions, backup</a:t>
            </a:r>
          </a:p>
          <a:p>
            <a:pPr lvl="1"/>
            <a:r>
              <a:rPr lang="en-US" b="1" dirty="0"/>
              <a:t>Process controls </a:t>
            </a:r>
            <a:r>
              <a:rPr lang="en-US" dirty="0"/>
              <a:t>such as incident response plans…</a:t>
            </a:r>
          </a:p>
          <a:p>
            <a:pPr lvl="1"/>
            <a:r>
              <a:rPr lang="en-US" b="1" dirty="0"/>
              <a:t>Cyber Security “Hygiene” </a:t>
            </a:r>
            <a:r>
              <a:rPr lang="en-US" dirty="0"/>
              <a:t>or system hardening: Disable macro scripts, patch systems, least privilege and network segmentation</a:t>
            </a:r>
          </a:p>
          <a:p>
            <a:pPr lvl="1"/>
            <a:r>
              <a:rPr lang="en-US" b="1" dirty="0"/>
              <a:t>End user training </a:t>
            </a:r>
            <a:r>
              <a:rPr lang="en-US" dirty="0"/>
              <a:t>addressing phishing and social engineering</a:t>
            </a:r>
          </a:p>
        </p:txBody>
      </p:sp>
    </p:spTree>
    <p:extLst>
      <p:ext uri="{BB962C8B-B14F-4D97-AF65-F5344CB8AC3E}">
        <p14:creationId xmlns:p14="http://schemas.microsoft.com/office/powerpoint/2010/main" val="175700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E27B-3495-BF47-9D1E-43A1EF08EA56}"/>
              </a:ext>
            </a:extLst>
          </p:cNvPr>
          <p:cNvSpPr>
            <a:spLocks noGrp="1"/>
          </p:cNvSpPr>
          <p:nvPr>
            <p:ph type="title"/>
          </p:nvPr>
        </p:nvSpPr>
        <p:spPr/>
        <p:txBody>
          <a:bodyPr/>
          <a:lstStyle/>
          <a:p>
            <a:r>
              <a:rPr lang="en-US" dirty="0"/>
              <a:t>Paying the Ransom</a:t>
            </a:r>
          </a:p>
        </p:txBody>
      </p:sp>
      <p:sp>
        <p:nvSpPr>
          <p:cNvPr id="3" name="Content Placeholder 2">
            <a:extLst>
              <a:ext uri="{FF2B5EF4-FFF2-40B4-BE49-F238E27FC236}">
                <a16:creationId xmlns:a16="http://schemas.microsoft.com/office/drawing/2014/main" id="{EDDF63E5-1F2F-3C46-ABF3-8F3BA5ADAFA1}"/>
              </a:ext>
            </a:extLst>
          </p:cNvPr>
          <p:cNvSpPr>
            <a:spLocks noGrp="1"/>
          </p:cNvSpPr>
          <p:nvPr>
            <p:ph idx="1"/>
          </p:nvPr>
        </p:nvSpPr>
        <p:spPr/>
        <p:txBody>
          <a:bodyPr>
            <a:normAutofit lnSpcReduction="10000"/>
          </a:bodyPr>
          <a:lstStyle/>
          <a:p>
            <a:r>
              <a:rPr lang="en-US" dirty="0"/>
              <a:t>Paying the ransom is always an option victims have to consider.</a:t>
            </a:r>
          </a:p>
          <a:p>
            <a:r>
              <a:rPr lang="en-US" dirty="0"/>
              <a:t>This turns out to be a rather difficult question. Tony Martin-</a:t>
            </a:r>
            <a:r>
              <a:rPr lang="en-US" dirty="0" err="1"/>
              <a:t>Vegue</a:t>
            </a:r>
            <a:r>
              <a:rPr lang="en-US" dirty="0"/>
              <a:t> wrote a detailed  article on that topic in the ISACA Journal (behind a paywall).</a:t>
            </a:r>
          </a:p>
          <a:p>
            <a:r>
              <a:rPr lang="en-US" b="1" dirty="0"/>
              <a:t>Summary</a:t>
            </a:r>
            <a:r>
              <a:rPr lang="en-US" dirty="0"/>
              <a:t> is available here:</a:t>
            </a:r>
          </a:p>
          <a:p>
            <a:pPr lvl="1"/>
            <a:r>
              <a:rPr lang="en-US" dirty="0">
                <a:hlinkClick r:id="rId2"/>
              </a:rPr>
              <a:t>Decision Analysis of Ransomware Incidents</a:t>
            </a:r>
            <a:endParaRPr lang="en-US" dirty="0"/>
          </a:p>
          <a:p>
            <a:pPr lvl="1"/>
            <a:r>
              <a:rPr lang="en-US" dirty="0">
                <a:hlinkClick r:id="rId3"/>
              </a:rPr>
              <a:t>Pay Or Not Pay A Ransom? It’s Not That Simple</a:t>
            </a:r>
            <a:endParaRPr lang="en-US" dirty="0"/>
          </a:p>
          <a:p>
            <a:r>
              <a:rPr lang="en-US" b="1" dirty="0"/>
              <a:t>Full article </a:t>
            </a:r>
            <a:r>
              <a:rPr lang="en-US" dirty="0"/>
              <a:t>here: </a:t>
            </a:r>
          </a:p>
          <a:p>
            <a:pPr lvl="1"/>
            <a:r>
              <a:rPr lang="en-US" dirty="0">
                <a:hlinkClick r:id="rId4"/>
              </a:rPr>
              <a:t>The Downstream Effects of Cyberextortion</a:t>
            </a:r>
            <a:endParaRPr lang="en-US" dirty="0"/>
          </a:p>
          <a:p>
            <a:r>
              <a:rPr lang="en-US" b="1" dirty="0"/>
              <a:t>In this scenario we assume the company refuses to pay the ransom.</a:t>
            </a:r>
          </a:p>
          <a:p>
            <a:endParaRPr lang="en-US" dirty="0"/>
          </a:p>
        </p:txBody>
      </p:sp>
    </p:spTree>
    <p:extLst>
      <p:ext uri="{BB962C8B-B14F-4D97-AF65-F5344CB8AC3E}">
        <p14:creationId xmlns:p14="http://schemas.microsoft.com/office/powerpoint/2010/main" val="381064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72E1-E41A-8E48-863C-8C68A90CF9C8}"/>
              </a:ext>
            </a:extLst>
          </p:cNvPr>
          <p:cNvSpPr>
            <a:spLocks noGrp="1"/>
          </p:cNvSpPr>
          <p:nvPr>
            <p:ph type="title"/>
          </p:nvPr>
        </p:nvSpPr>
        <p:spPr/>
        <p:txBody>
          <a:bodyPr/>
          <a:lstStyle/>
          <a:p>
            <a:r>
              <a:rPr lang="en-US" dirty="0"/>
              <a:t>Estimating Loss Event Frequency</a:t>
            </a:r>
          </a:p>
        </p:txBody>
      </p:sp>
      <p:sp>
        <p:nvSpPr>
          <p:cNvPr id="3" name="Content Placeholder 2">
            <a:extLst>
              <a:ext uri="{FF2B5EF4-FFF2-40B4-BE49-F238E27FC236}">
                <a16:creationId xmlns:a16="http://schemas.microsoft.com/office/drawing/2014/main" id="{5BF5D85D-F8C5-3340-98E9-4129302E5464}"/>
              </a:ext>
            </a:extLst>
          </p:cNvPr>
          <p:cNvSpPr>
            <a:spLocks noGrp="1"/>
          </p:cNvSpPr>
          <p:nvPr>
            <p:ph idx="1"/>
          </p:nvPr>
        </p:nvSpPr>
        <p:spPr/>
        <p:txBody>
          <a:bodyPr/>
          <a:lstStyle/>
          <a:p>
            <a:r>
              <a:rPr lang="en-US" dirty="0"/>
              <a:t>This is a question where we need to involve the right subject matter experts.</a:t>
            </a:r>
          </a:p>
          <a:p>
            <a:r>
              <a:rPr lang="en-US" dirty="0"/>
              <a:t>We can look at sources of information inside the organization and reconcile that with information from outside the organization.</a:t>
            </a:r>
          </a:p>
          <a:p>
            <a:r>
              <a:rPr lang="en-US" dirty="0"/>
              <a:t>When we elicit information we need to frame questions in plain and straight forward business terminology. We are </a:t>
            </a:r>
            <a:r>
              <a:rPr lang="en-US" dirty="0">
                <a:solidFill>
                  <a:srgbClr val="FF0000"/>
                </a:solidFill>
              </a:rPr>
              <a:t>not</a:t>
            </a:r>
            <a:r>
              <a:rPr lang="en-US" dirty="0"/>
              <a:t> going to ask “So what is the threat event frequency in this scenario?”</a:t>
            </a:r>
          </a:p>
          <a:p>
            <a:endParaRPr lang="en-US" dirty="0"/>
          </a:p>
        </p:txBody>
      </p:sp>
    </p:spTree>
    <p:extLst>
      <p:ext uri="{BB962C8B-B14F-4D97-AF65-F5344CB8AC3E}">
        <p14:creationId xmlns:p14="http://schemas.microsoft.com/office/powerpoint/2010/main" val="4092209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a:xfrm>
            <a:off x="838200" y="1825625"/>
            <a:ext cx="6141720" cy="4351338"/>
          </a:xfrm>
        </p:spPr>
        <p:txBody>
          <a:bodyPr>
            <a:normAutofit lnSpcReduction="10000"/>
          </a:bodyPr>
          <a:lstStyle/>
          <a:p>
            <a:pPr marL="0" indent="0">
              <a:buNone/>
            </a:pPr>
            <a:r>
              <a:rPr lang="en-US" b="1" dirty="0"/>
              <a:t>Loss Event Frequency</a:t>
            </a:r>
          </a:p>
          <a:p>
            <a:pPr marL="0" indent="0">
              <a:buNone/>
            </a:pPr>
            <a:r>
              <a:rPr lang="en-US" b="1" dirty="0"/>
              <a:t>The questions in plain English would be:</a:t>
            </a:r>
          </a:p>
          <a:p>
            <a:r>
              <a:rPr lang="en-US" dirty="0"/>
              <a:t>“How many ransomware loss events do we expect to experience in the next 12 months”?</a:t>
            </a:r>
          </a:p>
          <a:p>
            <a:pPr marL="0" indent="0">
              <a:buNone/>
            </a:pPr>
            <a:r>
              <a:rPr lang="en-US" dirty="0"/>
              <a:t>Or if we are trying to figure out if we have historic data:</a:t>
            </a:r>
          </a:p>
          <a:p>
            <a:r>
              <a:rPr lang="en-US" dirty="0"/>
              <a:t>“How many ransomware loss events have we experienced in the last 12 months?”</a:t>
            </a:r>
          </a:p>
          <a:p>
            <a:endParaRPr lang="en-US" dirty="0"/>
          </a:p>
        </p:txBody>
      </p:sp>
      <p:pic>
        <p:nvPicPr>
          <p:cNvPr id="4" name="Picture 3">
            <a:extLst>
              <a:ext uri="{FF2B5EF4-FFF2-40B4-BE49-F238E27FC236}">
                <a16:creationId xmlns:a16="http://schemas.microsoft.com/office/drawing/2014/main" id="{F1CD4D43-64BE-4B45-8160-7D70681E54C7}"/>
              </a:ext>
            </a:extLst>
          </p:cNvPr>
          <p:cNvPicPr>
            <a:picLocks noChangeAspect="1"/>
          </p:cNvPicPr>
          <p:nvPr/>
        </p:nvPicPr>
        <p:blipFill>
          <a:blip r:embed="rId2"/>
          <a:stretch>
            <a:fillRect/>
          </a:stretch>
        </p:blipFill>
        <p:spPr>
          <a:xfrm>
            <a:off x="6979920" y="2207451"/>
            <a:ext cx="4719820" cy="2443098"/>
          </a:xfrm>
          <a:prstGeom prst="rect">
            <a:avLst/>
          </a:prstGeom>
        </p:spPr>
      </p:pic>
      <p:sp>
        <p:nvSpPr>
          <p:cNvPr id="5" name="Rounded Rectangle 4">
            <a:extLst>
              <a:ext uri="{FF2B5EF4-FFF2-40B4-BE49-F238E27FC236}">
                <a16:creationId xmlns:a16="http://schemas.microsoft.com/office/drawing/2014/main" id="{9D597D05-5665-5A41-BF6C-8ADF24B4C881}"/>
              </a:ext>
            </a:extLst>
          </p:cNvPr>
          <p:cNvSpPr/>
          <p:nvPr/>
        </p:nvSpPr>
        <p:spPr>
          <a:xfrm>
            <a:off x="8926425" y="2166366"/>
            <a:ext cx="974468" cy="716437"/>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45C9907-1F7A-D64C-B339-D08CC5D958E7}"/>
              </a:ext>
            </a:extLst>
          </p:cNvPr>
          <p:cNvSpPr/>
          <p:nvPr/>
        </p:nvSpPr>
        <p:spPr>
          <a:xfrm>
            <a:off x="7599287" y="3070781"/>
            <a:ext cx="974468" cy="716437"/>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32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a:xfrm>
            <a:off x="838200" y="1825625"/>
            <a:ext cx="6141720" cy="4351338"/>
          </a:xfrm>
        </p:spPr>
        <p:txBody>
          <a:bodyPr>
            <a:normAutofit lnSpcReduction="10000"/>
          </a:bodyPr>
          <a:lstStyle/>
          <a:p>
            <a:r>
              <a:rPr lang="en-US" b="1" dirty="0"/>
              <a:t>Threat Event Frequency</a:t>
            </a:r>
          </a:p>
          <a:p>
            <a:pPr marL="0" indent="0">
              <a:buNone/>
            </a:pPr>
            <a:r>
              <a:rPr lang="en-US" b="1" dirty="0"/>
              <a:t>The questions in plain English would be:</a:t>
            </a:r>
          </a:p>
          <a:p>
            <a:r>
              <a:rPr lang="en-US" dirty="0"/>
              <a:t>How many ransomware incidents do we expect to prevent from causing harm in next 12 months? </a:t>
            </a:r>
          </a:p>
          <a:p>
            <a:pPr marL="0" indent="0">
              <a:buNone/>
            </a:pPr>
            <a:r>
              <a:rPr lang="en-US" dirty="0"/>
              <a:t>Or if we are trying to figure out if we have historic data:</a:t>
            </a:r>
          </a:p>
          <a:p>
            <a:r>
              <a:rPr lang="en-US" dirty="0"/>
              <a:t>How many ransomware incidents were prevented before they could cause harm in the last 12 months?</a:t>
            </a:r>
          </a:p>
          <a:p>
            <a:pPr marL="0" indent="0">
              <a:buNone/>
            </a:pPr>
            <a:endParaRPr lang="en-US" dirty="0"/>
          </a:p>
        </p:txBody>
      </p:sp>
      <p:pic>
        <p:nvPicPr>
          <p:cNvPr id="4" name="Picture 3">
            <a:extLst>
              <a:ext uri="{FF2B5EF4-FFF2-40B4-BE49-F238E27FC236}">
                <a16:creationId xmlns:a16="http://schemas.microsoft.com/office/drawing/2014/main" id="{F1CD4D43-64BE-4B45-8160-7D70681E54C7}"/>
              </a:ext>
            </a:extLst>
          </p:cNvPr>
          <p:cNvPicPr>
            <a:picLocks noChangeAspect="1"/>
          </p:cNvPicPr>
          <p:nvPr/>
        </p:nvPicPr>
        <p:blipFill>
          <a:blip r:embed="rId2"/>
          <a:stretch>
            <a:fillRect/>
          </a:stretch>
        </p:blipFill>
        <p:spPr>
          <a:xfrm>
            <a:off x="6979920" y="2207451"/>
            <a:ext cx="4719820" cy="2443098"/>
          </a:xfrm>
          <a:prstGeom prst="rect">
            <a:avLst/>
          </a:prstGeom>
        </p:spPr>
      </p:pic>
      <p:sp>
        <p:nvSpPr>
          <p:cNvPr id="5" name="Rounded Rectangle 4">
            <a:extLst>
              <a:ext uri="{FF2B5EF4-FFF2-40B4-BE49-F238E27FC236}">
                <a16:creationId xmlns:a16="http://schemas.microsoft.com/office/drawing/2014/main" id="{9D597D05-5665-5A41-BF6C-8ADF24B4C881}"/>
              </a:ext>
            </a:extLst>
          </p:cNvPr>
          <p:cNvSpPr/>
          <p:nvPr/>
        </p:nvSpPr>
        <p:spPr>
          <a:xfrm>
            <a:off x="8926425" y="2166366"/>
            <a:ext cx="974468" cy="716437"/>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45C9907-1F7A-D64C-B339-D08CC5D958E7}"/>
              </a:ext>
            </a:extLst>
          </p:cNvPr>
          <p:cNvSpPr/>
          <p:nvPr/>
        </p:nvSpPr>
        <p:spPr>
          <a:xfrm>
            <a:off x="7599287" y="3070781"/>
            <a:ext cx="974468" cy="716437"/>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896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a:xfrm>
            <a:off x="838200" y="1825625"/>
            <a:ext cx="5967953" cy="4351338"/>
          </a:xfrm>
        </p:spPr>
        <p:txBody>
          <a:bodyPr>
            <a:normAutofit/>
          </a:bodyPr>
          <a:lstStyle/>
          <a:p>
            <a:r>
              <a:rPr lang="en-US" dirty="0"/>
              <a:t>We mentioned that ransomware is typically opportunistic and triggered by end user action, thus investigating Contact Frequency (CF) and Probability of Action (PoA) do not appear to be that useful. </a:t>
            </a:r>
          </a:p>
          <a:p>
            <a:r>
              <a:rPr lang="en-US" dirty="0"/>
              <a:t>In our case the contact type is assumed to be “Random”</a:t>
            </a:r>
          </a:p>
        </p:txBody>
      </p:sp>
      <p:pic>
        <p:nvPicPr>
          <p:cNvPr id="4" name="Picture 3">
            <a:extLst>
              <a:ext uri="{FF2B5EF4-FFF2-40B4-BE49-F238E27FC236}">
                <a16:creationId xmlns:a16="http://schemas.microsoft.com/office/drawing/2014/main" id="{F1CD4D43-64BE-4B45-8160-7D70681E54C7}"/>
              </a:ext>
            </a:extLst>
          </p:cNvPr>
          <p:cNvPicPr>
            <a:picLocks noChangeAspect="1"/>
          </p:cNvPicPr>
          <p:nvPr/>
        </p:nvPicPr>
        <p:blipFill>
          <a:blip r:embed="rId2"/>
          <a:stretch>
            <a:fillRect/>
          </a:stretch>
        </p:blipFill>
        <p:spPr>
          <a:xfrm>
            <a:off x="6713222" y="1921512"/>
            <a:ext cx="4719820" cy="2443098"/>
          </a:xfrm>
          <a:prstGeom prst="rect">
            <a:avLst/>
          </a:prstGeom>
        </p:spPr>
      </p:pic>
      <p:sp>
        <p:nvSpPr>
          <p:cNvPr id="5" name="Rounded Rectangle 4">
            <a:extLst>
              <a:ext uri="{FF2B5EF4-FFF2-40B4-BE49-F238E27FC236}">
                <a16:creationId xmlns:a16="http://schemas.microsoft.com/office/drawing/2014/main" id="{68541037-64D9-0B42-B546-F7FC2FBA657A}"/>
              </a:ext>
            </a:extLst>
          </p:cNvPr>
          <p:cNvSpPr/>
          <p:nvPr/>
        </p:nvSpPr>
        <p:spPr>
          <a:xfrm>
            <a:off x="6713222" y="3714161"/>
            <a:ext cx="97446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7562840-E2CB-534E-BD64-85D96383B003}"/>
              </a:ext>
            </a:extLst>
          </p:cNvPr>
          <p:cNvSpPr/>
          <p:nvPr/>
        </p:nvSpPr>
        <p:spPr>
          <a:xfrm>
            <a:off x="7977985" y="3714161"/>
            <a:ext cx="97446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D32F48-CE3C-C54B-8870-995F172C7819}"/>
              </a:ext>
            </a:extLst>
          </p:cNvPr>
          <p:cNvSpPr/>
          <p:nvPr/>
        </p:nvSpPr>
        <p:spPr>
          <a:xfrm>
            <a:off x="6625836" y="4460497"/>
            <a:ext cx="1532467" cy="861774"/>
          </a:xfrm>
          <a:prstGeom prst="rect">
            <a:avLst/>
          </a:prstGeom>
        </p:spPr>
        <p:txBody>
          <a:bodyPr wrap="square">
            <a:spAutoFit/>
          </a:bodyPr>
          <a:lstStyle/>
          <a:p>
            <a:pPr marL="285750" indent="-285750">
              <a:buFont typeface="Arial" panose="020B0604020202020204" pitchFamily="34" charset="0"/>
              <a:buChar char="•"/>
            </a:pPr>
            <a:r>
              <a:rPr lang="en-US" sz="1600" dirty="0"/>
              <a:t>Random</a:t>
            </a:r>
          </a:p>
          <a:p>
            <a:pPr marL="285750" indent="-285750">
              <a:buFont typeface="Arial" panose="020B0604020202020204" pitchFamily="34" charset="0"/>
              <a:buChar char="•"/>
            </a:pPr>
            <a:r>
              <a:rPr lang="en-US" sz="1600" dirty="0"/>
              <a:t>Regular</a:t>
            </a:r>
          </a:p>
          <a:p>
            <a:pPr marL="285750" indent="-285750">
              <a:buFont typeface="Arial" panose="020B0604020202020204" pitchFamily="34" charset="0"/>
              <a:buChar char="•"/>
            </a:pPr>
            <a:r>
              <a:rPr lang="en-US" sz="1600" dirty="0"/>
              <a:t>intentional</a:t>
            </a:r>
          </a:p>
        </p:txBody>
      </p:sp>
    </p:spTree>
    <p:extLst>
      <p:ext uri="{BB962C8B-B14F-4D97-AF65-F5344CB8AC3E}">
        <p14:creationId xmlns:p14="http://schemas.microsoft.com/office/powerpoint/2010/main" val="334893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C7D0-27B6-D242-AC84-5C35FF8D8455}"/>
              </a:ext>
            </a:extLst>
          </p:cNvPr>
          <p:cNvSpPr>
            <a:spLocks noGrp="1"/>
          </p:cNvSpPr>
          <p:nvPr>
            <p:ph type="title"/>
          </p:nvPr>
        </p:nvSpPr>
        <p:spPr/>
        <p:txBody>
          <a:bodyPr/>
          <a:lstStyle/>
          <a:p>
            <a:r>
              <a:rPr lang="en-US" dirty="0"/>
              <a:t>Assumptions so far</a:t>
            </a:r>
          </a:p>
        </p:txBody>
      </p:sp>
      <p:sp>
        <p:nvSpPr>
          <p:cNvPr id="3" name="Content Placeholder 2">
            <a:extLst>
              <a:ext uri="{FF2B5EF4-FFF2-40B4-BE49-F238E27FC236}">
                <a16:creationId xmlns:a16="http://schemas.microsoft.com/office/drawing/2014/main" id="{91D3A791-FFD3-D041-B981-456C7F58EEB4}"/>
              </a:ext>
            </a:extLst>
          </p:cNvPr>
          <p:cNvSpPr>
            <a:spLocks noGrp="1"/>
          </p:cNvSpPr>
          <p:nvPr>
            <p:ph idx="1"/>
          </p:nvPr>
        </p:nvSpPr>
        <p:spPr>
          <a:xfrm>
            <a:off x="838200" y="1552074"/>
            <a:ext cx="10515600" cy="4940801"/>
          </a:xfrm>
        </p:spPr>
        <p:txBody>
          <a:bodyPr>
            <a:normAutofit lnSpcReduction="10000"/>
          </a:bodyPr>
          <a:lstStyle/>
          <a:p>
            <a:r>
              <a:rPr lang="en-US" dirty="0"/>
              <a:t>We consider ransomware as a </a:t>
            </a:r>
            <a:r>
              <a:rPr lang="en-US" b="1" dirty="0"/>
              <a:t>type of malware</a:t>
            </a:r>
            <a:r>
              <a:rPr lang="en-US" dirty="0"/>
              <a:t>. </a:t>
            </a:r>
          </a:p>
          <a:p>
            <a:r>
              <a:rPr lang="en-US" dirty="0"/>
              <a:t>Any malware infection could potentially have been a ransomware infection. Or any malware bypassing our controls could have bypassed ransomware. We are as vulnerable to ransomware as we are to malware in general.</a:t>
            </a:r>
          </a:p>
          <a:p>
            <a:r>
              <a:rPr lang="en-US" dirty="0"/>
              <a:t>Every ransomware loss event will encrypt files and lock the endpoint.</a:t>
            </a:r>
          </a:p>
          <a:p>
            <a:r>
              <a:rPr lang="en-US" dirty="0"/>
              <a:t>The threat actor is opportunistic i.e. this is not a targeted attack, it’s a random attack. </a:t>
            </a:r>
            <a:r>
              <a:rPr lang="en-US" b="1" dirty="0"/>
              <a:t>Contact Type is “Random”. </a:t>
            </a:r>
            <a:r>
              <a:rPr lang="en-US" dirty="0"/>
              <a:t>We are not saying that ransomware could not be targeted, or that cyber criminals won’t increase effort etc. once they have penetrated an organization and realize the potential to expand and extort. We are just saying that in this scenario SMEs feels they are a low profile organization and unlikely to be targeted.</a:t>
            </a:r>
          </a:p>
        </p:txBody>
      </p:sp>
    </p:spTree>
    <p:extLst>
      <p:ext uri="{BB962C8B-B14F-4D97-AF65-F5344CB8AC3E}">
        <p14:creationId xmlns:p14="http://schemas.microsoft.com/office/powerpoint/2010/main" val="305452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a:xfrm>
            <a:off x="838200" y="1825625"/>
            <a:ext cx="5967953" cy="3533775"/>
          </a:xfrm>
        </p:spPr>
        <p:txBody>
          <a:bodyPr>
            <a:normAutofit lnSpcReduction="10000"/>
          </a:bodyPr>
          <a:lstStyle/>
          <a:p>
            <a:r>
              <a:rPr lang="en-US" dirty="0"/>
              <a:t>We are vulnerable when controls fail (or don’t exist) then TEF turns into LEF.</a:t>
            </a:r>
          </a:p>
          <a:p>
            <a:r>
              <a:rPr lang="en-US" dirty="0"/>
              <a:t>Ransomware has to get through our existing defenses/controls..</a:t>
            </a:r>
          </a:p>
          <a:p>
            <a:r>
              <a:rPr lang="en-US" dirty="0"/>
              <a:t>If ransomware is a type of malware then data on prevented malware (TEF) and non-prevented malware (LEF) could be used to derive vulnerability.</a:t>
            </a:r>
          </a:p>
        </p:txBody>
      </p:sp>
      <p:pic>
        <p:nvPicPr>
          <p:cNvPr id="4" name="Picture 3">
            <a:extLst>
              <a:ext uri="{FF2B5EF4-FFF2-40B4-BE49-F238E27FC236}">
                <a16:creationId xmlns:a16="http://schemas.microsoft.com/office/drawing/2014/main" id="{F1CD4D43-64BE-4B45-8160-7D70681E54C7}"/>
              </a:ext>
            </a:extLst>
          </p:cNvPr>
          <p:cNvPicPr>
            <a:picLocks noChangeAspect="1"/>
          </p:cNvPicPr>
          <p:nvPr/>
        </p:nvPicPr>
        <p:blipFill>
          <a:blip r:embed="rId2"/>
          <a:stretch>
            <a:fillRect/>
          </a:stretch>
        </p:blipFill>
        <p:spPr>
          <a:xfrm>
            <a:off x="6713222" y="1921512"/>
            <a:ext cx="4719820" cy="2443098"/>
          </a:xfrm>
          <a:prstGeom prst="rect">
            <a:avLst/>
          </a:prstGeom>
        </p:spPr>
      </p:pic>
      <p:sp>
        <p:nvSpPr>
          <p:cNvPr id="5" name="Rounded Rectangle 4">
            <a:extLst>
              <a:ext uri="{FF2B5EF4-FFF2-40B4-BE49-F238E27FC236}">
                <a16:creationId xmlns:a16="http://schemas.microsoft.com/office/drawing/2014/main" id="{68541037-64D9-0B42-B546-F7FC2FBA657A}"/>
              </a:ext>
            </a:extLst>
          </p:cNvPr>
          <p:cNvSpPr/>
          <p:nvPr/>
        </p:nvSpPr>
        <p:spPr>
          <a:xfrm>
            <a:off x="9212947" y="3699109"/>
            <a:ext cx="97446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7562840-E2CB-534E-BD64-85D96383B003}"/>
              </a:ext>
            </a:extLst>
          </p:cNvPr>
          <p:cNvSpPr/>
          <p:nvPr/>
        </p:nvSpPr>
        <p:spPr>
          <a:xfrm>
            <a:off x="9700181" y="2817836"/>
            <a:ext cx="124132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91B8CEA-6E10-3B4A-8CE1-C7FE69E05BFE}"/>
              </a:ext>
            </a:extLst>
          </p:cNvPr>
          <p:cNvSpPr/>
          <p:nvPr/>
        </p:nvSpPr>
        <p:spPr>
          <a:xfrm>
            <a:off x="10458574" y="3725159"/>
            <a:ext cx="97446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39BED4-911B-D049-863F-36B08EACCB55}"/>
              </a:ext>
            </a:extLst>
          </p:cNvPr>
          <p:cNvSpPr/>
          <p:nvPr/>
        </p:nvSpPr>
        <p:spPr>
          <a:xfrm>
            <a:off x="948266" y="5350759"/>
            <a:ext cx="10659534" cy="867930"/>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r>
              <a:rPr lang="en-US" sz="2800" dirty="0"/>
              <a:t>Not all malware is ransomware, but can we get a source stating ratios i.e. what percentage of malware if ransomware?</a:t>
            </a:r>
          </a:p>
        </p:txBody>
      </p:sp>
    </p:spTree>
    <p:extLst>
      <p:ext uri="{BB962C8B-B14F-4D97-AF65-F5344CB8AC3E}">
        <p14:creationId xmlns:p14="http://schemas.microsoft.com/office/powerpoint/2010/main" val="417355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a:xfrm>
            <a:off x="838200" y="1825625"/>
            <a:ext cx="5967953" cy="3533775"/>
          </a:xfrm>
        </p:spPr>
        <p:txBody>
          <a:bodyPr>
            <a:normAutofit lnSpcReduction="10000"/>
          </a:bodyPr>
          <a:lstStyle/>
          <a:p>
            <a:pPr marL="0" indent="0">
              <a:buNone/>
            </a:pPr>
            <a:r>
              <a:rPr lang="en-US" b="1" dirty="0"/>
              <a:t>Just a thought:</a:t>
            </a:r>
          </a:p>
          <a:p>
            <a:pPr marL="0" indent="0">
              <a:buNone/>
            </a:pPr>
            <a:r>
              <a:rPr lang="en-US" dirty="0"/>
              <a:t>We assumed we will treat ransomware the same as any other malware. </a:t>
            </a:r>
          </a:p>
          <a:p>
            <a:pPr marL="0" indent="0">
              <a:buNone/>
            </a:pPr>
            <a:r>
              <a:rPr lang="en-US" dirty="0"/>
              <a:t>Another approach, could have to research if there is data to help estimate how many ransomware infections are typically recorded compared to all other malware infections.</a:t>
            </a:r>
          </a:p>
        </p:txBody>
      </p:sp>
      <p:pic>
        <p:nvPicPr>
          <p:cNvPr id="4" name="Picture 3">
            <a:extLst>
              <a:ext uri="{FF2B5EF4-FFF2-40B4-BE49-F238E27FC236}">
                <a16:creationId xmlns:a16="http://schemas.microsoft.com/office/drawing/2014/main" id="{F1CD4D43-64BE-4B45-8160-7D70681E54C7}"/>
              </a:ext>
            </a:extLst>
          </p:cNvPr>
          <p:cNvPicPr>
            <a:picLocks noChangeAspect="1"/>
          </p:cNvPicPr>
          <p:nvPr/>
        </p:nvPicPr>
        <p:blipFill>
          <a:blip r:embed="rId2"/>
          <a:stretch>
            <a:fillRect/>
          </a:stretch>
        </p:blipFill>
        <p:spPr>
          <a:xfrm>
            <a:off x="6713222" y="1921512"/>
            <a:ext cx="4719820" cy="2443098"/>
          </a:xfrm>
          <a:prstGeom prst="rect">
            <a:avLst/>
          </a:prstGeom>
        </p:spPr>
      </p:pic>
      <p:sp>
        <p:nvSpPr>
          <p:cNvPr id="5" name="Rounded Rectangle 4">
            <a:extLst>
              <a:ext uri="{FF2B5EF4-FFF2-40B4-BE49-F238E27FC236}">
                <a16:creationId xmlns:a16="http://schemas.microsoft.com/office/drawing/2014/main" id="{68541037-64D9-0B42-B546-F7FC2FBA657A}"/>
              </a:ext>
            </a:extLst>
          </p:cNvPr>
          <p:cNvSpPr/>
          <p:nvPr/>
        </p:nvSpPr>
        <p:spPr>
          <a:xfrm>
            <a:off x="9212947" y="3699109"/>
            <a:ext cx="97446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7562840-E2CB-534E-BD64-85D96383B003}"/>
              </a:ext>
            </a:extLst>
          </p:cNvPr>
          <p:cNvSpPr/>
          <p:nvPr/>
        </p:nvSpPr>
        <p:spPr>
          <a:xfrm>
            <a:off x="9700181" y="2817836"/>
            <a:ext cx="124132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91B8CEA-6E10-3B4A-8CE1-C7FE69E05BFE}"/>
              </a:ext>
            </a:extLst>
          </p:cNvPr>
          <p:cNvSpPr/>
          <p:nvPr/>
        </p:nvSpPr>
        <p:spPr>
          <a:xfrm>
            <a:off x="10458574" y="3725159"/>
            <a:ext cx="974468" cy="650449"/>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39BED4-911B-D049-863F-36B08EACCB55}"/>
              </a:ext>
            </a:extLst>
          </p:cNvPr>
          <p:cNvSpPr/>
          <p:nvPr/>
        </p:nvSpPr>
        <p:spPr>
          <a:xfrm>
            <a:off x="948266" y="5350759"/>
            <a:ext cx="10659534" cy="867930"/>
          </a:xfrm>
          <a:prstGeom prst="rect">
            <a:avLst/>
          </a:prstGeom>
        </p:spPr>
        <p:txBody>
          <a:bodyPr vert="horz" lIns="91440" tIns="45720" rIns="91440" bIns="45720" rtlCol="0">
            <a:normAutofit/>
          </a:bodyPr>
          <a:lstStyle/>
          <a:p>
            <a:pPr marL="228600" indent="-228600">
              <a:lnSpc>
                <a:spcPct val="90000"/>
              </a:lnSpc>
              <a:spcBef>
                <a:spcPts val="1000"/>
              </a:spcBef>
              <a:buFont typeface="Arial" panose="020B0604020202020204" pitchFamily="34" charset="0"/>
              <a:buChar char="•"/>
            </a:pPr>
            <a:endParaRPr lang="en-US" sz="2800" dirty="0"/>
          </a:p>
        </p:txBody>
      </p:sp>
    </p:spTree>
    <p:extLst>
      <p:ext uri="{BB962C8B-B14F-4D97-AF65-F5344CB8AC3E}">
        <p14:creationId xmlns:p14="http://schemas.microsoft.com/office/powerpoint/2010/main" val="1983776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9" name="Content Placeholder 8">
            <a:extLst>
              <a:ext uri="{FF2B5EF4-FFF2-40B4-BE49-F238E27FC236}">
                <a16:creationId xmlns:a16="http://schemas.microsoft.com/office/drawing/2014/main" id="{FCFC54F2-4BC7-5F4A-B164-B521DF6B9D07}"/>
              </a:ext>
            </a:extLst>
          </p:cNvPr>
          <p:cNvSpPr>
            <a:spLocks noGrp="1"/>
          </p:cNvSpPr>
          <p:nvPr>
            <p:ph idx="1"/>
          </p:nvPr>
        </p:nvSpPr>
        <p:spPr/>
        <p:txBody>
          <a:bodyPr>
            <a:normAutofit/>
          </a:bodyPr>
          <a:lstStyle/>
          <a:p>
            <a:r>
              <a:rPr lang="en-US" dirty="0"/>
              <a:t>The organization has last year recorded 15 malware infections (ransomware and others). These required workstations to be re-imaged.</a:t>
            </a:r>
          </a:p>
          <a:p>
            <a:r>
              <a:rPr lang="en-US" dirty="0"/>
              <a:t>The organization has a total of 500 workstations and laptops.</a:t>
            </a:r>
          </a:p>
          <a:p>
            <a:r>
              <a:rPr lang="en-US" dirty="0"/>
              <a:t>About 50 of those are critical for the operation. They all have access to the same critical file repositories. Any of those machines infected with ransomware would be capable to encrypt all files.</a:t>
            </a:r>
          </a:p>
          <a:p>
            <a:r>
              <a:rPr lang="en-US" dirty="0"/>
              <a:t>5 of those machines were among the 15 infected machines in the last 12 months.</a:t>
            </a:r>
          </a:p>
          <a:p>
            <a:endParaRPr lang="en-US" dirty="0"/>
          </a:p>
          <a:p>
            <a:endParaRPr lang="en-US" dirty="0"/>
          </a:p>
        </p:txBody>
      </p:sp>
      <p:grpSp>
        <p:nvGrpSpPr>
          <p:cNvPr id="3" name="Group 2">
            <a:extLst>
              <a:ext uri="{FF2B5EF4-FFF2-40B4-BE49-F238E27FC236}">
                <a16:creationId xmlns:a16="http://schemas.microsoft.com/office/drawing/2014/main" id="{AC18B1B0-68C9-CE42-9ACD-135C1AA4219C}"/>
              </a:ext>
            </a:extLst>
          </p:cNvPr>
          <p:cNvGrpSpPr/>
          <p:nvPr/>
        </p:nvGrpSpPr>
        <p:grpSpPr>
          <a:xfrm>
            <a:off x="838200" y="4813029"/>
            <a:ext cx="10515600" cy="1944611"/>
            <a:chOff x="659780" y="1690687"/>
            <a:chExt cx="10515600" cy="2479869"/>
          </a:xfrm>
        </p:grpSpPr>
        <p:sp>
          <p:nvSpPr>
            <p:cNvPr id="4" name="Rectangle 3">
              <a:extLst>
                <a:ext uri="{FF2B5EF4-FFF2-40B4-BE49-F238E27FC236}">
                  <a16:creationId xmlns:a16="http://schemas.microsoft.com/office/drawing/2014/main" id="{3565A05B-F909-404E-8D4F-2CA6F5C18C0D}"/>
                </a:ext>
              </a:extLst>
            </p:cNvPr>
            <p:cNvSpPr/>
            <p:nvPr/>
          </p:nvSpPr>
          <p:spPr>
            <a:xfrm>
              <a:off x="1615336" y="1690687"/>
              <a:ext cx="9560044" cy="2479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In hindsight limiting the analysis to only the 50 machines that are used in critical processes appears to be not accurate.</a:t>
              </a:r>
            </a:p>
            <a:p>
              <a:r>
                <a:rPr lang="en-US" sz="2400" dirty="0"/>
                <a:t>For example even machines that are not critical will need to be recovered/restored.</a:t>
              </a:r>
            </a:p>
            <a:p>
              <a:r>
                <a:rPr lang="en-US" sz="2400" dirty="0"/>
                <a:t>For now just go with it and in a future version I will refine the scenario.</a:t>
              </a:r>
            </a:p>
          </p:txBody>
        </p:sp>
        <p:sp>
          <p:nvSpPr>
            <p:cNvPr id="5" name="Rectangle 4">
              <a:extLst>
                <a:ext uri="{FF2B5EF4-FFF2-40B4-BE49-F238E27FC236}">
                  <a16:creationId xmlns:a16="http://schemas.microsoft.com/office/drawing/2014/main" id="{C1BC3723-BA0E-D44C-B623-1B8F320ACEC5}"/>
                </a:ext>
              </a:extLst>
            </p:cNvPr>
            <p:cNvSpPr/>
            <p:nvPr/>
          </p:nvSpPr>
          <p:spPr>
            <a:xfrm>
              <a:off x="659780" y="1690689"/>
              <a:ext cx="955556" cy="247986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a:t>
              </a:r>
            </a:p>
          </p:txBody>
        </p:sp>
      </p:grpSp>
    </p:spTree>
    <p:extLst>
      <p:ext uri="{BB962C8B-B14F-4D97-AF65-F5344CB8AC3E}">
        <p14:creationId xmlns:p14="http://schemas.microsoft.com/office/powerpoint/2010/main" val="182475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Tree>
    <p:extLst>
      <p:ext uri="{BB962C8B-B14F-4D97-AF65-F5344CB8AC3E}">
        <p14:creationId xmlns:p14="http://schemas.microsoft.com/office/powerpoint/2010/main" val="50591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9" name="Content Placeholder 8">
            <a:extLst>
              <a:ext uri="{FF2B5EF4-FFF2-40B4-BE49-F238E27FC236}">
                <a16:creationId xmlns:a16="http://schemas.microsoft.com/office/drawing/2014/main" id="{FCFC54F2-4BC7-5F4A-B164-B521DF6B9D07}"/>
              </a:ext>
            </a:extLst>
          </p:cNvPr>
          <p:cNvSpPr>
            <a:spLocks noGrp="1"/>
          </p:cNvSpPr>
          <p:nvPr>
            <p:ph idx="1"/>
          </p:nvPr>
        </p:nvSpPr>
        <p:spPr/>
        <p:txBody>
          <a:bodyPr>
            <a:normAutofit/>
          </a:bodyPr>
          <a:lstStyle/>
          <a:p>
            <a:r>
              <a:rPr lang="en-US" dirty="0"/>
              <a:t>OK, we collected some data through brainstorming and talking to SMEs. But, what is useful and what isn’t?</a:t>
            </a:r>
          </a:p>
          <a:p>
            <a:r>
              <a:rPr lang="en-US" dirty="0"/>
              <a:t>What do we map to the model?</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43656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9" name="Content Placeholder 8">
            <a:extLst>
              <a:ext uri="{FF2B5EF4-FFF2-40B4-BE49-F238E27FC236}">
                <a16:creationId xmlns:a16="http://schemas.microsoft.com/office/drawing/2014/main" id="{FCFC54F2-4BC7-5F4A-B164-B521DF6B9D07}"/>
              </a:ext>
            </a:extLst>
          </p:cNvPr>
          <p:cNvSpPr>
            <a:spLocks noGrp="1"/>
          </p:cNvSpPr>
          <p:nvPr>
            <p:ph idx="1"/>
          </p:nvPr>
        </p:nvSpPr>
        <p:spPr/>
        <p:txBody>
          <a:bodyPr>
            <a:normAutofit/>
          </a:bodyPr>
          <a:lstStyle/>
          <a:p>
            <a:r>
              <a:rPr lang="en-US" dirty="0"/>
              <a:t>The organization has a total of 500 workstations and laptops.</a:t>
            </a:r>
          </a:p>
          <a:p>
            <a:r>
              <a:rPr lang="en-US" dirty="0"/>
              <a:t>About 50 of those are critical for the operation. They all have access to the same critical file repositories. Any of those machines infected with ransomware would be capable to encrypt all files.</a:t>
            </a:r>
          </a:p>
          <a:p>
            <a:r>
              <a:rPr lang="en-US" dirty="0"/>
              <a:t>The organization has last year recorded 15 malware infections (ransomware and others). These required for workstations to be re-imaged.</a:t>
            </a:r>
          </a:p>
          <a:p>
            <a:r>
              <a:rPr lang="en-US" dirty="0"/>
              <a:t>5 of those machines were among the infected machines in the last 12 months.</a:t>
            </a:r>
          </a:p>
          <a:p>
            <a:endParaRPr lang="en-US" dirty="0"/>
          </a:p>
          <a:p>
            <a:endParaRPr lang="en-US" dirty="0"/>
          </a:p>
        </p:txBody>
      </p:sp>
      <p:sp>
        <p:nvSpPr>
          <p:cNvPr id="4" name="Rectangle 3">
            <a:extLst>
              <a:ext uri="{FF2B5EF4-FFF2-40B4-BE49-F238E27FC236}">
                <a16:creationId xmlns:a16="http://schemas.microsoft.com/office/drawing/2014/main" id="{8A763A46-261C-4B41-B8CA-01441EFFFAA0}"/>
              </a:ext>
            </a:extLst>
          </p:cNvPr>
          <p:cNvSpPr/>
          <p:nvPr/>
        </p:nvSpPr>
        <p:spPr>
          <a:xfrm>
            <a:off x="397565" y="3572124"/>
            <a:ext cx="11290852" cy="2987703"/>
          </a:xfrm>
          <a:prstGeom prst="rect">
            <a:avLst/>
          </a:prstGeom>
          <a:solidFill>
            <a:srgbClr val="1A6BB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2800" dirty="0">
                <a:solidFill>
                  <a:schemeClr val="bg1"/>
                </a:solidFill>
                <a:latin typeface="Calibri" panose="020F0502020204030204" pitchFamily="34" charset="0"/>
                <a:cs typeface="Calibri" panose="020F0502020204030204" pitchFamily="34" charset="0"/>
              </a:rPr>
              <a:t>The company has 500 workstations, but we really care only about 50 out of the 500.</a:t>
            </a:r>
          </a:p>
          <a:p>
            <a:r>
              <a:rPr lang="en-US" sz="2800" dirty="0">
                <a:solidFill>
                  <a:schemeClr val="bg1"/>
                </a:solidFill>
                <a:latin typeface="Calibri" panose="020F0502020204030204" pitchFamily="34" charset="0"/>
                <a:cs typeface="Calibri" panose="020F0502020204030204" pitchFamily="34" charset="0"/>
              </a:rPr>
              <a:t>Since we reasoned that this is a random attack any of these 50 critical machines is as likely to be infected as any of the other 450.</a:t>
            </a:r>
          </a:p>
          <a:p>
            <a:endParaRPr lang="en-US"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844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Organization</a:t>
            </a:r>
          </a:p>
        </p:txBody>
      </p:sp>
      <p:sp>
        <p:nvSpPr>
          <p:cNvPr id="9" name="Content Placeholder 8">
            <a:extLst>
              <a:ext uri="{FF2B5EF4-FFF2-40B4-BE49-F238E27FC236}">
                <a16:creationId xmlns:a16="http://schemas.microsoft.com/office/drawing/2014/main" id="{FCFC54F2-4BC7-5F4A-B164-B521DF6B9D07}"/>
              </a:ext>
            </a:extLst>
          </p:cNvPr>
          <p:cNvSpPr>
            <a:spLocks noGrp="1"/>
          </p:cNvSpPr>
          <p:nvPr>
            <p:ph idx="1"/>
          </p:nvPr>
        </p:nvSpPr>
        <p:spPr/>
        <p:txBody>
          <a:bodyPr>
            <a:normAutofit/>
          </a:bodyPr>
          <a:lstStyle/>
          <a:p>
            <a:r>
              <a:rPr lang="en-US" dirty="0"/>
              <a:t>The organization has a total of 500 workstations and laptops.</a:t>
            </a:r>
          </a:p>
          <a:p>
            <a:r>
              <a:rPr lang="en-US" dirty="0"/>
              <a:t>About 50 of those are critical for the operation. They all have access to the same critical file repositories. Any of those machines infected with ransomware would be capable to encrypt all files.</a:t>
            </a:r>
          </a:p>
          <a:p>
            <a:r>
              <a:rPr lang="en-US" dirty="0"/>
              <a:t>The organization has last year recorded 15 malware infections (ransomware and others). These required for workstations to be re-imaged.</a:t>
            </a:r>
          </a:p>
          <a:p>
            <a:r>
              <a:rPr lang="en-US" dirty="0"/>
              <a:t>5 out of the 15 infected machines where critical machines.</a:t>
            </a:r>
          </a:p>
          <a:p>
            <a:endParaRPr lang="en-US" dirty="0"/>
          </a:p>
          <a:p>
            <a:endParaRPr lang="en-US" dirty="0"/>
          </a:p>
        </p:txBody>
      </p:sp>
      <p:sp>
        <p:nvSpPr>
          <p:cNvPr id="4" name="Rectangle 3">
            <a:extLst>
              <a:ext uri="{FF2B5EF4-FFF2-40B4-BE49-F238E27FC236}">
                <a16:creationId xmlns:a16="http://schemas.microsoft.com/office/drawing/2014/main" id="{8A763A46-261C-4B41-B8CA-01441EFFFAA0}"/>
              </a:ext>
            </a:extLst>
          </p:cNvPr>
          <p:cNvSpPr/>
          <p:nvPr/>
        </p:nvSpPr>
        <p:spPr>
          <a:xfrm>
            <a:off x="450574" y="1457077"/>
            <a:ext cx="11290852" cy="2200523"/>
          </a:xfrm>
          <a:prstGeom prst="rect">
            <a:avLst/>
          </a:prstGeom>
          <a:solidFill>
            <a:srgbClr val="1A6BB0"/>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2800" dirty="0">
                <a:solidFill>
                  <a:schemeClr val="bg1"/>
                </a:solidFill>
                <a:latin typeface="Calibri" panose="020F0502020204030204" pitchFamily="34" charset="0"/>
                <a:cs typeface="Calibri" panose="020F0502020204030204" pitchFamily="34" charset="0"/>
              </a:rPr>
              <a:t>15 malware infection (maybe useful?)</a:t>
            </a:r>
          </a:p>
          <a:p>
            <a:r>
              <a:rPr lang="en-US" sz="2800" dirty="0">
                <a:solidFill>
                  <a:schemeClr val="bg1"/>
                </a:solidFill>
                <a:latin typeface="Calibri" panose="020F0502020204030204" pitchFamily="34" charset="0"/>
                <a:cs typeface="Calibri" panose="020F0502020204030204" pitchFamily="34" charset="0"/>
              </a:rPr>
              <a:t>5 critical machines infected last year (useful) </a:t>
            </a:r>
            <a:r>
              <a:rPr lang="en-US" sz="2800" dirty="0">
                <a:solidFill>
                  <a:schemeClr val="bg1"/>
                </a:solidFill>
                <a:latin typeface="Calibri" panose="020F0502020204030204" pitchFamily="34" charset="0"/>
                <a:cs typeface="Calibri" panose="020F0502020204030204" pitchFamily="34" charset="0"/>
                <a:sym typeface="Wingdings" pitchFamily="2" charset="2"/>
              </a:rPr>
              <a:t> Loss Event Frequency</a:t>
            </a:r>
            <a:endParaRPr lang="en-US"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759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World</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a:xfrm>
            <a:off x="838200" y="1690688"/>
            <a:ext cx="10515600" cy="4802187"/>
          </a:xfrm>
        </p:spPr>
        <p:txBody>
          <a:bodyPr>
            <a:normAutofit lnSpcReduction="10000"/>
          </a:bodyPr>
          <a:lstStyle/>
          <a:p>
            <a:r>
              <a:rPr lang="en-US" dirty="0"/>
              <a:t>What do we know about ransomware in the rest of the world?</a:t>
            </a:r>
          </a:p>
          <a:p>
            <a:r>
              <a:rPr lang="en-US" dirty="0"/>
              <a:t>Do we know anything about it in our industry?</a:t>
            </a:r>
          </a:p>
          <a:p>
            <a:r>
              <a:rPr lang="en-US" dirty="0"/>
              <a:t>We can basically start </a:t>
            </a:r>
            <a:r>
              <a:rPr lang="en-US" b="1" dirty="0" err="1"/>
              <a:t>googeling</a:t>
            </a:r>
            <a:r>
              <a:rPr lang="en-US" dirty="0"/>
              <a:t> “Ransomware” and see what we can find.</a:t>
            </a:r>
          </a:p>
          <a:p>
            <a:r>
              <a:rPr lang="en-US" dirty="0"/>
              <a:t>We need to be careful and distinguish between reliable and unreliable sources. </a:t>
            </a:r>
          </a:p>
          <a:p>
            <a:r>
              <a:rPr lang="en-US" dirty="0"/>
              <a:t>Many sources are written by marketing departments with the main intention to push their solutions.</a:t>
            </a:r>
          </a:p>
          <a:p>
            <a:r>
              <a:rPr lang="en-US" dirty="0"/>
              <a:t>Many news sources exaggerate with news worthy headlines for the sake of the clicks.</a:t>
            </a:r>
          </a:p>
          <a:p>
            <a:r>
              <a:rPr lang="en-US" dirty="0"/>
              <a:t>Ensure the information is still relevant and not outdated.</a:t>
            </a:r>
          </a:p>
          <a:p>
            <a:endParaRPr lang="en-US" dirty="0"/>
          </a:p>
        </p:txBody>
      </p:sp>
    </p:spTree>
    <p:extLst>
      <p:ext uri="{BB962C8B-B14F-4D97-AF65-F5344CB8AC3E}">
        <p14:creationId xmlns:p14="http://schemas.microsoft.com/office/powerpoint/2010/main" val="4200017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External Data Sources</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p:txBody>
          <a:bodyPr>
            <a:normAutofit/>
          </a:bodyPr>
          <a:lstStyle/>
          <a:p>
            <a:r>
              <a:rPr lang="en-US" b="1" dirty="0">
                <a:hlinkClick r:id="rId2"/>
              </a:rPr>
              <a:t>The Verizon Data breach Investigations Report </a:t>
            </a:r>
            <a:r>
              <a:rPr lang="en-US" dirty="0"/>
              <a:t>is always a good source. It includes a large data set and is prepared by a very professional team. It has been maintained over many years which also supports trending and comparisons.</a:t>
            </a:r>
          </a:p>
          <a:p>
            <a:r>
              <a:rPr lang="en-US" dirty="0"/>
              <a:t>Reports published by the </a:t>
            </a:r>
            <a:r>
              <a:rPr lang="en-US" b="1" dirty="0">
                <a:hlinkClick r:id="rId3"/>
              </a:rPr>
              <a:t>Cyentia Institute </a:t>
            </a:r>
            <a:r>
              <a:rPr lang="en-US" dirty="0"/>
              <a:t>are always an excellent source. So are the third party reports they include in their library.</a:t>
            </a:r>
          </a:p>
          <a:p>
            <a:r>
              <a:rPr lang="en-US" dirty="0"/>
              <a:t>Internet Security Threat Reports, State of Cyber Security Reports published by vendors (typically quarterly and yearly)</a:t>
            </a:r>
          </a:p>
          <a:p>
            <a:r>
              <a:rPr lang="en-US" dirty="0"/>
              <a:t>Ask friends or post to the </a:t>
            </a:r>
            <a:r>
              <a:rPr lang="en-US" dirty="0">
                <a:hlinkClick r:id="rId4"/>
              </a:rPr>
              <a:t>FAIR Institute community </a:t>
            </a:r>
            <a:r>
              <a:rPr lang="en-US" dirty="0"/>
              <a:t>asking for sources others might have used.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89332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World</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p:txBody>
          <a:bodyPr>
            <a:normAutofit/>
          </a:bodyPr>
          <a:lstStyle/>
          <a:p>
            <a:pPr marL="0" indent="0">
              <a:buNone/>
            </a:pPr>
            <a:r>
              <a:rPr lang="en-US" dirty="0"/>
              <a:t>From the 2019 </a:t>
            </a:r>
            <a:r>
              <a:rPr lang="en-US" b="1" dirty="0">
                <a:hlinkClick r:id="rId2"/>
              </a:rPr>
              <a:t>Verizon Data breach Investigations Report </a:t>
            </a:r>
            <a:r>
              <a:rPr lang="en-US" dirty="0"/>
              <a:t> we learn:</a:t>
            </a:r>
          </a:p>
          <a:p>
            <a:r>
              <a:rPr lang="en-US" dirty="0"/>
              <a:t>In terms of malware incidents Ransomware is #2 (28%) right after C2 malware (Command and Control) (47%).</a:t>
            </a:r>
          </a:p>
          <a:p>
            <a:r>
              <a:rPr lang="en-US" dirty="0"/>
              <a:t>If our organization is not an outlier out of 100 malware incidents we should be recording about 28 ransomware incidents.</a:t>
            </a:r>
          </a:p>
          <a:p>
            <a:r>
              <a:rPr lang="en-US" dirty="0"/>
              <a:t>Be careful not to make any absolute inferences. Most data sources are only used to inform our estimation.</a:t>
            </a:r>
          </a:p>
          <a:p>
            <a:r>
              <a:rPr lang="en-US" dirty="0"/>
              <a:t>We haven’t found much useful information on Cyentia Institute Website.</a:t>
            </a:r>
          </a:p>
          <a:p>
            <a:endParaRPr lang="en-US" dirty="0"/>
          </a:p>
          <a:p>
            <a:endParaRPr lang="en-US" dirty="0"/>
          </a:p>
          <a:p>
            <a:endParaRPr lang="en-US" dirty="0"/>
          </a:p>
        </p:txBody>
      </p:sp>
    </p:spTree>
    <p:extLst>
      <p:ext uri="{BB962C8B-B14F-4D97-AF65-F5344CB8AC3E}">
        <p14:creationId xmlns:p14="http://schemas.microsoft.com/office/powerpoint/2010/main" val="4269159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Ransomware in the World</a:t>
            </a:r>
          </a:p>
        </p:txBody>
      </p:sp>
      <p:sp>
        <p:nvSpPr>
          <p:cNvPr id="3" name="Content Placeholder 2">
            <a:extLst>
              <a:ext uri="{FF2B5EF4-FFF2-40B4-BE49-F238E27FC236}">
                <a16:creationId xmlns:a16="http://schemas.microsoft.com/office/drawing/2014/main" id="{FA74ADC6-7AD8-CD46-8C1C-334BA6B16435}"/>
              </a:ext>
            </a:extLst>
          </p:cNvPr>
          <p:cNvSpPr>
            <a:spLocks noGrp="1"/>
          </p:cNvSpPr>
          <p:nvPr>
            <p:ph idx="1"/>
          </p:nvPr>
        </p:nvSpPr>
        <p:spPr/>
        <p:txBody>
          <a:bodyPr>
            <a:normAutofit fontScale="92500" lnSpcReduction="20000"/>
          </a:bodyPr>
          <a:lstStyle/>
          <a:p>
            <a:r>
              <a:rPr lang="en-US" dirty="0">
                <a:hlinkClick r:id="rId2"/>
              </a:rPr>
              <a:t>Microsoft Security Intelligence Report January – December 2018 </a:t>
            </a:r>
            <a:r>
              <a:rPr lang="en-US" dirty="0"/>
              <a:t>mentions that in 2018 “ransomware encounters” have dropped compared to 2017 (peak 0.11% in 2017, 0.03% in Dec. 2018)</a:t>
            </a:r>
          </a:p>
          <a:p>
            <a:pPr lvl="1"/>
            <a:r>
              <a:rPr lang="en-US" dirty="0"/>
              <a:t>Not clear what exactly is an “encounter”.</a:t>
            </a:r>
          </a:p>
          <a:p>
            <a:pPr lvl="1"/>
            <a:r>
              <a:rPr lang="en-US" dirty="0"/>
              <a:t>Trend seems to be dropping, but will downwards trend continue in 2019 and beyond?</a:t>
            </a:r>
          </a:p>
          <a:p>
            <a:r>
              <a:rPr lang="en-US" dirty="0">
                <a:hlinkClick r:id="rId3"/>
              </a:rPr>
              <a:t>FireEye</a:t>
            </a:r>
            <a:r>
              <a:rPr lang="en-US" dirty="0"/>
              <a:t> on the other hand says </a:t>
            </a:r>
            <a:r>
              <a:rPr lang="en-US" i="1" dirty="0"/>
              <a:t>”We saw an uptick in financially motivated compromise such as ransomware and business email compromise…”</a:t>
            </a:r>
          </a:p>
          <a:p>
            <a:r>
              <a:rPr lang="en-US" dirty="0">
                <a:hlinkClick r:id="rId4"/>
              </a:rPr>
              <a:t>Recorded Future </a:t>
            </a:r>
            <a:r>
              <a:rPr lang="en-US" dirty="0"/>
              <a:t>says </a:t>
            </a:r>
            <a:r>
              <a:rPr lang="en-US" i="1" dirty="0"/>
              <a:t>“While the number of ransomware variants continues to expand rapidly, the truth is that most of these campaigns are ineffective and die out quickly.”</a:t>
            </a:r>
          </a:p>
          <a:p>
            <a:r>
              <a:rPr lang="en-US" dirty="0">
                <a:hlinkClick r:id="rId5"/>
              </a:rPr>
              <a:t>IBM </a:t>
            </a:r>
            <a:r>
              <a:rPr lang="en-US" dirty="0"/>
              <a:t>says </a:t>
            </a:r>
            <a:r>
              <a:rPr lang="en-US" i="1" dirty="0"/>
              <a:t>“However, more recently, criminals seem to use less ransomware…”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784057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9495-CF73-0A47-8781-14BD585168D3}"/>
              </a:ext>
            </a:extLst>
          </p:cNvPr>
          <p:cNvSpPr>
            <a:spLocks noGrp="1"/>
          </p:cNvSpPr>
          <p:nvPr>
            <p:ph type="title"/>
          </p:nvPr>
        </p:nvSpPr>
        <p:spPr/>
        <p:txBody>
          <a:bodyPr/>
          <a:lstStyle/>
          <a:p>
            <a:r>
              <a:rPr lang="en-US" dirty="0"/>
              <a:t>Ransomware in the World</a:t>
            </a:r>
          </a:p>
        </p:txBody>
      </p:sp>
      <p:sp>
        <p:nvSpPr>
          <p:cNvPr id="3" name="Content Placeholder 2">
            <a:extLst>
              <a:ext uri="{FF2B5EF4-FFF2-40B4-BE49-F238E27FC236}">
                <a16:creationId xmlns:a16="http://schemas.microsoft.com/office/drawing/2014/main" id="{798FEA0A-A8BF-EE40-9130-DCAE6534B628}"/>
              </a:ext>
            </a:extLst>
          </p:cNvPr>
          <p:cNvSpPr>
            <a:spLocks noGrp="1"/>
          </p:cNvSpPr>
          <p:nvPr>
            <p:ph idx="1"/>
          </p:nvPr>
        </p:nvSpPr>
        <p:spPr/>
        <p:txBody>
          <a:bodyPr>
            <a:normAutofit lnSpcReduction="10000"/>
          </a:bodyPr>
          <a:lstStyle/>
          <a:p>
            <a:r>
              <a:rPr lang="en-US" dirty="0"/>
              <a:t>As we can see we have to be careful.</a:t>
            </a:r>
          </a:p>
          <a:p>
            <a:r>
              <a:rPr lang="en-US" dirty="0"/>
              <a:t>Don’t fall for “Confirmation Bias” and stop researching after just a few sources that appear to confirm our own intuition.</a:t>
            </a:r>
          </a:p>
          <a:p>
            <a:r>
              <a:rPr lang="en-US" dirty="0"/>
              <a:t>Be clear on what data exactly the researchers base their opinion. </a:t>
            </a:r>
          </a:p>
          <a:p>
            <a:r>
              <a:rPr lang="en-US" dirty="0"/>
              <a:t>Companies will typically base their reports on the data they have access to which is limited to their service offering. This might be broad for some and very limited to others.</a:t>
            </a:r>
          </a:p>
          <a:p>
            <a:r>
              <a:rPr lang="en-US" b="1" dirty="0"/>
              <a:t>We can of course expand our research to more sources, but for now we conclude that ransomware is generally dropping or at least not increasing.</a:t>
            </a:r>
          </a:p>
          <a:p>
            <a:endParaRPr lang="en-US" dirty="0"/>
          </a:p>
        </p:txBody>
      </p:sp>
    </p:spTree>
    <p:extLst>
      <p:ext uri="{BB962C8B-B14F-4D97-AF65-F5344CB8AC3E}">
        <p14:creationId xmlns:p14="http://schemas.microsoft.com/office/powerpoint/2010/main" val="1338648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337-FF64-4E4A-9F10-B34BDAC0A950}"/>
              </a:ext>
            </a:extLst>
          </p:cNvPr>
          <p:cNvSpPr>
            <a:spLocks noGrp="1"/>
          </p:cNvSpPr>
          <p:nvPr>
            <p:ph type="title"/>
          </p:nvPr>
        </p:nvSpPr>
        <p:spPr/>
        <p:txBody>
          <a:bodyPr/>
          <a:lstStyle/>
          <a:p>
            <a:r>
              <a:rPr lang="en-US" dirty="0"/>
              <a:t>Estimating LEF</a:t>
            </a:r>
          </a:p>
        </p:txBody>
      </p:sp>
      <p:sp>
        <p:nvSpPr>
          <p:cNvPr id="9" name="Content Placeholder 8">
            <a:extLst>
              <a:ext uri="{FF2B5EF4-FFF2-40B4-BE49-F238E27FC236}">
                <a16:creationId xmlns:a16="http://schemas.microsoft.com/office/drawing/2014/main" id="{FCFC54F2-4BC7-5F4A-B164-B521DF6B9D07}"/>
              </a:ext>
            </a:extLst>
          </p:cNvPr>
          <p:cNvSpPr>
            <a:spLocks noGrp="1"/>
          </p:cNvSpPr>
          <p:nvPr>
            <p:ph idx="1"/>
          </p:nvPr>
        </p:nvSpPr>
        <p:spPr/>
        <p:txBody>
          <a:bodyPr>
            <a:normAutofit/>
          </a:bodyPr>
          <a:lstStyle/>
          <a:p>
            <a:r>
              <a:rPr lang="en-US" dirty="0"/>
              <a:t>The experts estimate the frequency of a machine getting infected with ransomware during the next year as: </a:t>
            </a:r>
          </a:p>
          <a:p>
            <a:endParaRPr lang="en-US" dirty="0"/>
          </a:p>
          <a:p>
            <a:endParaRPr lang="en-US" dirty="0"/>
          </a:p>
          <a:p>
            <a:endParaRPr lang="en-US" dirty="0"/>
          </a:p>
          <a:p>
            <a:endParaRPr lang="en-US" dirty="0"/>
          </a:p>
          <a:p>
            <a:endParaRPr lang="en-US" dirty="0"/>
          </a:p>
          <a:p>
            <a:r>
              <a:rPr lang="en-US" dirty="0"/>
              <a:t>But in real life you will have several SMEs each making different estimates that need to be reconciled.</a:t>
            </a:r>
          </a:p>
          <a:p>
            <a:endParaRPr lang="en-US" dirty="0"/>
          </a:p>
          <a:p>
            <a:endParaRPr lang="en-US" dirty="0"/>
          </a:p>
          <a:p>
            <a:pPr marL="0" indent="0">
              <a:buNone/>
            </a:pPr>
            <a:endParaRPr lang="en-US" dirty="0"/>
          </a:p>
          <a:p>
            <a:endParaRPr lang="en-US" dirty="0"/>
          </a:p>
        </p:txBody>
      </p:sp>
      <p:graphicFrame>
        <p:nvGraphicFramePr>
          <p:cNvPr id="11" name="Table 10">
            <a:extLst>
              <a:ext uri="{FF2B5EF4-FFF2-40B4-BE49-F238E27FC236}">
                <a16:creationId xmlns:a16="http://schemas.microsoft.com/office/drawing/2014/main" id="{A2FD2ABB-859D-7D4B-A5C3-13DD273314D1}"/>
              </a:ext>
            </a:extLst>
          </p:cNvPr>
          <p:cNvGraphicFramePr>
            <a:graphicFrameLocks noGrp="1"/>
          </p:cNvGraphicFramePr>
          <p:nvPr>
            <p:extLst>
              <p:ext uri="{D42A27DB-BD31-4B8C-83A1-F6EECF244321}">
                <p14:modId xmlns:p14="http://schemas.microsoft.com/office/powerpoint/2010/main" val="2927800700"/>
              </p:ext>
            </p:extLst>
          </p:nvPr>
        </p:nvGraphicFramePr>
        <p:xfrm>
          <a:off x="4407555" y="3208989"/>
          <a:ext cx="2490025" cy="1554480"/>
        </p:xfrm>
        <a:graphic>
          <a:graphicData uri="http://schemas.openxmlformats.org/drawingml/2006/table">
            <a:tbl>
              <a:tblPr firstRow="1" bandRow="1">
                <a:tableStyleId>{5C22544A-7EE6-4342-B048-85BDC9FD1C3A}</a:tableStyleId>
              </a:tblPr>
              <a:tblGrid>
                <a:gridCol w="852805">
                  <a:extLst>
                    <a:ext uri="{9D8B030D-6E8A-4147-A177-3AD203B41FA5}">
                      <a16:colId xmlns:a16="http://schemas.microsoft.com/office/drawing/2014/main" val="898839686"/>
                    </a:ext>
                  </a:extLst>
                </a:gridCol>
                <a:gridCol w="725805">
                  <a:extLst>
                    <a:ext uri="{9D8B030D-6E8A-4147-A177-3AD203B41FA5}">
                      <a16:colId xmlns:a16="http://schemas.microsoft.com/office/drawing/2014/main" val="1839629248"/>
                    </a:ext>
                  </a:extLst>
                </a:gridCol>
                <a:gridCol w="911415">
                  <a:extLst>
                    <a:ext uri="{9D8B030D-6E8A-4147-A177-3AD203B41FA5}">
                      <a16:colId xmlns:a16="http://schemas.microsoft.com/office/drawing/2014/main" val="1861137088"/>
                    </a:ext>
                  </a:extLst>
                </a:gridCol>
              </a:tblGrid>
              <a:tr h="370840">
                <a:tc gridSpan="3">
                  <a:txBody>
                    <a:bodyPr/>
                    <a:lstStyle/>
                    <a:p>
                      <a:pPr algn="ctr"/>
                      <a:r>
                        <a:rPr lang="en-US" sz="2800" dirty="0"/>
                        <a:t>LEF</a:t>
                      </a:r>
                    </a:p>
                  </a:txBody>
                  <a:tcPr/>
                </a:tc>
                <a:tc hMerge="1">
                  <a:txBody>
                    <a:bodyPr/>
                    <a:lstStyle/>
                    <a:p>
                      <a:pPr algn="ctr"/>
                      <a:endParaRPr lang="en-US" sz="2800" dirty="0"/>
                    </a:p>
                  </a:txBody>
                  <a:tcPr/>
                </a:tc>
                <a:tc hMerge="1">
                  <a:txBody>
                    <a:bodyPr/>
                    <a:lstStyle/>
                    <a:p>
                      <a:pPr algn="ctr"/>
                      <a:endParaRPr lang="en-US" sz="2800" dirty="0"/>
                    </a:p>
                  </a:txBody>
                  <a:tcPr/>
                </a:tc>
                <a:extLst>
                  <a:ext uri="{0D108BD9-81ED-4DB2-BD59-A6C34878D82A}">
                    <a16:rowId xmlns:a16="http://schemas.microsoft.com/office/drawing/2014/main" val="1031156955"/>
                  </a:ext>
                </a:extLst>
              </a:tr>
              <a:tr h="370840">
                <a:tc>
                  <a:txBody>
                    <a:bodyPr/>
                    <a:lstStyle/>
                    <a:p>
                      <a:pPr algn="ctr"/>
                      <a:r>
                        <a:rPr lang="en-US" sz="2800" dirty="0"/>
                        <a:t>Min</a:t>
                      </a:r>
                    </a:p>
                  </a:txBody>
                  <a:tcPr/>
                </a:tc>
                <a:tc>
                  <a:txBody>
                    <a:bodyPr/>
                    <a:lstStyle/>
                    <a:p>
                      <a:pPr algn="ctr"/>
                      <a:r>
                        <a:rPr lang="en-US" sz="2800" dirty="0"/>
                        <a:t>ML</a:t>
                      </a:r>
                    </a:p>
                  </a:txBody>
                  <a:tcPr/>
                </a:tc>
                <a:tc>
                  <a:txBody>
                    <a:bodyPr/>
                    <a:lstStyle/>
                    <a:p>
                      <a:pPr algn="ctr"/>
                      <a:r>
                        <a:rPr lang="en-US" sz="2800" dirty="0"/>
                        <a:t>Max</a:t>
                      </a:r>
                    </a:p>
                  </a:txBody>
                  <a:tcPr/>
                </a:tc>
                <a:extLst>
                  <a:ext uri="{0D108BD9-81ED-4DB2-BD59-A6C34878D82A}">
                    <a16:rowId xmlns:a16="http://schemas.microsoft.com/office/drawing/2014/main" val="2973164434"/>
                  </a:ext>
                </a:extLst>
              </a:tr>
              <a:tr h="370840">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5</a:t>
                      </a:r>
                    </a:p>
                  </a:txBody>
                  <a:tcPr/>
                </a:tc>
                <a:extLst>
                  <a:ext uri="{0D108BD9-81ED-4DB2-BD59-A6C34878D82A}">
                    <a16:rowId xmlns:a16="http://schemas.microsoft.com/office/drawing/2014/main" val="1812129407"/>
                  </a:ext>
                </a:extLst>
              </a:tr>
            </a:tbl>
          </a:graphicData>
        </a:graphic>
      </p:graphicFrame>
    </p:spTree>
    <p:extLst>
      <p:ext uri="{BB962C8B-B14F-4D97-AF65-F5344CB8AC3E}">
        <p14:creationId xmlns:p14="http://schemas.microsoft.com/office/powerpoint/2010/main" val="2241567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E8B7-8691-6A4B-97D4-921E5CE9528F}"/>
              </a:ext>
            </a:extLst>
          </p:cNvPr>
          <p:cNvSpPr>
            <a:spLocks noGrp="1"/>
          </p:cNvSpPr>
          <p:nvPr>
            <p:ph type="title"/>
          </p:nvPr>
        </p:nvSpPr>
        <p:spPr/>
        <p:txBody>
          <a:bodyPr/>
          <a:lstStyle/>
          <a:p>
            <a:r>
              <a:rPr lang="en-US" dirty="0"/>
              <a:t>Combining SME Opinions - Brainstorming</a:t>
            </a:r>
          </a:p>
        </p:txBody>
      </p:sp>
      <p:sp>
        <p:nvSpPr>
          <p:cNvPr id="3" name="Content Placeholder 2">
            <a:extLst>
              <a:ext uri="{FF2B5EF4-FFF2-40B4-BE49-F238E27FC236}">
                <a16:creationId xmlns:a16="http://schemas.microsoft.com/office/drawing/2014/main" id="{8B9F0689-A4EF-994F-90B8-0D4C13468327}"/>
              </a:ext>
            </a:extLst>
          </p:cNvPr>
          <p:cNvSpPr>
            <a:spLocks noGrp="1"/>
          </p:cNvSpPr>
          <p:nvPr>
            <p:ph idx="1"/>
          </p:nvPr>
        </p:nvSpPr>
        <p:spPr/>
        <p:txBody>
          <a:bodyPr/>
          <a:lstStyle/>
          <a:p>
            <a:pPr marL="0" indent="0">
              <a:buNone/>
            </a:pPr>
            <a:r>
              <a:rPr lang="en-US" dirty="0"/>
              <a:t>The simplest method is to bring all SMEs together, present all the different estimates and agree not to leave the room until they all agree on an estimate they can live with.</a:t>
            </a:r>
          </a:p>
          <a:p>
            <a:pPr marL="0" indent="0">
              <a:buNone/>
            </a:pPr>
            <a:r>
              <a:rPr lang="en-US" dirty="0"/>
              <a:t>That could work if you have a good facilitator and there aren’t too many outliers and people are willing to listen to each other and update their estimates.</a:t>
            </a:r>
          </a:p>
          <a:p>
            <a:pPr marL="0" indent="0">
              <a:buNone/>
            </a:pPr>
            <a:endParaRPr lang="en-US" dirty="0"/>
          </a:p>
        </p:txBody>
      </p:sp>
    </p:spTree>
    <p:extLst>
      <p:ext uri="{BB962C8B-B14F-4D97-AF65-F5344CB8AC3E}">
        <p14:creationId xmlns:p14="http://schemas.microsoft.com/office/powerpoint/2010/main" val="205169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4 – Data Gathering</a:t>
            </a:r>
            <a:br>
              <a:rPr lang="en-US" dirty="0"/>
            </a:br>
            <a:r>
              <a:rPr lang="en-US" sz="3200" dirty="0"/>
              <a:t>Ver. 0.1 / Last Update</a:t>
            </a:r>
            <a:r>
              <a:rPr lang="en-US" sz="3200"/>
              <a:t>: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Tree>
    <p:extLst>
      <p:ext uri="{BB962C8B-B14F-4D97-AF65-F5344CB8AC3E}">
        <p14:creationId xmlns:p14="http://schemas.microsoft.com/office/powerpoint/2010/main" val="2440528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E8B7-8691-6A4B-97D4-921E5CE9528F}"/>
              </a:ext>
            </a:extLst>
          </p:cNvPr>
          <p:cNvSpPr>
            <a:spLocks noGrp="1"/>
          </p:cNvSpPr>
          <p:nvPr>
            <p:ph type="title"/>
          </p:nvPr>
        </p:nvSpPr>
        <p:spPr/>
        <p:txBody>
          <a:bodyPr/>
          <a:lstStyle/>
          <a:p>
            <a:r>
              <a:rPr lang="en-US" dirty="0"/>
              <a:t>Combining SME Opinions - Averaging</a:t>
            </a:r>
          </a:p>
        </p:txBody>
      </p:sp>
      <p:sp>
        <p:nvSpPr>
          <p:cNvPr id="3" name="Content Placeholder 2">
            <a:extLst>
              <a:ext uri="{FF2B5EF4-FFF2-40B4-BE49-F238E27FC236}">
                <a16:creationId xmlns:a16="http://schemas.microsoft.com/office/drawing/2014/main" id="{8B9F0689-A4EF-994F-90B8-0D4C13468327}"/>
              </a:ext>
            </a:extLst>
          </p:cNvPr>
          <p:cNvSpPr>
            <a:spLocks noGrp="1"/>
          </p:cNvSpPr>
          <p:nvPr>
            <p:ph idx="1"/>
          </p:nvPr>
        </p:nvSpPr>
        <p:spPr/>
        <p:txBody>
          <a:bodyPr/>
          <a:lstStyle/>
          <a:p>
            <a:r>
              <a:rPr lang="en-US" dirty="0"/>
              <a:t>Combining SME estimates by averaging isn’t 100% mathematically sound but it’s easy and gives reasonable results.</a:t>
            </a:r>
          </a:p>
          <a:p>
            <a:r>
              <a:rPr lang="en-US" dirty="0"/>
              <a:t>The result is again three value that can be used as inputs in a computational engine that expects input in the min, ml, max format.</a:t>
            </a:r>
          </a:p>
          <a:p>
            <a:pPr marL="0" indent="0">
              <a:buNone/>
            </a:pPr>
            <a:endParaRPr lang="en-US" dirty="0"/>
          </a:p>
        </p:txBody>
      </p:sp>
      <p:graphicFrame>
        <p:nvGraphicFramePr>
          <p:cNvPr id="4" name="Table 3">
            <a:extLst>
              <a:ext uri="{FF2B5EF4-FFF2-40B4-BE49-F238E27FC236}">
                <a16:creationId xmlns:a16="http://schemas.microsoft.com/office/drawing/2014/main" id="{A36F54EF-3B33-3047-84A3-D29190F60BB7}"/>
              </a:ext>
            </a:extLst>
          </p:cNvPr>
          <p:cNvGraphicFramePr>
            <a:graphicFrameLocks noGrp="1"/>
          </p:cNvGraphicFramePr>
          <p:nvPr>
            <p:extLst>
              <p:ext uri="{D42A27DB-BD31-4B8C-83A1-F6EECF244321}">
                <p14:modId xmlns:p14="http://schemas.microsoft.com/office/powerpoint/2010/main" val="1248907385"/>
              </p:ext>
            </p:extLst>
          </p:nvPr>
        </p:nvGraphicFramePr>
        <p:xfrm>
          <a:off x="2152316" y="3721100"/>
          <a:ext cx="8128000" cy="2590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61060333"/>
                    </a:ext>
                  </a:extLst>
                </a:gridCol>
                <a:gridCol w="2032000">
                  <a:extLst>
                    <a:ext uri="{9D8B030D-6E8A-4147-A177-3AD203B41FA5}">
                      <a16:colId xmlns:a16="http://schemas.microsoft.com/office/drawing/2014/main" val="3154553974"/>
                    </a:ext>
                  </a:extLst>
                </a:gridCol>
                <a:gridCol w="2032000">
                  <a:extLst>
                    <a:ext uri="{9D8B030D-6E8A-4147-A177-3AD203B41FA5}">
                      <a16:colId xmlns:a16="http://schemas.microsoft.com/office/drawing/2014/main" val="2398498107"/>
                    </a:ext>
                  </a:extLst>
                </a:gridCol>
                <a:gridCol w="2032000">
                  <a:extLst>
                    <a:ext uri="{9D8B030D-6E8A-4147-A177-3AD203B41FA5}">
                      <a16:colId xmlns:a16="http://schemas.microsoft.com/office/drawing/2014/main" val="645373988"/>
                    </a:ext>
                  </a:extLst>
                </a:gridCol>
              </a:tblGrid>
              <a:tr h="370840">
                <a:tc>
                  <a:txBody>
                    <a:bodyPr/>
                    <a:lstStyle/>
                    <a:p>
                      <a:endParaRPr lang="en-US" sz="2800" dirty="0"/>
                    </a:p>
                  </a:txBody>
                  <a:tcPr/>
                </a:tc>
                <a:tc>
                  <a:txBody>
                    <a:bodyPr/>
                    <a:lstStyle/>
                    <a:p>
                      <a:pPr algn="ctr"/>
                      <a:r>
                        <a:rPr lang="en-US" sz="2800" dirty="0"/>
                        <a:t>Min</a:t>
                      </a:r>
                    </a:p>
                  </a:txBody>
                  <a:tcPr/>
                </a:tc>
                <a:tc>
                  <a:txBody>
                    <a:bodyPr/>
                    <a:lstStyle/>
                    <a:p>
                      <a:pPr algn="ctr"/>
                      <a:r>
                        <a:rPr lang="en-US" sz="2800" dirty="0"/>
                        <a:t>ML</a:t>
                      </a:r>
                    </a:p>
                  </a:txBody>
                  <a:tcPr/>
                </a:tc>
                <a:tc>
                  <a:txBody>
                    <a:bodyPr/>
                    <a:lstStyle/>
                    <a:p>
                      <a:pPr algn="ctr"/>
                      <a:r>
                        <a:rPr lang="en-US" sz="2800" dirty="0"/>
                        <a:t>Max</a:t>
                      </a:r>
                    </a:p>
                  </a:txBody>
                  <a:tcPr/>
                </a:tc>
                <a:extLst>
                  <a:ext uri="{0D108BD9-81ED-4DB2-BD59-A6C34878D82A}">
                    <a16:rowId xmlns:a16="http://schemas.microsoft.com/office/drawing/2014/main" val="4231557341"/>
                  </a:ext>
                </a:extLst>
              </a:tr>
              <a:tr h="370840">
                <a:tc>
                  <a:txBody>
                    <a:bodyPr/>
                    <a:lstStyle/>
                    <a:p>
                      <a:r>
                        <a:rPr lang="en-US" sz="2800" b="1" dirty="0"/>
                        <a:t>SME1</a:t>
                      </a:r>
                    </a:p>
                  </a:txBody>
                  <a:tcPr/>
                </a:tc>
                <a:tc>
                  <a:txBody>
                    <a:bodyPr/>
                    <a:lstStyle/>
                    <a:p>
                      <a:r>
                        <a:rPr lang="en-US" sz="2800" dirty="0"/>
                        <a:t>2</a:t>
                      </a:r>
                    </a:p>
                  </a:txBody>
                  <a:tcPr/>
                </a:tc>
                <a:tc>
                  <a:txBody>
                    <a:bodyPr/>
                    <a:lstStyle/>
                    <a:p>
                      <a:r>
                        <a:rPr lang="en-US" sz="2800" dirty="0"/>
                        <a:t>15</a:t>
                      </a:r>
                    </a:p>
                  </a:txBody>
                  <a:tcPr/>
                </a:tc>
                <a:tc>
                  <a:txBody>
                    <a:bodyPr/>
                    <a:lstStyle/>
                    <a:p>
                      <a:r>
                        <a:rPr lang="en-US" sz="2800" dirty="0"/>
                        <a:t>25</a:t>
                      </a:r>
                    </a:p>
                  </a:txBody>
                  <a:tcPr/>
                </a:tc>
                <a:extLst>
                  <a:ext uri="{0D108BD9-81ED-4DB2-BD59-A6C34878D82A}">
                    <a16:rowId xmlns:a16="http://schemas.microsoft.com/office/drawing/2014/main" val="3854674939"/>
                  </a:ext>
                </a:extLst>
              </a:tr>
              <a:tr h="370840">
                <a:tc>
                  <a:txBody>
                    <a:bodyPr/>
                    <a:lstStyle/>
                    <a:p>
                      <a:r>
                        <a:rPr lang="en-US" sz="2800" b="1" dirty="0"/>
                        <a:t>SME2</a:t>
                      </a:r>
                    </a:p>
                  </a:txBody>
                  <a:tcPr/>
                </a:tc>
                <a:tc>
                  <a:txBody>
                    <a:bodyPr/>
                    <a:lstStyle/>
                    <a:p>
                      <a:r>
                        <a:rPr lang="en-US" sz="2800" dirty="0"/>
                        <a:t>4</a:t>
                      </a:r>
                    </a:p>
                  </a:txBody>
                  <a:tcPr/>
                </a:tc>
                <a:tc>
                  <a:txBody>
                    <a:bodyPr/>
                    <a:lstStyle/>
                    <a:p>
                      <a:r>
                        <a:rPr lang="en-US" sz="2800" dirty="0"/>
                        <a:t>12</a:t>
                      </a:r>
                    </a:p>
                  </a:txBody>
                  <a:tcPr/>
                </a:tc>
                <a:tc>
                  <a:txBody>
                    <a:bodyPr/>
                    <a:lstStyle/>
                    <a:p>
                      <a:r>
                        <a:rPr lang="en-US" sz="2800" dirty="0"/>
                        <a:t>22</a:t>
                      </a:r>
                    </a:p>
                  </a:txBody>
                  <a:tcPr/>
                </a:tc>
                <a:extLst>
                  <a:ext uri="{0D108BD9-81ED-4DB2-BD59-A6C34878D82A}">
                    <a16:rowId xmlns:a16="http://schemas.microsoft.com/office/drawing/2014/main" val="959511906"/>
                  </a:ext>
                </a:extLst>
              </a:tr>
              <a:tr h="370840">
                <a:tc>
                  <a:txBody>
                    <a:bodyPr/>
                    <a:lstStyle/>
                    <a:p>
                      <a:r>
                        <a:rPr lang="en-US" sz="2800" b="1" dirty="0"/>
                        <a:t>SME3</a:t>
                      </a:r>
                    </a:p>
                  </a:txBody>
                  <a:tcPr/>
                </a:tc>
                <a:tc>
                  <a:txBody>
                    <a:bodyPr/>
                    <a:lstStyle/>
                    <a:p>
                      <a:r>
                        <a:rPr lang="en-US" sz="2800" dirty="0"/>
                        <a:t>3</a:t>
                      </a:r>
                    </a:p>
                  </a:txBody>
                  <a:tcPr/>
                </a:tc>
                <a:tc>
                  <a:txBody>
                    <a:bodyPr/>
                    <a:lstStyle/>
                    <a:p>
                      <a:r>
                        <a:rPr lang="en-US" sz="2800" dirty="0"/>
                        <a:t>17</a:t>
                      </a:r>
                    </a:p>
                  </a:txBody>
                  <a:tcPr/>
                </a:tc>
                <a:tc>
                  <a:txBody>
                    <a:bodyPr/>
                    <a:lstStyle/>
                    <a:p>
                      <a:r>
                        <a:rPr lang="en-US" sz="2800" dirty="0"/>
                        <a:t>30</a:t>
                      </a:r>
                    </a:p>
                  </a:txBody>
                  <a:tcPr/>
                </a:tc>
                <a:extLst>
                  <a:ext uri="{0D108BD9-81ED-4DB2-BD59-A6C34878D82A}">
                    <a16:rowId xmlns:a16="http://schemas.microsoft.com/office/drawing/2014/main" val="3222871707"/>
                  </a:ext>
                </a:extLst>
              </a:tr>
              <a:tr h="370840">
                <a:tc>
                  <a:txBody>
                    <a:bodyPr/>
                    <a:lstStyle/>
                    <a:p>
                      <a:r>
                        <a:rPr lang="en-US" sz="2800" b="1" dirty="0"/>
                        <a:t>Average</a:t>
                      </a:r>
                    </a:p>
                  </a:txBody>
                  <a:tcPr/>
                </a:tc>
                <a:tc>
                  <a:txBody>
                    <a:bodyPr/>
                    <a:lstStyle/>
                    <a:p>
                      <a:r>
                        <a:rPr lang="en-US" sz="2800" b="1" dirty="0"/>
                        <a:t>3</a:t>
                      </a:r>
                    </a:p>
                  </a:txBody>
                  <a:tcPr/>
                </a:tc>
                <a:tc>
                  <a:txBody>
                    <a:bodyPr/>
                    <a:lstStyle/>
                    <a:p>
                      <a:r>
                        <a:rPr lang="en-US" sz="2800" b="1" dirty="0"/>
                        <a:t>14.6</a:t>
                      </a:r>
                    </a:p>
                  </a:txBody>
                  <a:tcPr/>
                </a:tc>
                <a:tc>
                  <a:txBody>
                    <a:bodyPr/>
                    <a:lstStyle/>
                    <a:p>
                      <a:r>
                        <a:rPr lang="en-US" sz="2800" b="1" dirty="0"/>
                        <a:t>25.6</a:t>
                      </a:r>
                    </a:p>
                  </a:txBody>
                  <a:tcPr/>
                </a:tc>
                <a:extLst>
                  <a:ext uri="{0D108BD9-81ED-4DB2-BD59-A6C34878D82A}">
                    <a16:rowId xmlns:a16="http://schemas.microsoft.com/office/drawing/2014/main" val="2052727788"/>
                  </a:ext>
                </a:extLst>
              </a:tr>
            </a:tbl>
          </a:graphicData>
        </a:graphic>
      </p:graphicFrame>
    </p:spTree>
    <p:extLst>
      <p:ext uri="{BB962C8B-B14F-4D97-AF65-F5344CB8AC3E}">
        <p14:creationId xmlns:p14="http://schemas.microsoft.com/office/powerpoint/2010/main" val="2839336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E8B7-8691-6A4B-97D4-921E5CE9528F}"/>
              </a:ext>
            </a:extLst>
          </p:cNvPr>
          <p:cNvSpPr>
            <a:spLocks noGrp="1"/>
          </p:cNvSpPr>
          <p:nvPr>
            <p:ph type="title"/>
          </p:nvPr>
        </p:nvSpPr>
        <p:spPr>
          <a:xfrm>
            <a:off x="838200" y="365125"/>
            <a:ext cx="10515600" cy="961989"/>
          </a:xfrm>
        </p:spPr>
        <p:txBody>
          <a:bodyPr/>
          <a:lstStyle/>
          <a:p>
            <a:r>
              <a:rPr lang="en-US" dirty="0"/>
              <a:t>Combining SME Opinions - Distributions</a:t>
            </a:r>
          </a:p>
        </p:txBody>
      </p:sp>
      <p:sp>
        <p:nvSpPr>
          <p:cNvPr id="3" name="Content Placeholder 2">
            <a:extLst>
              <a:ext uri="{FF2B5EF4-FFF2-40B4-BE49-F238E27FC236}">
                <a16:creationId xmlns:a16="http://schemas.microsoft.com/office/drawing/2014/main" id="{8B9F0689-A4EF-994F-90B8-0D4C13468327}"/>
              </a:ext>
            </a:extLst>
          </p:cNvPr>
          <p:cNvSpPr>
            <a:spLocks noGrp="1"/>
          </p:cNvSpPr>
          <p:nvPr>
            <p:ph idx="1"/>
          </p:nvPr>
        </p:nvSpPr>
        <p:spPr>
          <a:xfrm>
            <a:off x="796089" y="1634891"/>
            <a:ext cx="6440905" cy="4351338"/>
          </a:xfrm>
        </p:spPr>
        <p:txBody>
          <a:bodyPr>
            <a:normAutofit/>
          </a:bodyPr>
          <a:lstStyle/>
          <a:p>
            <a:pPr marL="0" indent="0">
              <a:buNone/>
            </a:pPr>
            <a:r>
              <a:rPr lang="en-US" dirty="0"/>
              <a:t>Another method could combine the distributions and create a combined distribution while given different weights to different SMEs.</a:t>
            </a:r>
          </a:p>
          <a:p>
            <a:pPr marL="0" indent="0">
              <a:buNone/>
            </a:pPr>
            <a:r>
              <a:rPr lang="en-US" dirty="0" err="1"/>
              <a:t>ModelRisk</a:t>
            </a:r>
            <a:r>
              <a:rPr lang="en-US" dirty="0"/>
              <a:t> from </a:t>
            </a:r>
            <a:r>
              <a:rPr lang="en-US" dirty="0" err="1"/>
              <a:t>Vose</a:t>
            </a:r>
            <a:r>
              <a:rPr lang="en-US" dirty="0"/>
              <a:t> Software for example offers a function “</a:t>
            </a:r>
            <a:r>
              <a:rPr lang="en-US" dirty="0" err="1"/>
              <a:t>VoseCombined</a:t>
            </a:r>
            <a:r>
              <a:rPr lang="en-US" dirty="0"/>
              <a:t>” that does that. </a:t>
            </a:r>
          </a:p>
          <a:p>
            <a:pPr marL="0" indent="0">
              <a:buNone/>
            </a:pPr>
            <a:r>
              <a:rPr lang="en-US" dirty="0"/>
              <a:t>But the result would be a new distribution and not 3 values for </a:t>
            </a:r>
            <a:r>
              <a:rPr lang="en-US" dirty="0" err="1"/>
              <a:t>min,ml,max</a:t>
            </a:r>
            <a:r>
              <a:rPr lang="en-US" dirty="0"/>
              <a:t>.</a:t>
            </a:r>
          </a:p>
        </p:txBody>
      </p:sp>
      <p:pic>
        <p:nvPicPr>
          <p:cNvPr id="4" name="Picture 3">
            <a:hlinkClick r:id="rId2"/>
            <a:extLst>
              <a:ext uri="{FF2B5EF4-FFF2-40B4-BE49-F238E27FC236}">
                <a16:creationId xmlns:a16="http://schemas.microsoft.com/office/drawing/2014/main" id="{FDD99468-B753-8E4E-90C4-8FCD5DB3E4CF}"/>
              </a:ext>
            </a:extLst>
          </p:cNvPr>
          <p:cNvPicPr>
            <a:picLocks noChangeAspect="1"/>
          </p:cNvPicPr>
          <p:nvPr/>
        </p:nvPicPr>
        <p:blipFill>
          <a:blip r:embed="rId3"/>
          <a:stretch>
            <a:fillRect/>
          </a:stretch>
        </p:blipFill>
        <p:spPr>
          <a:xfrm>
            <a:off x="7194883" y="1825625"/>
            <a:ext cx="4776538" cy="2975216"/>
          </a:xfrm>
          <a:prstGeom prst="rect">
            <a:avLst/>
          </a:prstGeom>
        </p:spPr>
      </p:pic>
      <p:sp>
        <p:nvSpPr>
          <p:cNvPr id="5" name="Rectangle 4">
            <a:extLst>
              <a:ext uri="{FF2B5EF4-FFF2-40B4-BE49-F238E27FC236}">
                <a16:creationId xmlns:a16="http://schemas.microsoft.com/office/drawing/2014/main" id="{3B51CDE1-A31E-ED49-AAAA-21CD8B3808EC}"/>
              </a:ext>
            </a:extLst>
          </p:cNvPr>
          <p:cNvSpPr/>
          <p:nvPr/>
        </p:nvSpPr>
        <p:spPr>
          <a:xfrm>
            <a:off x="7279105" y="4800841"/>
            <a:ext cx="4608826" cy="307777"/>
          </a:xfrm>
          <a:prstGeom prst="rect">
            <a:avLst/>
          </a:prstGeom>
        </p:spPr>
        <p:txBody>
          <a:bodyPr wrap="none">
            <a:spAutoFit/>
          </a:bodyPr>
          <a:lstStyle/>
          <a:p>
            <a:r>
              <a:rPr lang="en-US" sz="1400" dirty="0">
                <a:hlinkClick r:id="rId2"/>
              </a:rPr>
              <a:t>https://www.vosesoftware.com/riskwiki/VoseCombined.php</a:t>
            </a:r>
            <a:endParaRPr lang="en-US" sz="1400" dirty="0"/>
          </a:p>
        </p:txBody>
      </p:sp>
    </p:spTree>
    <p:extLst>
      <p:ext uri="{BB962C8B-B14F-4D97-AF65-F5344CB8AC3E}">
        <p14:creationId xmlns:p14="http://schemas.microsoft.com/office/powerpoint/2010/main" val="2953679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87E1-6392-9943-B2AB-48A521D60CB6}"/>
              </a:ext>
            </a:extLst>
          </p:cNvPr>
          <p:cNvSpPr>
            <a:spLocks noGrp="1"/>
          </p:cNvSpPr>
          <p:nvPr>
            <p:ph type="title"/>
          </p:nvPr>
        </p:nvSpPr>
        <p:spPr/>
        <p:txBody>
          <a:bodyPr/>
          <a:lstStyle/>
          <a:p>
            <a:r>
              <a:rPr lang="en-US" dirty="0"/>
              <a:t>Loss Magnitude</a:t>
            </a:r>
          </a:p>
        </p:txBody>
      </p:sp>
      <p:sp>
        <p:nvSpPr>
          <p:cNvPr id="3" name="Content Placeholder 2">
            <a:extLst>
              <a:ext uri="{FF2B5EF4-FFF2-40B4-BE49-F238E27FC236}">
                <a16:creationId xmlns:a16="http://schemas.microsoft.com/office/drawing/2014/main" id="{5BB43EE4-E758-EA4C-B424-70720C679CAA}"/>
              </a:ext>
            </a:extLst>
          </p:cNvPr>
          <p:cNvSpPr>
            <a:spLocks noGrp="1"/>
          </p:cNvSpPr>
          <p:nvPr>
            <p:ph idx="1"/>
          </p:nvPr>
        </p:nvSpPr>
        <p:spPr/>
        <p:txBody>
          <a:bodyPr/>
          <a:lstStyle/>
          <a:p>
            <a:r>
              <a:rPr lang="en-US" dirty="0"/>
              <a:t>Let’s recall the different loss types and focus first on the primary losses</a:t>
            </a:r>
          </a:p>
        </p:txBody>
      </p:sp>
      <p:graphicFrame>
        <p:nvGraphicFramePr>
          <p:cNvPr id="5" name="Table 4">
            <a:extLst>
              <a:ext uri="{FF2B5EF4-FFF2-40B4-BE49-F238E27FC236}">
                <a16:creationId xmlns:a16="http://schemas.microsoft.com/office/drawing/2014/main" id="{A005F4A4-18CF-F243-96F2-360E119A5C38}"/>
              </a:ext>
            </a:extLst>
          </p:cNvPr>
          <p:cNvGraphicFramePr>
            <a:graphicFrameLocks noGrp="1"/>
          </p:cNvGraphicFramePr>
          <p:nvPr>
            <p:extLst>
              <p:ext uri="{D42A27DB-BD31-4B8C-83A1-F6EECF244321}">
                <p14:modId xmlns:p14="http://schemas.microsoft.com/office/powerpoint/2010/main" val="364951233"/>
              </p:ext>
            </p:extLst>
          </p:nvPr>
        </p:nvGraphicFramePr>
        <p:xfrm>
          <a:off x="2682959" y="2526582"/>
          <a:ext cx="7916778" cy="4053840"/>
        </p:xfrm>
        <a:graphic>
          <a:graphicData uri="http://schemas.openxmlformats.org/drawingml/2006/table">
            <a:tbl>
              <a:tblPr firstRow="1" bandRow="1">
                <a:tableStyleId>{5C22544A-7EE6-4342-B048-85BDC9FD1C3A}</a:tableStyleId>
              </a:tblPr>
              <a:tblGrid>
                <a:gridCol w="3642647">
                  <a:extLst>
                    <a:ext uri="{9D8B030D-6E8A-4147-A177-3AD203B41FA5}">
                      <a16:colId xmlns:a16="http://schemas.microsoft.com/office/drawing/2014/main" val="1325665000"/>
                    </a:ext>
                  </a:extLst>
                </a:gridCol>
                <a:gridCol w="1973038">
                  <a:extLst>
                    <a:ext uri="{9D8B030D-6E8A-4147-A177-3AD203B41FA5}">
                      <a16:colId xmlns:a16="http://schemas.microsoft.com/office/drawing/2014/main" val="132325011"/>
                    </a:ext>
                  </a:extLst>
                </a:gridCol>
                <a:gridCol w="2301093">
                  <a:extLst>
                    <a:ext uri="{9D8B030D-6E8A-4147-A177-3AD203B41FA5}">
                      <a16:colId xmlns:a16="http://schemas.microsoft.com/office/drawing/2014/main" val="1199739746"/>
                    </a:ext>
                  </a:extLst>
                </a:gridCol>
              </a:tblGrid>
              <a:tr h="370840">
                <a:tc>
                  <a:txBody>
                    <a:bodyPr/>
                    <a:lstStyle/>
                    <a:p>
                      <a:pPr algn="ctr"/>
                      <a:r>
                        <a:rPr lang="en-US" sz="2800" dirty="0"/>
                        <a:t>Loss Type</a:t>
                      </a:r>
                    </a:p>
                  </a:txBody>
                  <a:tcPr/>
                </a:tc>
                <a:tc>
                  <a:txBody>
                    <a:bodyPr/>
                    <a:lstStyle/>
                    <a:p>
                      <a:pPr algn="ctr"/>
                      <a:r>
                        <a:rPr lang="en-US" sz="2800" dirty="0"/>
                        <a:t>Primary Loss</a:t>
                      </a:r>
                    </a:p>
                  </a:txBody>
                  <a:tcPr/>
                </a:tc>
                <a:tc>
                  <a:txBody>
                    <a:bodyPr/>
                    <a:lstStyle/>
                    <a:p>
                      <a:pPr algn="ctr"/>
                      <a:r>
                        <a:rPr lang="en-US" sz="2800" dirty="0"/>
                        <a:t>Secondary Loss</a:t>
                      </a:r>
                    </a:p>
                  </a:txBody>
                  <a:tcPr/>
                </a:tc>
                <a:extLst>
                  <a:ext uri="{0D108BD9-81ED-4DB2-BD59-A6C34878D82A}">
                    <a16:rowId xmlns:a16="http://schemas.microsoft.com/office/drawing/2014/main" val="2512713546"/>
                  </a:ext>
                </a:extLst>
              </a:tr>
              <a:tr h="370840">
                <a:tc>
                  <a:txBody>
                    <a:bodyPr/>
                    <a:lstStyle/>
                    <a:p>
                      <a:r>
                        <a:rPr lang="en-US" sz="2800" dirty="0"/>
                        <a:t>Productivity</a:t>
                      </a:r>
                    </a:p>
                  </a:txBody>
                  <a:tcPr/>
                </a:tc>
                <a:tc>
                  <a:txBody>
                    <a:bodyPr/>
                    <a:lstStyle/>
                    <a:p>
                      <a:pPr algn="ctr"/>
                      <a:r>
                        <a:rPr lang="en-US" sz="2800" b="1" dirty="0"/>
                        <a:t>✭</a:t>
                      </a:r>
                    </a:p>
                  </a:txBody>
                  <a:tcPr/>
                </a:tc>
                <a:tc>
                  <a:txBody>
                    <a:bodyPr/>
                    <a:lstStyle/>
                    <a:p>
                      <a:pPr algn="ctr"/>
                      <a:endParaRPr lang="en-US" sz="2800" dirty="0"/>
                    </a:p>
                  </a:txBody>
                  <a:tcPr/>
                </a:tc>
                <a:extLst>
                  <a:ext uri="{0D108BD9-81ED-4DB2-BD59-A6C34878D82A}">
                    <a16:rowId xmlns:a16="http://schemas.microsoft.com/office/drawing/2014/main" val="2485789199"/>
                  </a:ext>
                </a:extLst>
              </a:tr>
              <a:tr h="370840">
                <a:tc>
                  <a:txBody>
                    <a:bodyPr/>
                    <a:lstStyle/>
                    <a:p>
                      <a:r>
                        <a:rPr lang="en-US" sz="2800" dirty="0"/>
                        <a:t>Replacement</a:t>
                      </a:r>
                    </a:p>
                  </a:txBody>
                  <a:tcPr/>
                </a:tc>
                <a:tc>
                  <a:txBody>
                    <a:bodyPr/>
                    <a:lstStyle/>
                    <a:p>
                      <a:pPr algn="ctr"/>
                      <a:r>
                        <a:rPr lang="en-US" sz="2800" b="1" dirty="0"/>
                        <a:t>✭</a:t>
                      </a:r>
                    </a:p>
                  </a:txBody>
                  <a:tcPr/>
                </a:tc>
                <a:tc>
                  <a:txBody>
                    <a:bodyPr/>
                    <a:lstStyle/>
                    <a:p>
                      <a:pPr algn="ctr"/>
                      <a:endParaRPr lang="en-US" sz="2800" dirty="0"/>
                    </a:p>
                  </a:txBody>
                  <a:tcPr/>
                </a:tc>
                <a:extLst>
                  <a:ext uri="{0D108BD9-81ED-4DB2-BD59-A6C34878D82A}">
                    <a16:rowId xmlns:a16="http://schemas.microsoft.com/office/drawing/2014/main" val="2370882801"/>
                  </a:ext>
                </a:extLst>
              </a:tr>
              <a:tr h="370840">
                <a:tc>
                  <a:txBody>
                    <a:bodyPr/>
                    <a:lstStyle/>
                    <a:p>
                      <a:r>
                        <a:rPr lang="en-US" sz="2800" dirty="0"/>
                        <a:t>Response</a:t>
                      </a:r>
                    </a:p>
                  </a:txBody>
                  <a:tcPr/>
                </a:tc>
                <a:tc>
                  <a:txBody>
                    <a:bodyPr/>
                    <a:lstStyle/>
                    <a:p>
                      <a:pPr algn="ctr"/>
                      <a:r>
                        <a:rPr lang="en-US" sz="2800" b="1"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33554574"/>
                  </a:ext>
                </a:extLst>
              </a:tr>
              <a:tr h="370840">
                <a:tc>
                  <a:txBody>
                    <a:bodyPr/>
                    <a:lstStyle/>
                    <a:p>
                      <a:r>
                        <a:rPr lang="en-US" sz="2800" dirty="0"/>
                        <a:t>Competitive Advantage</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927795147"/>
                  </a:ext>
                </a:extLst>
              </a:tr>
              <a:tr h="370840">
                <a:tc>
                  <a:txBody>
                    <a:bodyPr/>
                    <a:lstStyle/>
                    <a:p>
                      <a:r>
                        <a:rPr lang="en-US" sz="2800" dirty="0"/>
                        <a:t>Reputation</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064544528"/>
                  </a:ext>
                </a:extLst>
              </a:tr>
              <a:tr h="370840">
                <a:tc>
                  <a:txBody>
                    <a:bodyPr/>
                    <a:lstStyle/>
                    <a:p>
                      <a:r>
                        <a:rPr lang="en-US" sz="2800" dirty="0"/>
                        <a:t>Fines and Judgements</a:t>
                      </a:r>
                    </a:p>
                  </a:txBody>
                  <a:tcPr/>
                </a:tc>
                <a:tc>
                  <a:txBody>
                    <a:bodyPr/>
                    <a:lstStyle/>
                    <a:p>
                      <a:pPr algn="ctr"/>
                      <a:endParaRPr 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a:t>
                      </a:r>
                    </a:p>
                  </a:txBody>
                  <a:tcPr/>
                </a:tc>
                <a:extLst>
                  <a:ext uri="{0D108BD9-81ED-4DB2-BD59-A6C34878D82A}">
                    <a16:rowId xmlns:a16="http://schemas.microsoft.com/office/drawing/2014/main" val="499423167"/>
                  </a:ext>
                </a:extLst>
              </a:tr>
            </a:tbl>
          </a:graphicData>
        </a:graphic>
      </p:graphicFrame>
    </p:spTree>
    <p:extLst>
      <p:ext uri="{BB962C8B-B14F-4D97-AF65-F5344CB8AC3E}">
        <p14:creationId xmlns:p14="http://schemas.microsoft.com/office/powerpoint/2010/main" val="3835143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74B0-B9FA-3E4D-9976-0449D77989E5}"/>
              </a:ext>
            </a:extLst>
          </p:cNvPr>
          <p:cNvSpPr>
            <a:spLocks noGrp="1"/>
          </p:cNvSpPr>
          <p:nvPr>
            <p:ph type="title"/>
          </p:nvPr>
        </p:nvSpPr>
        <p:spPr/>
        <p:txBody>
          <a:bodyPr/>
          <a:lstStyle/>
          <a:p>
            <a:r>
              <a:rPr lang="en-US" dirty="0"/>
              <a:t>Loss Magnitude</a:t>
            </a:r>
          </a:p>
        </p:txBody>
      </p:sp>
      <p:sp>
        <p:nvSpPr>
          <p:cNvPr id="3" name="Content Placeholder 2">
            <a:extLst>
              <a:ext uri="{FF2B5EF4-FFF2-40B4-BE49-F238E27FC236}">
                <a16:creationId xmlns:a16="http://schemas.microsoft.com/office/drawing/2014/main" id="{5E42AEC0-1DD6-D544-A6BF-A34AE0A2165B}"/>
              </a:ext>
            </a:extLst>
          </p:cNvPr>
          <p:cNvSpPr>
            <a:spLocks noGrp="1"/>
          </p:cNvSpPr>
          <p:nvPr>
            <p:ph idx="1"/>
          </p:nvPr>
        </p:nvSpPr>
        <p:spPr>
          <a:xfrm>
            <a:off x="838200" y="1443789"/>
            <a:ext cx="10515600" cy="5049086"/>
          </a:xfrm>
        </p:spPr>
        <p:txBody>
          <a:bodyPr>
            <a:normAutofit fontScale="92500" lnSpcReduction="10000"/>
          </a:bodyPr>
          <a:lstStyle/>
          <a:p>
            <a:pPr marL="0" indent="0">
              <a:buNone/>
            </a:pPr>
            <a:r>
              <a:rPr lang="en-US" b="1" dirty="0"/>
              <a:t>Productivity</a:t>
            </a:r>
          </a:p>
          <a:p>
            <a:pPr marL="0" indent="0">
              <a:buNone/>
            </a:pPr>
            <a:r>
              <a:rPr lang="en-US" dirty="0"/>
              <a:t>So what would happen when a workstation is locked out and our data is encrypted? How would that affect productivity?</a:t>
            </a:r>
          </a:p>
          <a:p>
            <a:r>
              <a:rPr lang="en-US" dirty="0"/>
              <a:t>It might delay submission of deliverables to customers, but how does that translate into a loss? Maybe penalties will have to be paid? Maybe customer gets upset and it will affect future business?</a:t>
            </a:r>
          </a:p>
          <a:p>
            <a:r>
              <a:rPr lang="en-US" dirty="0"/>
              <a:t>The user might sit idle doing nothing (although realistically there is always something useful to do that might not need a workstation or access to files).</a:t>
            </a:r>
          </a:p>
          <a:p>
            <a:r>
              <a:rPr lang="en-US" dirty="0"/>
              <a:t>Always start with broad data collection like: </a:t>
            </a:r>
          </a:p>
          <a:p>
            <a:pPr lvl="1"/>
            <a:r>
              <a:rPr lang="en-US" dirty="0"/>
              <a:t>How much is the average employee paid (one of the employees using a ‘critical’ workstation)?</a:t>
            </a:r>
          </a:p>
          <a:p>
            <a:pPr lvl="1"/>
            <a:r>
              <a:rPr lang="en-US" dirty="0"/>
              <a:t>How many projects do we typically handle in a year? </a:t>
            </a:r>
          </a:p>
        </p:txBody>
      </p:sp>
    </p:spTree>
    <p:extLst>
      <p:ext uri="{BB962C8B-B14F-4D97-AF65-F5344CB8AC3E}">
        <p14:creationId xmlns:p14="http://schemas.microsoft.com/office/powerpoint/2010/main" val="2763675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74B0-B9FA-3E4D-9976-0449D77989E5}"/>
              </a:ext>
            </a:extLst>
          </p:cNvPr>
          <p:cNvSpPr>
            <a:spLocks noGrp="1"/>
          </p:cNvSpPr>
          <p:nvPr>
            <p:ph type="title"/>
          </p:nvPr>
        </p:nvSpPr>
        <p:spPr/>
        <p:txBody>
          <a:bodyPr/>
          <a:lstStyle/>
          <a:p>
            <a:r>
              <a:rPr lang="en-US" dirty="0"/>
              <a:t>Loss Magnitude</a:t>
            </a:r>
          </a:p>
        </p:txBody>
      </p:sp>
      <p:sp>
        <p:nvSpPr>
          <p:cNvPr id="3" name="Content Placeholder 2">
            <a:extLst>
              <a:ext uri="{FF2B5EF4-FFF2-40B4-BE49-F238E27FC236}">
                <a16:creationId xmlns:a16="http://schemas.microsoft.com/office/drawing/2014/main" id="{5E42AEC0-1DD6-D544-A6BF-A34AE0A2165B}"/>
              </a:ext>
            </a:extLst>
          </p:cNvPr>
          <p:cNvSpPr>
            <a:spLocks noGrp="1"/>
          </p:cNvSpPr>
          <p:nvPr>
            <p:ph idx="1"/>
          </p:nvPr>
        </p:nvSpPr>
        <p:spPr/>
        <p:txBody>
          <a:bodyPr>
            <a:normAutofit/>
          </a:bodyPr>
          <a:lstStyle/>
          <a:p>
            <a:r>
              <a:rPr lang="en-US" dirty="0"/>
              <a:t>We must have some projects that are in early stages and we can accept and deal with delay. We probably can catch up quickly after recovery is finalized. How many of these would our customers be accommodating and how many customers would just terminate the contract?</a:t>
            </a:r>
          </a:p>
          <a:p>
            <a:r>
              <a:rPr lang="en-US" dirty="0"/>
              <a:t>But, we probably have also some projects that are already at late stages and on-time delivery is critical to the customer. Customer is unlikely to terminate but there might be penalties for late delivery (which might fit better under Fines and Judgements) or maybe it will have a more serious impact on future business?</a:t>
            </a:r>
          </a:p>
          <a:p>
            <a:pPr marL="0" indent="0">
              <a:buNone/>
            </a:pPr>
            <a:endParaRPr lang="en-US" dirty="0"/>
          </a:p>
        </p:txBody>
      </p:sp>
    </p:spTree>
    <p:extLst>
      <p:ext uri="{BB962C8B-B14F-4D97-AF65-F5344CB8AC3E}">
        <p14:creationId xmlns:p14="http://schemas.microsoft.com/office/powerpoint/2010/main" val="118666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B0CF-07D6-1B4E-BAAA-64D8828D1A43}"/>
              </a:ext>
            </a:extLst>
          </p:cNvPr>
          <p:cNvSpPr>
            <a:spLocks noGrp="1"/>
          </p:cNvSpPr>
          <p:nvPr>
            <p:ph type="title"/>
          </p:nvPr>
        </p:nvSpPr>
        <p:spPr/>
        <p:txBody>
          <a:bodyPr/>
          <a:lstStyle/>
          <a:p>
            <a:r>
              <a:rPr lang="en-US" dirty="0"/>
              <a:t>Loss Magnitude</a:t>
            </a:r>
          </a:p>
        </p:txBody>
      </p:sp>
      <p:sp>
        <p:nvSpPr>
          <p:cNvPr id="3" name="Content Placeholder 2">
            <a:extLst>
              <a:ext uri="{FF2B5EF4-FFF2-40B4-BE49-F238E27FC236}">
                <a16:creationId xmlns:a16="http://schemas.microsoft.com/office/drawing/2014/main" id="{57674014-24C2-B542-BB73-4C5C16147D18}"/>
              </a:ext>
            </a:extLst>
          </p:cNvPr>
          <p:cNvSpPr>
            <a:spLocks noGrp="1"/>
          </p:cNvSpPr>
          <p:nvPr>
            <p:ph idx="1"/>
          </p:nvPr>
        </p:nvSpPr>
        <p:spPr/>
        <p:txBody>
          <a:bodyPr/>
          <a:lstStyle/>
          <a:p>
            <a:r>
              <a:rPr lang="en-US" dirty="0"/>
              <a:t>Projects Per Year: 10,15,30 (Min, ML, Max)</a:t>
            </a:r>
          </a:p>
          <a:p>
            <a:r>
              <a:rPr lang="en-US" dirty="0"/>
              <a:t>Projects running at the same time: 5,10,15 (Min, ML, Max)</a:t>
            </a:r>
          </a:p>
          <a:p>
            <a:endParaRPr lang="en-US" dirty="0"/>
          </a:p>
          <a:p>
            <a:r>
              <a:rPr lang="en-US" dirty="0"/>
              <a:t>To start making more sense we need to  start figuring out what that means in terms of probable loss magnitude.</a:t>
            </a:r>
          </a:p>
          <a:p>
            <a:r>
              <a:rPr lang="en-US" dirty="0"/>
              <a:t>How do we get to define estimates for the LM?</a:t>
            </a:r>
          </a:p>
        </p:txBody>
      </p:sp>
    </p:spTree>
    <p:extLst>
      <p:ext uri="{BB962C8B-B14F-4D97-AF65-F5344CB8AC3E}">
        <p14:creationId xmlns:p14="http://schemas.microsoft.com/office/powerpoint/2010/main" val="1940402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2312-C9EF-0544-8B09-6EF4668DEC97}"/>
              </a:ext>
            </a:extLst>
          </p:cNvPr>
          <p:cNvSpPr>
            <a:spLocks noGrp="1"/>
          </p:cNvSpPr>
          <p:nvPr>
            <p:ph type="title"/>
          </p:nvPr>
        </p:nvSpPr>
        <p:spPr/>
        <p:txBody>
          <a:bodyPr/>
          <a:lstStyle/>
          <a:p>
            <a:r>
              <a:rPr lang="en-US" dirty="0"/>
              <a:t>Loss Magnitude – </a:t>
            </a:r>
            <a:r>
              <a:rPr lang="en-US" sz="4000" dirty="0"/>
              <a:t>Replacement and Response</a:t>
            </a:r>
            <a:endParaRPr lang="en-US" dirty="0"/>
          </a:p>
        </p:txBody>
      </p:sp>
      <p:sp>
        <p:nvSpPr>
          <p:cNvPr id="3" name="Content Placeholder 2">
            <a:extLst>
              <a:ext uri="{FF2B5EF4-FFF2-40B4-BE49-F238E27FC236}">
                <a16:creationId xmlns:a16="http://schemas.microsoft.com/office/drawing/2014/main" id="{8A3EF4D4-ECF9-9044-A344-C823BFA3930C}"/>
              </a:ext>
            </a:extLst>
          </p:cNvPr>
          <p:cNvSpPr>
            <a:spLocks noGrp="1"/>
          </p:cNvSpPr>
          <p:nvPr>
            <p:ph idx="1"/>
          </p:nvPr>
        </p:nvSpPr>
        <p:spPr/>
        <p:txBody>
          <a:bodyPr/>
          <a:lstStyle/>
          <a:p>
            <a:r>
              <a:rPr lang="en-US" dirty="0"/>
              <a:t>We can turn again to SME’s and ask how much time and effort would be required to </a:t>
            </a:r>
            <a:r>
              <a:rPr lang="en-US" b="1" dirty="0"/>
              <a:t>recover 50 workstations</a:t>
            </a:r>
            <a:r>
              <a:rPr lang="en-US" dirty="0"/>
              <a:t>.</a:t>
            </a:r>
          </a:p>
          <a:p>
            <a:r>
              <a:rPr lang="en-US" dirty="0"/>
              <a:t>The IT Department estimates that they would need to procure and install new hard drives and re-deploy the critical applications. They estimate this to take between 3 to 5 days but most likely 4. </a:t>
            </a:r>
            <a:r>
              <a:rPr lang="en-US" b="1" dirty="0"/>
              <a:t>(3,4,5)</a:t>
            </a:r>
          </a:p>
          <a:p>
            <a:r>
              <a:rPr lang="en-US" dirty="0"/>
              <a:t>The cost of a hard drive is about $45 (x50 -&gt; i.e. total cost </a:t>
            </a:r>
            <a:r>
              <a:rPr lang="en-US" b="1" dirty="0"/>
              <a:t>$2250</a:t>
            </a:r>
            <a:r>
              <a:rPr lang="en-US" dirty="0"/>
              <a:t>).</a:t>
            </a:r>
          </a:p>
          <a:p>
            <a:r>
              <a:rPr lang="en-US" dirty="0"/>
              <a:t>The IT department would need some help but many non-IT staff members are tech-savvy and would not mind to help installing the drives. Worst case they would hire two support engineers for $800 per day i.e. </a:t>
            </a:r>
            <a:r>
              <a:rPr lang="en-US" b="1" dirty="0"/>
              <a:t>($2400,$3600,$4000)</a:t>
            </a:r>
          </a:p>
          <a:p>
            <a:endParaRPr lang="en-US" dirty="0"/>
          </a:p>
        </p:txBody>
      </p:sp>
    </p:spTree>
    <p:extLst>
      <p:ext uri="{BB962C8B-B14F-4D97-AF65-F5344CB8AC3E}">
        <p14:creationId xmlns:p14="http://schemas.microsoft.com/office/powerpoint/2010/main" val="246171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B163-2FEB-2840-88F9-038E1A425BD0}"/>
              </a:ext>
            </a:extLst>
          </p:cNvPr>
          <p:cNvSpPr>
            <a:spLocks noGrp="1"/>
          </p:cNvSpPr>
          <p:nvPr>
            <p:ph type="title"/>
          </p:nvPr>
        </p:nvSpPr>
        <p:spPr/>
        <p:txBody>
          <a:bodyPr/>
          <a:lstStyle/>
          <a:p>
            <a:r>
              <a:rPr lang="en-US" dirty="0"/>
              <a:t>Loss Magnitude</a:t>
            </a:r>
          </a:p>
        </p:txBody>
      </p:sp>
      <p:sp>
        <p:nvSpPr>
          <p:cNvPr id="3" name="Content Placeholder 2">
            <a:extLst>
              <a:ext uri="{FF2B5EF4-FFF2-40B4-BE49-F238E27FC236}">
                <a16:creationId xmlns:a16="http://schemas.microsoft.com/office/drawing/2014/main" id="{A79A7D80-5E73-8E49-81D3-CC18AAC5E172}"/>
              </a:ext>
            </a:extLst>
          </p:cNvPr>
          <p:cNvSpPr>
            <a:spLocks noGrp="1"/>
          </p:cNvSpPr>
          <p:nvPr>
            <p:ph idx="1"/>
          </p:nvPr>
        </p:nvSpPr>
        <p:spPr/>
        <p:txBody>
          <a:bodyPr>
            <a:normAutofit fontScale="92500" lnSpcReduction="10000"/>
          </a:bodyPr>
          <a:lstStyle/>
          <a:p>
            <a:r>
              <a:rPr lang="en-US" dirty="0"/>
              <a:t>How many workstations/users are in our scope? </a:t>
            </a:r>
            <a:r>
              <a:rPr lang="en-US" b="1" dirty="0"/>
              <a:t>50</a:t>
            </a:r>
          </a:p>
          <a:p>
            <a:r>
              <a:rPr lang="en-US" dirty="0"/>
              <a:t>How many people are involved in the recovery? </a:t>
            </a:r>
            <a:r>
              <a:rPr lang="en-US" b="1" dirty="0"/>
              <a:t>1 – 2 people</a:t>
            </a:r>
          </a:p>
          <a:p>
            <a:r>
              <a:rPr lang="en-US" dirty="0"/>
              <a:t>What is the salary of an employee? </a:t>
            </a:r>
          </a:p>
          <a:p>
            <a:pPr lvl="1"/>
            <a:r>
              <a:rPr lang="en-US" sz="2800" b="1" dirty="0"/>
              <a:t>Yearly ($50K,$70K,100K) or </a:t>
            </a:r>
          </a:p>
          <a:p>
            <a:pPr lvl="1"/>
            <a:r>
              <a:rPr lang="en-US" sz="2800" b="1" dirty="0"/>
              <a:t>Daily ($192,$270,$384)</a:t>
            </a:r>
          </a:p>
          <a:p>
            <a:r>
              <a:rPr lang="en-US" dirty="0"/>
              <a:t>Days to recover 50 workstations? </a:t>
            </a:r>
            <a:r>
              <a:rPr lang="en-US" b="1"/>
              <a:t>(6,8,10)</a:t>
            </a:r>
            <a:endParaRPr lang="en-US" b="1" dirty="0"/>
          </a:p>
          <a:p>
            <a:r>
              <a:rPr lang="en-US" dirty="0"/>
              <a:t>Cost to recover 50 workstations? </a:t>
            </a:r>
            <a:r>
              <a:rPr lang="en-US" b="1" dirty="0"/>
              <a:t>($2400,$3600,$4000)</a:t>
            </a:r>
          </a:p>
          <a:p>
            <a:r>
              <a:rPr lang="en-US" dirty="0"/>
              <a:t>Cost of Hard drive replacement? </a:t>
            </a:r>
            <a:r>
              <a:rPr lang="en-US" b="1" dirty="0"/>
              <a:t>$2250</a:t>
            </a:r>
          </a:p>
          <a:p>
            <a:r>
              <a:rPr lang="en-US" dirty="0"/>
              <a:t>How many contracts might we loose? (1/50, 1/30, 1/20)(2%,3%,5%)</a:t>
            </a:r>
          </a:p>
          <a:p>
            <a:r>
              <a:rPr lang="en-US" dirty="0"/>
              <a:t>Profit from contracts? </a:t>
            </a:r>
            <a:r>
              <a:rPr lang="en-US" b="1" dirty="0"/>
              <a:t>($300K,$450K,$9800K)</a:t>
            </a:r>
          </a:p>
          <a:p>
            <a:endParaRPr lang="en-US" b="1" dirty="0"/>
          </a:p>
          <a:p>
            <a:endParaRPr lang="en-US" dirty="0"/>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488431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BE8-1252-B948-882A-8421A65E4487}"/>
              </a:ext>
            </a:extLst>
          </p:cNvPr>
          <p:cNvSpPr>
            <a:spLocks noGrp="1"/>
          </p:cNvSpPr>
          <p:nvPr>
            <p:ph type="title"/>
          </p:nvPr>
        </p:nvSpPr>
        <p:spPr/>
        <p:txBody>
          <a:bodyPr/>
          <a:lstStyle/>
          <a:p>
            <a:r>
              <a:rPr lang="en-US" dirty="0"/>
              <a:t>Primary Losses</a:t>
            </a:r>
          </a:p>
        </p:txBody>
      </p:sp>
      <p:graphicFrame>
        <p:nvGraphicFramePr>
          <p:cNvPr id="4" name="Content Placeholder 3">
            <a:extLst>
              <a:ext uri="{FF2B5EF4-FFF2-40B4-BE49-F238E27FC236}">
                <a16:creationId xmlns:a16="http://schemas.microsoft.com/office/drawing/2014/main" id="{419F85E1-9A3C-254D-BF01-F5FF86EDC7E9}"/>
              </a:ext>
            </a:extLst>
          </p:cNvPr>
          <p:cNvGraphicFramePr>
            <a:graphicFrameLocks noGrp="1"/>
          </p:cNvGraphicFramePr>
          <p:nvPr>
            <p:ph idx="1"/>
            <p:extLst>
              <p:ext uri="{D42A27DB-BD31-4B8C-83A1-F6EECF244321}">
                <p14:modId xmlns:p14="http://schemas.microsoft.com/office/powerpoint/2010/main" val="875430008"/>
              </p:ext>
            </p:extLst>
          </p:nvPr>
        </p:nvGraphicFramePr>
        <p:xfrm>
          <a:off x="838200" y="1452523"/>
          <a:ext cx="10515600" cy="4223448"/>
        </p:xfrm>
        <a:graphic>
          <a:graphicData uri="http://schemas.openxmlformats.org/drawingml/2006/table">
            <a:tbl>
              <a:tblPr firstRow="1" bandRow="1">
                <a:tableStyleId>{5C22544A-7EE6-4342-B048-85BDC9FD1C3A}</a:tableStyleId>
              </a:tblPr>
              <a:tblGrid>
                <a:gridCol w="2529468">
                  <a:extLst>
                    <a:ext uri="{9D8B030D-6E8A-4147-A177-3AD203B41FA5}">
                      <a16:colId xmlns:a16="http://schemas.microsoft.com/office/drawing/2014/main" val="25032636"/>
                    </a:ext>
                  </a:extLst>
                </a:gridCol>
                <a:gridCol w="7986132">
                  <a:extLst>
                    <a:ext uri="{9D8B030D-6E8A-4147-A177-3AD203B41FA5}">
                      <a16:colId xmlns:a16="http://schemas.microsoft.com/office/drawing/2014/main" val="1207982190"/>
                    </a:ext>
                  </a:extLst>
                </a:gridCol>
              </a:tblGrid>
              <a:tr h="1204682">
                <a:tc>
                  <a:txBody>
                    <a:bodyPr/>
                    <a:lstStyle/>
                    <a:p>
                      <a:pPr algn="ctr"/>
                      <a:r>
                        <a:rPr lang="en-US" sz="2000" dirty="0"/>
                        <a:t>Loss Type</a:t>
                      </a:r>
                    </a:p>
                  </a:txBody>
                  <a:tcPr/>
                </a:tc>
                <a:tc>
                  <a:txBody>
                    <a:bodyPr/>
                    <a:lstStyle/>
                    <a:p>
                      <a:pPr algn="ctr"/>
                      <a:r>
                        <a:rPr lang="en-US" sz="2000" dirty="0"/>
                        <a:t>Primary Loss</a:t>
                      </a:r>
                    </a:p>
                  </a:txBody>
                  <a:tcPr/>
                </a:tc>
                <a:extLst>
                  <a:ext uri="{0D108BD9-81ED-4DB2-BD59-A6C34878D82A}">
                    <a16:rowId xmlns:a16="http://schemas.microsoft.com/office/drawing/2014/main" val="881484856"/>
                  </a:ext>
                </a:extLst>
              </a:tr>
              <a:tr h="3018766">
                <a:tc>
                  <a:txBody>
                    <a:bodyPr/>
                    <a:lstStyle/>
                    <a:p>
                      <a:r>
                        <a:rPr lang="en-US" sz="2000" dirty="0"/>
                        <a:t>Productivity</a:t>
                      </a:r>
                    </a:p>
                    <a:p>
                      <a:r>
                        <a:rPr lang="en-US" sz="2000" dirty="0"/>
                        <a:t>(employee idle time)</a:t>
                      </a:r>
                    </a:p>
                  </a:txBody>
                  <a:tcPr/>
                </a:tc>
                <a:tc>
                  <a:txBody>
                    <a:bodyPr/>
                    <a:lstStyle/>
                    <a:p>
                      <a:pPr algn="l"/>
                      <a:endParaRPr lang="en-US" sz="2000" dirty="0"/>
                    </a:p>
                  </a:txBody>
                  <a:tcPr/>
                </a:tc>
                <a:extLst>
                  <a:ext uri="{0D108BD9-81ED-4DB2-BD59-A6C34878D82A}">
                    <a16:rowId xmlns:a16="http://schemas.microsoft.com/office/drawing/2014/main" val="1081875802"/>
                  </a:ext>
                </a:extLst>
              </a:tr>
            </a:tbl>
          </a:graphicData>
        </a:graphic>
      </p:graphicFrame>
      <p:pic>
        <p:nvPicPr>
          <p:cNvPr id="6" name="Picture 5">
            <a:extLst>
              <a:ext uri="{FF2B5EF4-FFF2-40B4-BE49-F238E27FC236}">
                <a16:creationId xmlns:a16="http://schemas.microsoft.com/office/drawing/2014/main" id="{B0061648-BFD2-5F4E-8ADD-276C075AFDE1}"/>
              </a:ext>
            </a:extLst>
          </p:cNvPr>
          <p:cNvPicPr>
            <a:picLocks noChangeAspect="1"/>
          </p:cNvPicPr>
          <p:nvPr/>
        </p:nvPicPr>
        <p:blipFill>
          <a:blip r:embed="rId2"/>
          <a:stretch>
            <a:fillRect/>
          </a:stretch>
        </p:blipFill>
        <p:spPr>
          <a:xfrm>
            <a:off x="3490331" y="2778086"/>
            <a:ext cx="7690590" cy="2708314"/>
          </a:xfrm>
          <a:prstGeom prst="rect">
            <a:avLst/>
          </a:prstGeom>
        </p:spPr>
      </p:pic>
    </p:spTree>
    <p:extLst>
      <p:ext uri="{BB962C8B-B14F-4D97-AF65-F5344CB8AC3E}">
        <p14:creationId xmlns:p14="http://schemas.microsoft.com/office/powerpoint/2010/main" val="2230984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BE8-1252-B948-882A-8421A65E4487}"/>
              </a:ext>
            </a:extLst>
          </p:cNvPr>
          <p:cNvSpPr>
            <a:spLocks noGrp="1"/>
          </p:cNvSpPr>
          <p:nvPr>
            <p:ph type="title"/>
          </p:nvPr>
        </p:nvSpPr>
        <p:spPr/>
        <p:txBody>
          <a:bodyPr/>
          <a:lstStyle/>
          <a:p>
            <a:r>
              <a:rPr lang="en-US" dirty="0"/>
              <a:t>Primary Losses</a:t>
            </a:r>
          </a:p>
        </p:txBody>
      </p:sp>
      <p:graphicFrame>
        <p:nvGraphicFramePr>
          <p:cNvPr id="4" name="Content Placeholder 3">
            <a:extLst>
              <a:ext uri="{FF2B5EF4-FFF2-40B4-BE49-F238E27FC236}">
                <a16:creationId xmlns:a16="http://schemas.microsoft.com/office/drawing/2014/main" id="{419F85E1-9A3C-254D-BF01-F5FF86EDC7E9}"/>
              </a:ext>
            </a:extLst>
          </p:cNvPr>
          <p:cNvGraphicFramePr>
            <a:graphicFrameLocks noGrp="1"/>
          </p:cNvGraphicFramePr>
          <p:nvPr>
            <p:ph idx="1"/>
            <p:extLst>
              <p:ext uri="{D42A27DB-BD31-4B8C-83A1-F6EECF244321}">
                <p14:modId xmlns:p14="http://schemas.microsoft.com/office/powerpoint/2010/main" val="587822477"/>
              </p:ext>
            </p:extLst>
          </p:nvPr>
        </p:nvGraphicFramePr>
        <p:xfrm>
          <a:off x="838200" y="1452523"/>
          <a:ext cx="10515600" cy="5009980"/>
        </p:xfrm>
        <a:graphic>
          <a:graphicData uri="http://schemas.openxmlformats.org/drawingml/2006/table">
            <a:tbl>
              <a:tblPr firstRow="1" bandRow="1">
                <a:tableStyleId>{5C22544A-7EE6-4342-B048-85BDC9FD1C3A}</a:tableStyleId>
              </a:tblPr>
              <a:tblGrid>
                <a:gridCol w="2797098">
                  <a:extLst>
                    <a:ext uri="{9D8B030D-6E8A-4147-A177-3AD203B41FA5}">
                      <a16:colId xmlns:a16="http://schemas.microsoft.com/office/drawing/2014/main" val="25032636"/>
                    </a:ext>
                  </a:extLst>
                </a:gridCol>
                <a:gridCol w="7718502">
                  <a:extLst>
                    <a:ext uri="{9D8B030D-6E8A-4147-A177-3AD203B41FA5}">
                      <a16:colId xmlns:a16="http://schemas.microsoft.com/office/drawing/2014/main" val="1207982190"/>
                    </a:ext>
                  </a:extLst>
                </a:gridCol>
              </a:tblGrid>
              <a:tr h="1542326">
                <a:tc>
                  <a:txBody>
                    <a:bodyPr/>
                    <a:lstStyle/>
                    <a:p>
                      <a:pPr algn="ctr"/>
                      <a:r>
                        <a:rPr lang="en-US" sz="2000" dirty="0"/>
                        <a:t>Loss Type</a:t>
                      </a:r>
                    </a:p>
                  </a:txBody>
                  <a:tcPr/>
                </a:tc>
                <a:tc>
                  <a:txBody>
                    <a:bodyPr/>
                    <a:lstStyle/>
                    <a:p>
                      <a:pPr algn="ctr"/>
                      <a:r>
                        <a:rPr lang="en-US" sz="2000" dirty="0"/>
                        <a:t>Primary Loss</a:t>
                      </a:r>
                    </a:p>
                  </a:txBody>
                  <a:tcPr/>
                </a:tc>
                <a:extLst>
                  <a:ext uri="{0D108BD9-81ED-4DB2-BD59-A6C34878D82A}">
                    <a16:rowId xmlns:a16="http://schemas.microsoft.com/office/drawing/2014/main" val="881484856"/>
                  </a:ext>
                </a:extLst>
              </a:tr>
              <a:tr h="707356">
                <a:tc>
                  <a:txBody>
                    <a:bodyPr/>
                    <a:lstStyle/>
                    <a:p>
                      <a:r>
                        <a:rPr lang="en-US" sz="2000" dirty="0"/>
                        <a:t>Productivity</a:t>
                      </a:r>
                    </a:p>
                    <a:p>
                      <a:r>
                        <a:rPr lang="en-US" sz="2000" dirty="0"/>
                        <a:t>(lost revenue)</a:t>
                      </a:r>
                    </a:p>
                  </a:txBody>
                  <a:tcPr/>
                </a:tc>
                <a:tc>
                  <a:txBody>
                    <a:bodyPr/>
                    <a:lstStyle/>
                    <a:p>
                      <a:pPr algn="l"/>
                      <a:r>
                        <a:rPr lang="en-US" sz="2000" b="1" dirty="0"/>
                        <a:t>NA </a:t>
                      </a:r>
                      <a:r>
                        <a:rPr lang="en-US" sz="2000" b="0" dirty="0"/>
                        <a:t>(will be addressed under secondary losses)</a:t>
                      </a:r>
                    </a:p>
                  </a:txBody>
                  <a:tcPr/>
                </a:tc>
                <a:extLst>
                  <a:ext uri="{0D108BD9-81ED-4DB2-BD59-A6C34878D82A}">
                    <a16:rowId xmlns:a16="http://schemas.microsoft.com/office/drawing/2014/main" val="3413653346"/>
                  </a:ext>
                </a:extLst>
              </a:tr>
              <a:tr h="535258">
                <a:tc>
                  <a:txBody>
                    <a:bodyPr/>
                    <a:lstStyle/>
                    <a:p>
                      <a:r>
                        <a:rPr lang="en-US" sz="2000" dirty="0"/>
                        <a:t>Replacement (50 HDs)</a:t>
                      </a:r>
                    </a:p>
                  </a:txBody>
                  <a:tcPr/>
                </a:tc>
                <a:tc>
                  <a:txBody>
                    <a:bodyPr/>
                    <a:lstStyle/>
                    <a:p>
                      <a:pPr algn="l"/>
                      <a:r>
                        <a:rPr lang="en-US" sz="2000" b="1" dirty="0"/>
                        <a:t>$2250</a:t>
                      </a:r>
                    </a:p>
                  </a:txBody>
                  <a:tcPr/>
                </a:tc>
                <a:extLst>
                  <a:ext uri="{0D108BD9-81ED-4DB2-BD59-A6C34878D82A}">
                    <a16:rowId xmlns:a16="http://schemas.microsoft.com/office/drawing/2014/main" val="1573272489"/>
                  </a:ext>
                </a:extLst>
              </a:tr>
              <a:tr h="1542326">
                <a:tc>
                  <a:txBody>
                    <a:bodyPr/>
                    <a:lstStyle/>
                    <a:p>
                      <a:r>
                        <a:rPr lang="en-US" sz="2000" dirty="0"/>
                        <a:t>Response</a:t>
                      </a:r>
                    </a:p>
                  </a:txBody>
                  <a:tcPr/>
                </a:tc>
                <a:tc>
                  <a:txBody>
                    <a:bodyPr/>
                    <a:lstStyle/>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txBody>
                  <a:tcPr/>
                </a:tc>
                <a:extLst>
                  <a:ext uri="{0D108BD9-81ED-4DB2-BD59-A6C34878D82A}">
                    <a16:rowId xmlns:a16="http://schemas.microsoft.com/office/drawing/2014/main" val="4246678442"/>
                  </a:ext>
                </a:extLst>
              </a:tr>
            </a:tbl>
          </a:graphicData>
        </a:graphic>
      </p:graphicFrame>
      <p:pic>
        <p:nvPicPr>
          <p:cNvPr id="5" name="Picture 4">
            <a:extLst>
              <a:ext uri="{FF2B5EF4-FFF2-40B4-BE49-F238E27FC236}">
                <a16:creationId xmlns:a16="http://schemas.microsoft.com/office/drawing/2014/main" id="{F5C451EA-6440-F74E-8FD8-9D9E1F4FED84}"/>
              </a:ext>
            </a:extLst>
          </p:cNvPr>
          <p:cNvPicPr>
            <a:picLocks noChangeAspect="1"/>
          </p:cNvPicPr>
          <p:nvPr/>
        </p:nvPicPr>
        <p:blipFill>
          <a:blip r:embed="rId2"/>
          <a:stretch>
            <a:fillRect/>
          </a:stretch>
        </p:blipFill>
        <p:spPr>
          <a:xfrm>
            <a:off x="3713356" y="4348688"/>
            <a:ext cx="7569362" cy="1762180"/>
          </a:xfrm>
          <a:prstGeom prst="rect">
            <a:avLst/>
          </a:prstGeom>
        </p:spPr>
      </p:pic>
    </p:spTree>
    <p:extLst>
      <p:ext uri="{BB962C8B-B14F-4D97-AF65-F5344CB8AC3E}">
        <p14:creationId xmlns:p14="http://schemas.microsoft.com/office/powerpoint/2010/main" val="91364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CDBA-5D0A-C743-8EB6-84CDCEE4C5E7}"/>
              </a:ext>
            </a:extLst>
          </p:cNvPr>
          <p:cNvSpPr>
            <a:spLocks noGrp="1"/>
          </p:cNvSpPr>
          <p:nvPr>
            <p:ph type="title"/>
          </p:nvPr>
        </p:nvSpPr>
        <p:spPr/>
        <p:txBody>
          <a:bodyPr/>
          <a:lstStyle/>
          <a:p>
            <a:r>
              <a:rPr lang="en-US" dirty="0"/>
              <a:t>FAIR Risk Analysis</a:t>
            </a:r>
          </a:p>
        </p:txBody>
      </p:sp>
      <p:sp>
        <p:nvSpPr>
          <p:cNvPr id="3" name="Content Placeholder 2">
            <a:extLst>
              <a:ext uri="{FF2B5EF4-FFF2-40B4-BE49-F238E27FC236}">
                <a16:creationId xmlns:a16="http://schemas.microsoft.com/office/drawing/2014/main" id="{B417DE58-975E-0E46-AF0B-97476330CB53}"/>
              </a:ext>
            </a:extLst>
          </p:cNvPr>
          <p:cNvSpPr>
            <a:spLocks noGrp="1"/>
          </p:cNvSpPr>
          <p:nvPr>
            <p:ph idx="1"/>
          </p:nvPr>
        </p:nvSpPr>
        <p:spPr/>
        <p:txBody>
          <a:bodyPr/>
          <a:lstStyle/>
          <a:p>
            <a:r>
              <a:rPr lang="en-US" dirty="0"/>
              <a:t>In the past model we have scoped and framed our risk analysis. In this module we will focus on collecting the necessary data to feed into the model.</a:t>
            </a:r>
          </a:p>
          <a:p>
            <a:endParaRPr lang="en-US" dirty="0"/>
          </a:p>
        </p:txBody>
      </p:sp>
    </p:spTree>
    <p:extLst>
      <p:ext uri="{BB962C8B-B14F-4D97-AF65-F5344CB8AC3E}">
        <p14:creationId xmlns:p14="http://schemas.microsoft.com/office/powerpoint/2010/main" val="3930456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EBE8-1252-B948-882A-8421A65E4487}"/>
              </a:ext>
            </a:extLst>
          </p:cNvPr>
          <p:cNvSpPr>
            <a:spLocks noGrp="1"/>
          </p:cNvSpPr>
          <p:nvPr>
            <p:ph type="title"/>
          </p:nvPr>
        </p:nvSpPr>
        <p:spPr/>
        <p:txBody>
          <a:bodyPr/>
          <a:lstStyle/>
          <a:p>
            <a:r>
              <a:rPr lang="en-US" dirty="0"/>
              <a:t>Secondary Losses</a:t>
            </a:r>
          </a:p>
        </p:txBody>
      </p:sp>
      <p:graphicFrame>
        <p:nvGraphicFramePr>
          <p:cNvPr id="4" name="Content Placeholder 3">
            <a:extLst>
              <a:ext uri="{FF2B5EF4-FFF2-40B4-BE49-F238E27FC236}">
                <a16:creationId xmlns:a16="http://schemas.microsoft.com/office/drawing/2014/main" id="{419F85E1-9A3C-254D-BF01-F5FF86EDC7E9}"/>
              </a:ext>
            </a:extLst>
          </p:cNvPr>
          <p:cNvGraphicFramePr>
            <a:graphicFrameLocks noGrp="1"/>
          </p:cNvGraphicFramePr>
          <p:nvPr>
            <p:ph idx="1"/>
            <p:extLst>
              <p:ext uri="{D42A27DB-BD31-4B8C-83A1-F6EECF244321}">
                <p14:modId xmlns:p14="http://schemas.microsoft.com/office/powerpoint/2010/main" val="824330883"/>
              </p:ext>
            </p:extLst>
          </p:nvPr>
        </p:nvGraphicFramePr>
        <p:xfrm>
          <a:off x="713472" y="1570556"/>
          <a:ext cx="10765055" cy="4480560"/>
        </p:xfrm>
        <a:graphic>
          <a:graphicData uri="http://schemas.openxmlformats.org/drawingml/2006/table">
            <a:tbl>
              <a:tblPr firstRow="1" bandRow="1">
                <a:tableStyleId>{5C22544A-7EE6-4342-B048-85BDC9FD1C3A}</a:tableStyleId>
              </a:tblPr>
              <a:tblGrid>
                <a:gridCol w="2988824">
                  <a:extLst>
                    <a:ext uri="{9D8B030D-6E8A-4147-A177-3AD203B41FA5}">
                      <a16:colId xmlns:a16="http://schemas.microsoft.com/office/drawing/2014/main" val="25032636"/>
                    </a:ext>
                  </a:extLst>
                </a:gridCol>
                <a:gridCol w="2828399">
                  <a:extLst>
                    <a:ext uri="{9D8B030D-6E8A-4147-A177-3AD203B41FA5}">
                      <a16:colId xmlns:a16="http://schemas.microsoft.com/office/drawing/2014/main" val="1207982190"/>
                    </a:ext>
                  </a:extLst>
                </a:gridCol>
                <a:gridCol w="4947832">
                  <a:extLst>
                    <a:ext uri="{9D8B030D-6E8A-4147-A177-3AD203B41FA5}">
                      <a16:colId xmlns:a16="http://schemas.microsoft.com/office/drawing/2014/main" val="1859052590"/>
                    </a:ext>
                  </a:extLst>
                </a:gridCol>
              </a:tblGrid>
              <a:tr h="370840">
                <a:tc>
                  <a:txBody>
                    <a:bodyPr/>
                    <a:lstStyle/>
                    <a:p>
                      <a:pPr algn="ctr"/>
                      <a:r>
                        <a:rPr lang="en-US" sz="2400" dirty="0"/>
                        <a:t>Loss Type</a:t>
                      </a:r>
                    </a:p>
                  </a:txBody>
                  <a:tcPr/>
                </a:tc>
                <a:tc>
                  <a:txBody>
                    <a:bodyPr/>
                    <a:lstStyle/>
                    <a:p>
                      <a:pPr algn="ctr"/>
                      <a:r>
                        <a:rPr lang="en-US" sz="2400" dirty="0"/>
                        <a:t>Secondary Loss</a:t>
                      </a:r>
                    </a:p>
                  </a:txBody>
                  <a:tcPr/>
                </a:tc>
                <a:tc>
                  <a:txBody>
                    <a:bodyPr/>
                    <a:lstStyle/>
                    <a:p>
                      <a:pPr algn="ctr"/>
                      <a:endParaRPr lang="en-US" sz="2400" dirty="0"/>
                    </a:p>
                  </a:txBody>
                  <a:tcPr/>
                </a:tc>
                <a:extLst>
                  <a:ext uri="{0D108BD9-81ED-4DB2-BD59-A6C34878D82A}">
                    <a16:rowId xmlns:a16="http://schemas.microsoft.com/office/drawing/2014/main" val="881484856"/>
                  </a:ext>
                </a:extLst>
              </a:tr>
              <a:tr h="370840">
                <a:tc>
                  <a:txBody>
                    <a:bodyPr/>
                    <a:lstStyle/>
                    <a:p>
                      <a:r>
                        <a:rPr lang="en-US" sz="2400" dirty="0"/>
                        <a:t>Response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NA</a:t>
                      </a:r>
                    </a:p>
                    <a:p>
                      <a:pPr algn="l"/>
                      <a:endParaRPr lang="en-US" sz="2400" dirty="0"/>
                    </a:p>
                  </a:txBody>
                  <a:tcPr/>
                </a:tc>
                <a:tc>
                  <a:txBody>
                    <a:bodyPr/>
                    <a:lstStyle/>
                    <a:p>
                      <a:pPr algn="l"/>
                      <a:r>
                        <a:rPr lang="en-US" sz="2400" dirty="0"/>
                        <a:t>We are not expecting to having to respond to the reactions of secondary stakeholders.</a:t>
                      </a:r>
                    </a:p>
                  </a:txBody>
                  <a:tcPr/>
                </a:tc>
                <a:extLst>
                  <a:ext uri="{0D108BD9-81ED-4DB2-BD59-A6C34878D82A}">
                    <a16:rowId xmlns:a16="http://schemas.microsoft.com/office/drawing/2014/main" val="1081875802"/>
                  </a:ext>
                </a:extLst>
              </a:tr>
              <a:tr h="370840">
                <a:tc>
                  <a:txBody>
                    <a:bodyPr/>
                    <a:lstStyle/>
                    <a:p>
                      <a:r>
                        <a:rPr lang="en-US" sz="2400" dirty="0"/>
                        <a:t>Competitive Advantage</a:t>
                      </a:r>
                    </a:p>
                  </a:txBody>
                  <a:tcPr/>
                </a:tc>
                <a:tc>
                  <a:txBody>
                    <a:bodyPr/>
                    <a:lstStyle/>
                    <a:p>
                      <a:pPr algn="l"/>
                      <a:r>
                        <a:rPr lang="en-US" sz="2400" b="1" dirty="0"/>
                        <a:t>NA</a:t>
                      </a:r>
                    </a:p>
                  </a:txBody>
                  <a:tcPr/>
                </a:tc>
                <a:tc>
                  <a:txBody>
                    <a:bodyPr/>
                    <a:lstStyle/>
                    <a:p>
                      <a:pPr algn="l"/>
                      <a:r>
                        <a:rPr lang="en-US" sz="2400" b="0" dirty="0"/>
                        <a:t>There is no loss of competitive advantage</a:t>
                      </a:r>
                      <a:endParaRPr lang="en-US" sz="2400" dirty="0"/>
                    </a:p>
                  </a:txBody>
                  <a:tcPr/>
                </a:tc>
                <a:extLst>
                  <a:ext uri="{0D108BD9-81ED-4DB2-BD59-A6C34878D82A}">
                    <a16:rowId xmlns:a16="http://schemas.microsoft.com/office/drawing/2014/main" val="3413653346"/>
                  </a:ext>
                </a:extLst>
              </a:tr>
              <a:tr h="370840">
                <a:tc>
                  <a:txBody>
                    <a:bodyPr/>
                    <a:lstStyle/>
                    <a:p>
                      <a:r>
                        <a:rPr lang="en-US" sz="2400" dirty="0"/>
                        <a:t>Reputation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$300K, $450K, $900K</a:t>
                      </a:r>
                    </a:p>
                  </a:txBody>
                  <a:tcPr/>
                </a:tc>
                <a:tc>
                  <a:txBody>
                    <a:bodyPr/>
                    <a:lstStyle/>
                    <a:p>
                      <a:pPr algn="l"/>
                      <a:r>
                        <a:rPr lang="en-US" sz="2400" dirty="0"/>
                        <a:t>We suspect that some customers might take some business elsewhere due to a perceived bad reputation</a:t>
                      </a:r>
                    </a:p>
                  </a:txBody>
                  <a:tcPr/>
                </a:tc>
                <a:extLst>
                  <a:ext uri="{0D108BD9-81ED-4DB2-BD59-A6C34878D82A}">
                    <a16:rowId xmlns:a16="http://schemas.microsoft.com/office/drawing/2014/main" val="1573272489"/>
                  </a:ext>
                </a:extLst>
              </a:tr>
              <a:tr h="370840">
                <a:tc>
                  <a:txBody>
                    <a:bodyPr/>
                    <a:lstStyle/>
                    <a:p>
                      <a:r>
                        <a:rPr lang="en-US" sz="2400" dirty="0"/>
                        <a:t>Fines and Judgements</a:t>
                      </a:r>
                    </a:p>
                  </a:txBody>
                  <a:tcPr/>
                </a:tc>
                <a:tc>
                  <a:txBody>
                    <a:bodyPr/>
                    <a:lstStyle/>
                    <a:p>
                      <a:pPr algn="l"/>
                      <a:r>
                        <a:rPr lang="en-US" sz="2400" b="1" dirty="0"/>
                        <a:t>NA</a:t>
                      </a:r>
                      <a:endParaRPr lang="en-US" sz="2400" dirty="0"/>
                    </a:p>
                  </a:txBody>
                  <a:tcPr/>
                </a:tc>
                <a:tc>
                  <a:txBody>
                    <a:bodyPr/>
                    <a:lstStyle/>
                    <a:p>
                      <a:pPr algn="l"/>
                      <a:r>
                        <a:rPr lang="en-US" sz="2400" dirty="0"/>
                        <a:t>We do not expect fines and judgements i.e. law suits etc.</a:t>
                      </a:r>
                    </a:p>
                  </a:txBody>
                  <a:tcPr/>
                </a:tc>
                <a:extLst>
                  <a:ext uri="{0D108BD9-81ED-4DB2-BD59-A6C34878D82A}">
                    <a16:rowId xmlns:a16="http://schemas.microsoft.com/office/drawing/2014/main" val="4246678442"/>
                  </a:ext>
                </a:extLst>
              </a:tr>
            </a:tbl>
          </a:graphicData>
        </a:graphic>
      </p:graphicFrame>
    </p:spTree>
    <p:extLst>
      <p:ext uri="{BB962C8B-B14F-4D97-AF65-F5344CB8AC3E}">
        <p14:creationId xmlns:p14="http://schemas.microsoft.com/office/powerpoint/2010/main" val="240441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8626-3CD5-F34B-8460-4DE95B57CFBF}"/>
              </a:ext>
            </a:extLst>
          </p:cNvPr>
          <p:cNvSpPr>
            <a:spLocks noGrp="1"/>
          </p:cNvSpPr>
          <p:nvPr>
            <p:ph type="title"/>
          </p:nvPr>
        </p:nvSpPr>
        <p:spPr/>
        <p:txBody>
          <a:bodyPr/>
          <a:lstStyle/>
          <a:p>
            <a:r>
              <a:rPr lang="en-US" dirty="0"/>
              <a:t>The Scenario</a:t>
            </a:r>
          </a:p>
        </p:txBody>
      </p:sp>
      <p:sp>
        <p:nvSpPr>
          <p:cNvPr id="3" name="Content Placeholder 2">
            <a:extLst>
              <a:ext uri="{FF2B5EF4-FFF2-40B4-BE49-F238E27FC236}">
                <a16:creationId xmlns:a16="http://schemas.microsoft.com/office/drawing/2014/main" id="{5AA6E632-344F-C946-8BA1-AA9212933587}"/>
              </a:ext>
            </a:extLst>
          </p:cNvPr>
          <p:cNvSpPr>
            <a:spLocks noGrp="1"/>
          </p:cNvSpPr>
          <p:nvPr>
            <p:ph idx="1"/>
          </p:nvPr>
        </p:nvSpPr>
        <p:spPr/>
        <p:txBody>
          <a:bodyPr/>
          <a:lstStyle/>
          <a:p>
            <a:r>
              <a:rPr lang="en-US" dirty="0"/>
              <a:t>Analyze the risk associated with </a:t>
            </a:r>
            <a:r>
              <a:rPr lang="en-US" b="1" dirty="0"/>
              <a:t>cyber criminals </a:t>
            </a:r>
            <a:r>
              <a:rPr lang="en-US" dirty="0"/>
              <a:t>attacking our </a:t>
            </a:r>
            <a:r>
              <a:rPr lang="en-US" b="1" dirty="0"/>
              <a:t>campaign material repository </a:t>
            </a:r>
            <a:r>
              <a:rPr lang="en-US" dirty="0"/>
              <a:t>using ransomware to </a:t>
            </a:r>
            <a:r>
              <a:rPr lang="en-US" b="1" dirty="0"/>
              <a:t>encrypt the data and locking out workstations</a:t>
            </a:r>
            <a:r>
              <a:rPr lang="en-US" dirty="0"/>
              <a:t>.</a:t>
            </a:r>
          </a:p>
          <a:p>
            <a:pPr marL="0" indent="0">
              <a:buNone/>
            </a:pPr>
            <a:endParaRPr lang="en-US" dirty="0"/>
          </a:p>
        </p:txBody>
      </p:sp>
      <p:graphicFrame>
        <p:nvGraphicFramePr>
          <p:cNvPr id="4" name="Table 3">
            <a:extLst>
              <a:ext uri="{FF2B5EF4-FFF2-40B4-BE49-F238E27FC236}">
                <a16:creationId xmlns:a16="http://schemas.microsoft.com/office/drawing/2014/main" id="{13896773-7A13-A742-846D-DDB754DA9070}"/>
              </a:ext>
            </a:extLst>
          </p:cNvPr>
          <p:cNvGraphicFramePr>
            <a:graphicFrameLocks noGrp="1"/>
          </p:cNvGraphicFramePr>
          <p:nvPr>
            <p:extLst>
              <p:ext uri="{D42A27DB-BD31-4B8C-83A1-F6EECF244321}">
                <p14:modId xmlns:p14="http://schemas.microsoft.com/office/powerpoint/2010/main" val="1199096849"/>
              </p:ext>
            </p:extLst>
          </p:nvPr>
        </p:nvGraphicFramePr>
        <p:xfrm>
          <a:off x="838200" y="3610978"/>
          <a:ext cx="10515600" cy="14630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212489580"/>
                    </a:ext>
                  </a:extLst>
                </a:gridCol>
                <a:gridCol w="3505200">
                  <a:extLst>
                    <a:ext uri="{9D8B030D-6E8A-4147-A177-3AD203B41FA5}">
                      <a16:colId xmlns:a16="http://schemas.microsoft.com/office/drawing/2014/main" val="1247372206"/>
                    </a:ext>
                  </a:extLst>
                </a:gridCol>
                <a:gridCol w="3505200">
                  <a:extLst>
                    <a:ext uri="{9D8B030D-6E8A-4147-A177-3AD203B41FA5}">
                      <a16:colId xmlns:a16="http://schemas.microsoft.com/office/drawing/2014/main" val="2489515750"/>
                    </a:ext>
                  </a:extLst>
                </a:gridCol>
              </a:tblGrid>
              <a:tr h="370840">
                <a:tc>
                  <a:txBody>
                    <a:bodyPr/>
                    <a:lstStyle/>
                    <a:p>
                      <a:pPr algn="ctr"/>
                      <a:r>
                        <a:rPr lang="en-US" sz="2800" dirty="0"/>
                        <a:t>Asset</a:t>
                      </a:r>
                    </a:p>
                  </a:txBody>
                  <a:tcPr/>
                </a:tc>
                <a:tc>
                  <a:txBody>
                    <a:bodyPr/>
                    <a:lstStyle/>
                    <a:p>
                      <a:pPr algn="ctr"/>
                      <a:r>
                        <a:rPr lang="en-US" sz="2800" dirty="0"/>
                        <a:t>Threat</a:t>
                      </a:r>
                    </a:p>
                  </a:txBody>
                  <a:tcPr/>
                </a:tc>
                <a:tc>
                  <a:txBody>
                    <a:bodyPr/>
                    <a:lstStyle/>
                    <a:p>
                      <a:pPr algn="ctr"/>
                      <a:r>
                        <a:rPr lang="en-US" sz="2800" dirty="0"/>
                        <a:t>Effect</a:t>
                      </a:r>
                    </a:p>
                  </a:txBody>
                  <a:tcPr/>
                </a:tc>
                <a:extLst>
                  <a:ext uri="{0D108BD9-81ED-4DB2-BD59-A6C34878D82A}">
                    <a16:rowId xmlns:a16="http://schemas.microsoft.com/office/drawing/2014/main" val="3312336760"/>
                  </a:ext>
                </a:extLst>
              </a:tr>
              <a:tr h="370840">
                <a:tc>
                  <a:txBody>
                    <a:bodyPr/>
                    <a:lstStyle/>
                    <a:p>
                      <a:r>
                        <a:rPr lang="en-US" sz="2800" dirty="0"/>
                        <a:t>Campaign Material and CRM system</a:t>
                      </a:r>
                    </a:p>
                  </a:txBody>
                  <a:tcPr/>
                </a:tc>
                <a:tc>
                  <a:txBody>
                    <a:bodyPr/>
                    <a:lstStyle/>
                    <a:p>
                      <a:r>
                        <a:rPr lang="en-US" sz="2800" dirty="0"/>
                        <a:t>Cyber Criminals</a:t>
                      </a:r>
                    </a:p>
                  </a:txBody>
                  <a:tcPr/>
                </a:tc>
                <a:tc>
                  <a:txBody>
                    <a:bodyPr/>
                    <a:lstStyle/>
                    <a:p>
                      <a:r>
                        <a:rPr lang="en-US" sz="2800" dirty="0"/>
                        <a:t>Availability</a:t>
                      </a:r>
                    </a:p>
                  </a:txBody>
                  <a:tcPr/>
                </a:tc>
                <a:extLst>
                  <a:ext uri="{0D108BD9-81ED-4DB2-BD59-A6C34878D82A}">
                    <a16:rowId xmlns:a16="http://schemas.microsoft.com/office/drawing/2014/main" val="2699760225"/>
                  </a:ext>
                </a:extLst>
              </a:tr>
            </a:tbl>
          </a:graphicData>
        </a:graphic>
      </p:graphicFrame>
    </p:spTree>
    <p:extLst>
      <p:ext uri="{BB962C8B-B14F-4D97-AF65-F5344CB8AC3E}">
        <p14:creationId xmlns:p14="http://schemas.microsoft.com/office/powerpoint/2010/main" val="331311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1CBA-5E35-8749-AAE7-0AAC86972585}"/>
              </a:ext>
            </a:extLst>
          </p:cNvPr>
          <p:cNvSpPr>
            <a:spLocks noGrp="1"/>
          </p:cNvSpPr>
          <p:nvPr>
            <p:ph type="title"/>
          </p:nvPr>
        </p:nvSpPr>
        <p:spPr/>
        <p:txBody>
          <a:bodyPr/>
          <a:lstStyle/>
          <a:p>
            <a:r>
              <a:rPr lang="en-US" dirty="0"/>
              <a:t>Subject Matter Experts</a:t>
            </a:r>
          </a:p>
        </p:txBody>
      </p:sp>
      <p:sp>
        <p:nvSpPr>
          <p:cNvPr id="3" name="Content Placeholder 2">
            <a:extLst>
              <a:ext uri="{FF2B5EF4-FFF2-40B4-BE49-F238E27FC236}">
                <a16:creationId xmlns:a16="http://schemas.microsoft.com/office/drawing/2014/main" id="{9BC1B6E2-7B87-8A4F-B9D3-8D478D0DFD87}"/>
              </a:ext>
            </a:extLst>
          </p:cNvPr>
          <p:cNvSpPr>
            <a:spLocks noGrp="1"/>
          </p:cNvSpPr>
          <p:nvPr>
            <p:ph idx="1"/>
          </p:nvPr>
        </p:nvSpPr>
        <p:spPr/>
        <p:txBody>
          <a:bodyPr/>
          <a:lstStyle/>
          <a:p>
            <a:r>
              <a:rPr lang="en-US" dirty="0"/>
              <a:t>We need to assemble a team for the risk analysis.</a:t>
            </a:r>
          </a:p>
          <a:p>
            <a:r>
              <a:rPr lang="en-US" dirty="0"/>
              <a:t>The SME’s can be selected considering:</a:t>
            </a:r>
          </a:p>
          <a:p>
            <a:pPr marL="914400" lvl="1" indent="-457200">
              <a:buFont typeface="+mj-lt"/>
              <a:buAutoNum type="arabicPeriod"/>
            </a:pPr>
            <a:r>
              <a:rPr lang="en-US" sz="2800" dirty="0"/>
              <a:t>Asset</a:t>
            </a:r>
          </a:p>
          <a:p>
            <a:pPr marL="914400" lvl="1" indent="-457200">
              <a:buFont typeface="+mj-lt"/>
              <a:buAutoNum type="arabicPeriod"/>
            </a:pPr>
            <a:r>
              <a:rPr lang="en-US" sz="2800" dirty="0"/>
              <a:t>Threat</a:t>
            </a:r>
          </a:p>
          <a:p>
            <a:pPr marL="914400" lvl="1" indent="-457200">
              <a:buFont typeface="+mj-lt"/>
              <a:buAutoNum type="arabicPeriod"/>
            </a:pPr>
            <a:r>
              <a:rPr lang="en-US" sz="2800" dirty="0"/>
              <a:t>Effect </a:t>
            </a:r>
          </a:p>
          <a:p>
            <a:pPr marL="914400" lvl="1" indent="-457200">
              <a:buFont typeface="+mj-lt"/>
              <a:buAutoNum type="arabicPeriod"/>
            </a:pPr>
            <a:r>
              <a:rPr lang="en-US" sz="2800" dirty="0"/>
              <a:t>Loss Types</a:t>
            </a:r>
          </a:p>
        </p:txBody>
      </p:sp>
    </p:spTree>
    <p:extLst>
      <p:ext uri="{BB962C8B-B14F-4D97-AF65-F5344CB8AC3E}">
        <p14:creationId xmlns:p14="http://schemas.microsoft.com/office/powerpoint/2010/main" val="84706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1CBA-5E35-8749-AAE7-0AAC86972585}"/>
              </a:ext>
            </a:extLst>
          </p:cNvPr>
          <p:cNvSpPr>
            <a:spLocks noGrp="1"/>
          </p:cNvSpPr>
          <p:nvPr>
            <p:ph type="title"/>
          </p:nvPr>
        </p:nvSpPr>
        <p:spPr/>
        <p:txBody>
          <a:bodyPr/>
          <a:lstStyle/>
          <a:p>
            <a:r>
              <a:rPr lang="en-US" dirty="0"/>
              <a:t>Subject Matter Experts</a:t>
            </a:r>
          </a:p>
        </p:txBody>
      </p:sp>
      <p:sp>
        <p:nvSpPr>
          <p:cNvPr id="3" name="Content Placeholder 2">
            <a:extLst>
              <a:ext uri="{FF2B5EF4-FFF2-40B4-BE49-F238E27FC236}">
                <a16:creationId xmlns:a16="http://schemas.microsoft.com/office/drawing/2014/main" id="{9BC1B6E2-7B87-8A4F-B9D3-8D478D0DFD87}"/>
              </a:ext>
            </a:extLst>
          </p:cNvPr>
          <p:cNvSpPr>
            <a:spLocks noGrp="1"/>
          </p:cNvSpPr>
          <p:nvPr>
            <p:ph idx="1"/>
          </p:nvPr>
        </p:nvSpPr>
        <p:spPr/>
        <p:txBody>
          <a:bodyPr>
            <a:normAutofit fontScale="92500" lnSpcReduction="10000"/>
          </a:bodyPr>
          <a:lstStyle/>
          <a:p>
            <a:r>
              <a:rPr lang="en-US" b="1" dirty="0"/>
              <a:t>Asset</a:t>
            </a:r>
            <a:endParaRPr lang="en-US" dirty="0"/>
          </a:p>
          <a:p>
            <a:pPr lvl="1"/>
            <a:r>
              <a:rPr lang="en-US" dirty="0"/>
              <a:t>Who is the asset owner? Data Owner? Data Custodian?</a:t>
            </a:r>
          </a:p>
          <a:p>
            <a:pPr lvl="1"/>
            <a:r>
              <a:rPr lang="en-US" dirty="0"/>
              <a:t>The asset is used in which process? Who owns that process?</a:t>
            </a:r>
          </a:p>
          <a:p>
            <a:r>
              <a:rPr lang="en-US" b="1" dirty="0"/>
              <a:t>Threat</a:t>
            </a:r>
          </a:p>
          <a:p>
            <a:pPr lvl="1"/>
            <a:r>
              <a:rPr lang="en-US" dirty="0"/>
              <a:t>Who has insight into the threat community? </a:t>
            </a:r>
          </a:p>
          <a:p>
            <a:pPr lvl="1"/>
            <a:r>
              <a:rPr lang="en-US" dirty="0"/>
              <a:t>Who might have dealt with them in past?</a:t>
            </a:r>
          </a:p>
          <a:p>
            <a:r>
              <a:rPr lang="en-US" b="1" dirty="0"/>
              <a:t>Effect</a:t>
            </a:r>
          </a:p>
          <a:p>
            <a:pPr lvl="1"/>
            <a:r>
              <a:rPr lang="en-US" dirty="0"/>
              <a:t>Who has the most interest in avoiding this particular effect?</a:t>
            </a:r>
          </a:p>
          <a:p>
            <a:pPr lvl="1"/>
            <a:r>
              <a:rPr lang="en-US" dirty="0"/>
              <a:t>For example availability might be of interest to COO or BCM, confidentiality might be of interest to legal advisors, privacy officers etc.</a:t>
            </a:r>
          </a:p>
          <a:p>
            <a:r>
              <a:rPr lang="en-US" b="1" dirty="0"/>
              <a:t>Loss Types</a:t>
            </a:r>
          </a:p>
          <a:p>
            <a:endParaRPr lang="en-US" dirty="0"/>
          </a:p>
        </p:txBody>
      </p:sp>
    </p:spTree>
    <p:extLst>
      <p:ext uri="{BB962C8B-B14F-4D97-AF65-F5344CB8AC3E}">
        <p14:creationId xmlns:p14="http://schemas.microsoft.com/office/powerpoint/2010/main" val="69930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1CBA-5E35-8749-AAE7-0AAC86972585}"/>
              </a:ext>
            </a:extLst>
          </p:cNvPr>
          <p:cNvSpPr>
            <a:spLocks noGrp="1"/>
          </p:cNvSpPr>
          <p:nvPr>
            <p:ph type="title"/>
          </p:nvPr>
        </p:nvSpPr>
        <p:spPr/>
        <p:txBody>
          <a:bodyPr/>
          <a:lstStyle/>
          <a:p>
            <a:r>
              <a:rPr lang="en-US" dirty="0"/>
              <a:t>Subject Matter Experts (LM)</a:t>
            </a:r>
          </a:p>
        </p:txBody>
      </p:sp>
      <p:sp>
        <p:nvSpPr>
          <p:cNvPr id="3" name="Content Placeholder 2">
            <a:extLst>
              <a:ext uri="{FF2B5EF4-FFF2-40B4-BE49-F238E27FC236}">
                <a16:creationId xmlns:a16="http://schemas.microsoft.com/office/drawing/2014/main" id="{9BC1B6E2-7B87-8A4F-B9D3-8D478D0DFD87}"/>
              </a:ext>
            </a:extLst>
          </p:cNvPr>
          <p:cNvSpPr>
            <a:spLocks noGrp="1"/>
          </p:cNvSpPr>
          <p:nvPr>
            <p:ph idx="1"/>
          </p:nvPr>
        </p:nvSpPr>
        <p:spPr/>
        <p:txBody>
          <a:bodyPr/>
          <a:lstStyle/>
          <a:p>
            <a:r>
              <a:rPr lang="en-US" b="1" dirty="0"/>
              <a:t>Loss Magnitude (i.e. Loss Types)</a:t>
            </a:r>
          </a:p>
          <a:p>
            <a:endParaRPr lang="en-US" b="1" dirty="0"/>
          </a:p>
        </p:txBody>
      </p:sp>
      <p:graphicFrame>
        <p:nvGraphicFramePr>
          <p:cNvPr id="4" name="Table 3">
            <a:extLst>
              <a:ext uri="{FF2B5EF4-FFF2-40B4-BE49-F238E27FC236}">
                <a16:creationId xmlns:a16="http://schemas.microsoft.com/office/drawing/2014/main" id="{4A67B66F-6997-914C-93D9-30D8178B0EA9}"/>
              </a:ext>
            </a:extLst>
          </p:cNvPr>
          <p:cNvGraphicFramePr>
            <a:graphicFrameLocks noGrp="1"/>
          </p:cNvGraphicFramePr>
          <p:nvPr>
            <p:extLst>
              <p:ext uri="{D42A27DB-BD31-4B8C-83A1-F6EECF244321}">
                <p14:modId xmlns:p14="http://schemas.microsoft.com/office/powerpoint/2010/main" val="3941987206"/>
              </p:ext>
            </p:extLst>
          </p:nvPr>
        </p:nvGraphicFramePr>
        <p:xfrm>
          <a:off x="1122689" y="2554198"/>
          <a:ext cx="10084780" cy="3200400"/>
        </p:xfrm>
        <a:graphic>
          <a:graphicData uri="http://schemas.openxmlformats.org/drawingml/2006/table">
            <a:tbl>
              <a:tblPr firstRow="1" bandRow="1">
                <a:tableStyleId>{5C22544A-7EE6-4342-B048-85BDC9FD1C3A}</a:tableStyleId>
              </a:tblPr>
              <a:tblGrid>
                <a:gridCol w="3539245">
                  <a:extLst>
                    <a:ext uri="{9D8B030D-6E8A-4147-A177-3AD203B41FA5}">
                      <a16:colId xmlns:a16="http://schemas.microsoft.com/office/drawing/2014/main" val="1325665000"/>
                    </a:ext>
                  </a:extLst>
                </a:gridCol>
                <a:gridCol w="6545535">
                  <a:extLst>
                    <a:ext uri="{9D8B030D-6E8A-4147-A177-3AD203B41FA5}">
                      <a16:colId xmlns:a16="http://schemas.microsoft.com/office/drawing/2014/main" val="132325011"/>
                    </a:ext>
                  </a:extLst>
                </a:gridCol>
              </a:tblGrid>
              <a:tr h="370840">
                <a:tc>
                  <a:txBody>
                    <a:bodyPr/>
                    <a:lstStyle/>
                    <a:p>
                      <a:pPr algn="ctr"/>
                      <a:r>
                        <a:rPr lang="en-US" sz="2400" dirty="0"/>
                        <a:t>Loss Type</a:t>
                      </a:r>
                    </a:p>
                  </a:txBody>
                  <a:tcPr/>
                </a:tc>
                <a:tc>
                  <a:txBody>
                    <a:bodyPr/>
                    <a:lstStyle/>
                    <a:p>
                      <a:pPr algn="ctr"/>
                      <a:r>
                        <a:rPr lang="en-US" sz="2400" dirty="0"/>
                        <a:t>SME</a:t>
                      </a:r>
                    </a:p>
                  </a:txBody>
                  <a:tcPr/>
                </a:tc>
                <a:extLst>
                  <a:ext uri="{0D108BD9-81ED-4DB2-BD59-A6C34878D82A}">
                    <a16:rowId xmlns:a16="http://schemas.microsoft.com/office/drawing/2014/main" val="2512713546"/>
                  </a:ext>
                </a:extLst>
              </a:tr>
              <a:tr h="370840">
                <a:tc>
                  <a:txBody>
                    <a:bodyPr/>
                    <a:lstStyle/>
                    <a:p>
                      <a:r>
                        <a:rPr lang="en-US" sz="2400" dirty="0"/>
                        <a:t>Productivity</a:t>
                      </a:r>
                    </a:p>
                  </a:txBody>
                  <a:tcPr/>
                </a:tc>
                <a:tc>
                  <a:txBody>
                    <a:bodyPr/>
                    <a:lstStyle/>
                    <a:p>
                      <a:pPr marL="0" algn="l" defTabSz="914400" rtl="0" eaLnBrk="1" latinLnBrk="0" hangingPunct="1"/>
                      <a:r>
                        <a:rPr lang="en-US" sz="2400" kern="1200" dirty="0">
                          <a:solidFill>
                            <a:schemeClr val="dk1"/>
                          </a:solidFill>
                          <a:latin typeface="+mn-lt"/>
                          <a:ea typeface="+mn-ea"/>
                          <a:cs typeface="+mn-cs"/>
                        </a:rPr>
                        <a:t>Business Continuity (BIA), Operations, HR</a:t>
                      </a:r>
                    </a:p>
                  </a:txBody>
                  <a:tcPr/>
                </a:tc>
                <a:extLst>
                  <a:ext uri="{0D108BD9-81ED-4DB2-BD59-A6C34878D82A}">
                    <a16:rowId xmlns:a16="http://schemas.microsoft.com/office/drawing/2014/main" val="2485789199"/>
                  </a:ext>
                </a:extLst>
              </a:tr>
              <a:tr h="370840">
                <a:tc>
                  <a:txBody>
                    <a:bodyPr/>
                    <a:lstStyle/>
                    <a:p>
                      <a:r>
                        <a:rPr lang="en-US" sz="2400" dirty="0"/>
                        <a:t>Replacement</a:t>
                      </a:r>
                    </a:p>
                  </a:txBody>
                  <a:tcPr/>
                </a:tc>
                <a:tc>
                  <a:txBody>
                    <a:bodyPr/>
                    <a:lstStyle/>
                    <a:p>
                      <a:pPr marL="0" algn="l" defTabSz="914400" rtl="0" eaLnBrk="1" latinLnBrk="0" hangingPunct="1"/>
                      <a:r>
                        <a:rPr lang="en-US" sz="2400" kern="1200" dirty="0">
                          <a:solidFill>
                            <a:schemeClr val="dk1"/>
                          </a:solidFill>
                          <a:latin typeface="+mn-lt"/>
                          <a:ea typeface="+mn-ea"/>
                          <a:cs typeface="+mn-cs"/>
                        </a:rPr>
                        <a:t>Asset owners</a:t>
                      </a:r>
                    </a:p>
                  </a:txBody>
                  <a:tcPr/>
                </a:tc>
                <a:extLst>
                  <a:ext uri="{0D108BD9-81ED-4DB2-BD59-A6C34878D82A}">
                    <a16:rowId xmlns:a16="http://schemas.microsoft.com/office/drawing/2014/main" val="2370882801"/>
                  </a:ext>
                </a:extLst>
              </a:tr>
              <a:tr h="370840">
                <a:tc>
                  <a:txBody>
                    <a:bodyPr/>
                    <a:lstStyle/>
                    <a:p>
                      <a:r>
                        <a:rPr lang="en-US" sz="2400" dirty="0"/>
                        <a:t>Response</a:t>
                      </a:r>
                    </a:p>
                  </a:txBody>
                  <a:tcPr/>
                </a:tc>
                <a:tc>
                  <a:txBody>
                    <a:bodyPr/>
                    <a:lstStyle/>
                    <a:p>
                      <a:pPr marL="0" algn="l" defTabSz="914400" rtl="0" eaLnBrk="1" latinLnBrk="0" hangingPunct="1"/>
                      <a:r>
                        <a:rPr lang="en-US" sz="2400" kern="1200" dirty="0">
                          <a:solidFill>
                            <a:schemeClr val="dk1"/>
                          </a:solidFill>
                          <a:latin typeface="+mn-lt"/>
                          <a:ea typeface="+mn-ea"/>
                          <a:cs typeface="+mn-cs"/>
                        </a:rPr>
                        <a:t>Incident Response Team, BCM</a:t>
                      </a:r>
                    </a:p>
                  </a:txBody>
                  <a:tcPr/>
                </a:tc>
                <a:extLst>
                  <a:ext uri="{0D108BD9-81ED-4DB2-BD59-A6C34878D82A}">
                    <a16:rowId xmlns:a16="http://schemas.microsoft.com/office/drawing/2014/main" val="733554574"/>
                  </a:ext>
                </a:extLst>
              </a:tr>
              <a:tr h="370840">
                <a:tc>
                  <a:txBody>
                    <a:bodyPr/>
                    <a:lstStyle/>
                    <a:p>
                      <a:r>
                        <a:rPr lang="en-US" sz="2400" dirty="0"/>
                        <a:t>Competitive Advantage</a:t>
                      </a:r>
                    </a:p>
                  </a:txBody>
                  <a:tcPr/>
                </a:tc>
                <a:tc>
                  <a:txBody>
                    <a:bodyPr/>
                    <a:lstStyle/>
                    <a:p>
                      <a:pPr marL="0" algn="l" defTabSz="914400" rtl="0" eaLnBrk="1" latinLnBrk="0" hangingPunct="1"/>
                      <a:r>
                        <a:rPr lang="en-US" sz="2400" kern="1200" dirty="0">
                          <a:solidFill>
                            <a:schemeClr val="dk1"/>
                          </a:solidFill>
                          <a:latin typeface="+mn-lt"/>
                          <a:ea typeface="+mn-ea"/>
                          <a:cs typeface="+mn-cs"/>
                        </a:rPr>
                        <a:t>Corporate Strategy, R&amp;D, Innovation Management</a:t>
                      </a:r>
                    </a:p>
                  </a:txBody>
                  <a:tcPr/>
                </a:tc>
                <a:extLst>
                  <a:ext uri="{0D108BD9-81ED-4DB2-BD59-A6C34878D82A}">
                    <a16:rowId xmlns:a16="http://schemas.microsoft.com/office/drawing/2014/main" val="927795147"/>
                  </a:ext>
                </a:extLst>
              </a:tr>
              <a:tr h="370840">
                <a:tc>
                  <a:txBody>
                    <a:bodyPr/>
                    <a:lstStyle/>
                    <a:p>
                      <a:r>
                        <a:rPr lang="en-US" sz="2400" dirty="0"/>
                        <a:t>Reputation</a:t>
                      </a:r>
                    </a:p>
                  </a:txBody>
                  <a:tcPr/>
                </a:tc>
                <a:tc>
                  <a:txBody>
                    <a:bodyPr/>
                    <a:lstStyle/>
                    <a:p>
                      <a:pPr marL="0" algn="l" defTabSz="914400" rtl="0" eaLnBrk="1" latinLnBrk="0" hangingPunct="1"/>
                      <a:r>
                        <a:rPr lang="en-US" sz="2400" kern="1200" dirty="0">
                          <a:solidFill>
                            <a:schemeClr val="dk1"/>
                          </a:solidFill>
                          <a:latin typeface="+mn-lt"/>
                          <a:ea typeface="+mn-ea"/>
                          <a:cs typeface="+mn-cs"/>
                        </a:rPr>
                        <a:t>Public Relations, Marketing, Sales</a:t>
                      </a:r>
                    </a:p>
                  </a:txBody>
                  <a:tcPr/>
                </a:tc>
                <a:extLst>
                  <a:ext uri="{0D108BD9-81ED-4DB2-BD59-A6C34878D82A}">
                    <a16:rowId xmlns:a16="http://schemas.microsoft.com/office/drawing/2014/main" val="4064544528"/>
                  </a:ext>
                </a:extLst>
              </a:tr>
              <a:tr h="370840">
                <a:tc>
                  <a:txBody>
                    <a:bodyPr/>
                    <a:lstStyle/>
                    <a:p>
                      <a:r>
                        <a:rPr lang="en-US" sz="2400" dirty="0"/>
                        <a:t>Fines and Judgements</a:t>
                      </a:r>
                    </a:p>
                  </a:txBody>
                  <a:tcPr/>
                </a:tc>
                <a:tc>
                  <a:txBody>
                    <a:bodyPr/>
                    <a:lstStyle/>
                    <a:p>
                      <a:pPr marL="0" algn="l" defTabSz="914400" rtl="0" eaLnBrk="1" latinLnBrk="0" hangingPunct="1"/>
                      <a:r>
                        <a:rPr lang="en-US" sz="2400" kern="1200" dirty="0">
                          <a:solidFill>
                            <a:schemeClr val="dk1"/>
                          </a:solidFill>
                          <a:latin typeface="+mn-lt"/>
                          <a:ea typeface="+mn-ea"/>
                          <a:cs typeface="+mn-cs"/>
                        </a:rPr>
                        <a:t>Legal advisors, Regulatory Compliance Managers</a:t>
                      </a:r>
                    </a:p>
                  </a:txBody>
                  <a:tcPr/>
                </a:tc>
                <a:extLst>
                  <a:ext uri="{0D108BD9-81ED-4DB2-BD59-A6C34878D82A}">
                    <a16:rowId xmlns:a16="http://schemas.microsoft.com/office/drawing/2014/main" val="499423167"/>
                  </a:ext>
                </a:extLst>
              </a:tr>
            </a:tbl>
          </a:graphicData>
        </a:graphic>
      </p:graphicFrame>
    </p:spTree>
    <p:extLst>
      <p:ext uri="{BB962C8B-B14F-4D97-AF65-F5344CB8AC3E}">
        <p14:creationId xmlns:p14="http://schemas.microsoft.com/office/powerpoint/2010/main" val="136842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7699</TotalTime>
  <Words>3616</Words>
  <Application>Microsoft Macintosh PowerPoint</Application>
  <PresentationFormat>Widescreen</PresentationFormat>
  <Paragraphs>363</Paragraphs>
  <Slides>50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source sans pro</vt:lpstr>
      <vt:lpstr>Office Theme</vt:lpstr>
      <vt:lpstr>PowerPoint Presentation</vt:lpstr>
      <vt:lpstr>PowerPoint Presentation</vt:lpstr>
      <vt:lpstr>Acknowledgement</vt:lpstr>
      <vt:lpstr>FAIR Open Course  Module 4 – Data Gathering Ver. 0.1 / Last Update: 14/09/2019 </vt:lpstr>
      <vt:lpstr>FAIR Risk Analysis</vt:lpstr>
      <vt:lpstr>The Scenario</vt:lpstr>
      <vt:lpstr>Subject Matter Experts</vt:lpstr>
      <vt:lpstr>Subject Matter Experts</vt:lpstr>
      <vt:lpstr>Subject Matter Experts (LM)</vt:lpstr>
      <vt:lpstr>Subject Matter Experts</vt:lpstr>
      <vt:lpstr>Where do we start?</vt:lpstr>
      <vt:lpstr>Where do we start?</vt:lpstr>
      <vt:lpstr>How deep do we go down the rabbit hole?</vt:lpstr>
      <vt:lpstr>Analysis Approaches</vt:lpstr>
      <vt:lpstr>Mind map Example</vt:lpstr>
      <vt:lpstr>Analysis Approaches</vt:lpstr>
      <vt:lpstr>Analysis Approaches</vt:lpstr>
      <vt:lpstr>Starting with Loss Event Frequency</vt:lpstr>
      <vt:lpstr>Ransomware</vt:lpstr>
      <vt:lpstr>Ransomware</vt:lpstr>
      <vt:lpstr>Paying the Ransom</vt:lpstr>
      <vt:lpstr>Estimating Loss Event Frequency</vt:lpstr>
      <vt:lpstr>Ransomware in the Organization</vt:lpstr>
      <vt:lpstr>Ransomware in the Organization</vt:lpstr>
      <vt:lpstr>Ransomware in the Organization</vt:lpstr>
      <vt:lpstr>Assumptions so far</vt:lpstr>
      <vt:lpstr>Ransomware in the Organization</vt:lpstr>
      <vt:lpstr>Ransomware in the Organization</vt:lpstr>
      <vt:lpstr>Ransomware in the Organization</vt:lpstr>
      <vt:lpstr>Ransomware in the Organization</vt:lpstr>
      <vt:lpstr>Ransomware in the Organization</vt:lpstr>
      <vt:lpstr>Ransomware in the Organization</vt:lpstr>
      <vt:lpstr>Ransomware in the World</vt:lpstr>
      <vt:lpstr>External Data Sources</vt:lpstr>
      <vt:lpstr>Ransomware in the World</vt:lpstr>
      <vt:lpstr>Ransomware in the World</vt:lpstr>
      <vt:lpstr>Ransomware in the World</vt:lpstr>
      <vt:lpstr>Estimating LEF</vt:lpstr>
      <vt:lpstr>Combining SME Opinions - Brainstorming</vt:lpstr>
      <vt:lpstr>Combining SME Opinions - Averaging</vt:lpstr>
      <vt:lpstr>Combining SME Opinions - Distributions</vt:lpstr>
      <vt:lpstr>Loss Magnitude</vt:lpstr>
      <vt:lpstr>Loss Magnitude</vt:lpstr>
      <vt:lpstr>Loss Magnitude</vt:lpstr>
      <vt:lpstr>Loss Magnitude</vt:lpstr>
      <vt:lpstr>Loss Magnitude – Replacement and Response</vt:lpstr>
      <vt:lpstr>Loss Magnitude</vt:lpstr>
      <vt:lpstr>Primary Losses</vt:lpstr>
      <vt:lpstr>Primary Losses</vt:lpstr>
      <vt:lpstr>Secondary Losses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206</cp:revision>
  <dcterms:created xsi:type="dcterms:W3CDTF">2016-07-10T03:51:27Z</dcterms:created>
  <dcterms:modified xsi:type="dcterms:W3CDTF">2019-09-14T11:01:42Z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808843</vt:lpwstr>
  </property>
  <property fmtid="{D5CDD505-2E9C-101B-9397-08002B2CF9AE}" name="NXPowerLiteSettings" pid="3">
    <vt:lpwstr>C700052003A000</vt:lpwstr>
  </property>
  <property fmtid="{D5CDD505-2E9C-101B-9397-08002B2CF9AE}" name="NXPowerLiteVersion" pid="4">
    <vt:lpwstr>D8.0.7</vt:lpwstr>
  </property>
</Properties>
</file>