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03" r:id="rId2"/>
    <p:sldId id="401" r:id="rId3"/>
    <p:sldId id="402" r:id="rId4"/>
    <p:sldId id="400" r:id="rId5"/>
    <p:sldId id="366" r:id="rId6"/>
    <p:sldId id="431" r:id="rId7"/>
    <p:sldId id="421" r:id="rId8"/>
    <p:sldId id="424" r:id="rId9"/>
    <p:sldId id="425" r:id="rId10"/>
    <p:sldId id="448" r:id="rId11"/>
    <p:sldId id="449" r:id="rId12"/>
    <p:sldId id="458" r:id="rId13"/>
    <p:sldId id="429" r:id="rId14"/>
    <p:sldId id="459" r:id="rId15"/>
    <p:sldId id="452" r:id="rId16"/>
    <p:sldId id="438" r:id="rId17"/>
    <p:sldId id="432" r:id="rId18"/>
    <p:sldId id="433" r:id="rId19"/>
    <p:sldId id="454" r:id="rId20"/>
    <p:sldId id="453" r:id="rId21"/>
    <p:sldId id="434" r:id="rId22"/>
    <p:sldId id="455" r:id="rId23"/>
    <p:sldId id="457" r:id="rId24"/>
    <p:sldId id="439" r:id="rId25"/>
    <p:sldId id="460" r:id="rId26"/>
    <p:sldId id="461" r:id="rId27"/>
    <p:sldId id="440" r:id="rId28"/>
    <p:sldId id="447" r:id="rId29"/>
    <p:sldId id="446" r:id="rId30"/>
    <p:sldId id="443" r:id="rId31"/>
    <p:sldId id="441" r:id="rId32"/>
    <p:sldId id="444" r:id="rId33"/>
    <p:sldId id="44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391" userDrawn="1">
          <p15:clr>
            <a:srgbClr val="A4A3A4"/>
          </p15:clr>
        </p15:guide>
        <p15:guide id="2" orient="horz" pos="2160">
          <p15:clr>
            <a:srgbClr val="A4A3A4"/>
          </p15:clr>
        </p15:guide>
        <p15:guide id="3" pos="59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7149D"/>
    <a:srgbClr val="1A6BB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6EBCF4-3D1A-4B4F-8929-A775BE2B3678}" v="1" dt="2019-09-14T11:01:57.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9660" autoAdjust="0"/>
  </p:normalViewPr>
  <p:slideViewPr>
    <p:cSldViewPr snapToGrid="0" showGuides="1">
      <p:cViewPr varScale="1">
        <p:scale>
          <a:sx n="119" d="100"/>
          <a:sy n="119" d="100"/>
        </p:scale>
        <p:origin x="1848" y="192"/>
      </p:cViewPr>
      <p:guideLst>
        <p:guide pos="1391"/>
        <p:guide orient="horz" pos="2160"/>
        <p:guide pos="5995"/>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1EC8658D-A569-CC44-A580-F068EB38673A}"/>
    <pc:docChg chg="undo custSel addSld delSld modSld sldOrd">
      <pc:chgData name="Osama Salah" userId="59b259a29da0d6d3" providerId="LiveId" clId="{1EC8658D-A569-CC44-A580-F068EB38673A}" dt="2019-06-16T14:53:12.697" v="13942" actId="122"/>
      <pc:docMkLst>
        <pc:docMk/>
      </pc:docMkLst>
    </pc:docChg>
  </pc:docChgLst>
  <pc:docChgLst>
    <pc:chgData name="Osama Salah" userId="59b259a29da0d6d3" providerId="LiveId" clId="{8331895D-67D3-7149-9391-DE75D1FA347D}"/>
  </pc:docChgLst>
  <pc:docChgLst>
    <pc:chgData name="Osama Salah" userId="59b259a29da0d6d3" providerId="LiveId" clId="{B76EBCF4-3D1A-4B4F-8929-A775BE2B3678}"/>
    <pc:docChg chg="modSld">
      <pc:chgData name="Osama Salah" userId="59b259a29da0d6d3" providerId="LiveId" clId="{B76EBCF4-3D1A-4B4F-8929-A775BE2B3678}" dt="2019-09-14T11:01:57.412" v="0"/>
      <pc:docMkLst>
        <pc:docMk/>
      </pc:docMkLst>
      <pc:sldChg chg="modSp">
        <pc:chgData name="Osama Salah" userId="59b259a29da0d6d3" providerId="LiveId" clId="{B76EBCF4-3D1A-4B4F-8929-A775BE2B3678}" dt="2019-09-14T11:01:57.412" v="0"/>
        <pc:sldMkLst>
          <pc:docMk/>
          <pc:sldMk cId="3209208675" sldId="400"/>
        </pc:sldMkLst>
        <pc:spChg chg="mod">
          <ac:chgData name="Osama Salah" userId="59b259a29da0d6d3" providerId="LiveId" clId="{B76EBCF4-3D1A-4B4F-8929-A775BE2B3678}" dt="2019-09-14T11:01:57.412" v="0"/>
          <ac:spMkLst>
            <pc:docMk/>
            <pc:sldMk cId="3209208675" sldId="400"/>
            <ac:spMk id="2" creationId="{CA1A2D12-5878-1F4A-9BBE-5A6F88982307}"/>
          </ac:spMkLst>
        </pc:spChg>
      </pc:sldChg>
    </pc:docChg>
  </pc:docChgLst>
  <pc:docChgLst>
    <pc:chgData name="Osama Salah" userId="59b259a29da0d6d3" providerId="LiveId" clId="{0C5473CB-E1D2-6A45-B604-661F7BC6AA69}"/>
    <pc:docChg chg="undo redo custSel addSld delSld modSld sldOrd">
      <pc:chgData name="Osama Salah" userId="59b259a29da0d6d3" providerId="LiveId" clId="{0C5473CB-E1D2-6A45-B604-661F7BC6AA69}" dt="2019-08-25T14:36:37.461" v="11711"/>
      <pc:docMkLst>
        <pc:docMk/>
      </pc:docMkLst>
      <pc:sldChg chg="modSp">
        <pc:chgData name="Osama Salah" userId="59b259a29da0d6d3" providerId="LiveId" clId="{0C5473CB-E1D2-6A45-B604-661F7BC6AA69}" dt="2019-06-23T15:40:24.471" v="30" actId="20577"/>
        <pc:sldMkLst>
          <pc:docMk/>
          <pc:sldMk cId="3598747961" sldId="366"/>
        </pc:sldMkLst>
        <pc:spChg chg="mod">
          <ac:chgData name="Osama Salah" userId="59b259a29da0d6d3" providerId="LiveId" clId="{0C5473CB-E1D2-6A45-B604-661F7BC6AA69}" dt="2019-06-23T15:40:24.471" v="30" actId="20577"/>
          <ac:spMkLst>
            <pc:docMk/>
            <pc:sldMk cId="3598747961" sldId="366"/>
            <ac:spMk id="3" creationId="{E600999C-4C04-0344-A5C3-A5341A66AB31}"/>
          </ac:spMkLst>
        </pc:spChg>
      </pc:sldChg>
      <pc:sldChg chg="modSp add">
        <pc:chgData name="Osama Salah" userId="59b259a29da0d6d3" providerId="LiveId" clId="{0C5473CB-E1D2-6A45-B604-661F7BC6AA69}" dt="2019-07-27T13:52:07.783" v="11704" actId="20577"/>
        <pc:sldMkLst>
          <pc:docMk/>
          <pc:sldMk cId="3209208675" sldId="400"/>
        </pc:sldMkLst>
        <pc:spChg chg="mod">
          <ac:chgData name="Osama Salah" userId="59b259a29da0d6d3" providerId="LiveId" clId="{0C5473CB-E1D2-6A45-B604-661F7BC6AA69}" dt="2019-07-27T13:52:07.783" v="11704" actId="20577"/>
          <ac:spMkLst>
            <pc:docMk/>
            <pc:sldMk cId="3209208675" sldId="400"/>
            <ac:spMk id="2" creationId="{CA1A2D12-5878-1F4A-9BBE-5A6F88982307}"/>
          </ac:spMkLst>
        </pc:spChg>
      </pc:sldChg>
      <pc:sldChg chg="add setBg">
        <pc:chgData name="Osama Salah" userId="59b259a29da0d6d3" providerId="LiveId" clId="{0C5473CB-E1D2-6A45-B604-661F7BC6AA69}" dt="2019-07-27T13:51:49.989" v="11680"/>
        <pc:sldMkLst>
          <pc:docMk/>
          <pc:sldMk cId="329834858" sldId="401"/>
        </pc:sldMkLst>
      </pc:sldChg>
      <pc:sldChg chg="add">
        <pc:chgData name="Osama Salah" userId="59b259a29da0d6d3" providerId="LiveId" clId="{0C5473CB-E1D2-6A45-B604-661F7BC6AA69}" dt="2019-07-27T13:51:37.916" v="11679"/>
        <pc:sldMkLst>
          <pc:docMk/>
          <pc:sldMk cId="279445632" sldId="402"/>
        </pc:sldMkLst>
      </pc:sldChg>
      <pc:sldChg chg="add ord setBg">
        <pc:chgData name="Osama Salah" userId="59b259a29da0d6d3" providerId="LiveId" clId="{0C5473CB-E1D2-6A45-B604-661F7BC6AA69}" dt="2019-08-25T14:36:37.461" v="11711"/>
        <pc:sldMkLst>
          <pc:docMk/>
          <pc:sldMk cId="439440556" sldId="403"/>
        </pc:sldMkLst>
      </pc:sldChg>
      <pc:sldChg chg="addSp modSp add">
        <pc:chgData name="Osama Salah" userId="59b259a29da0d6d3" providerId="LiveId" clId="{0C5473CB-E1D2-6A45-B604-661F7BC6AA69}" dt="2019-07-20T15:18:17.949" v="8968" actId="1076"/>
        <pc:sldMkLst>
          <pc:docMk/>
          <pc:sldMk cId="314073392" sldId="421"/>
        </pc:sldMkLst>
        <pc:picChg chg="add mod">
          <ac:chgData name="Osama Salah" userId="59b259a29da0d6d3" providerId="LiveId" clId="{0C5473CB-E1D2-6A45-B604-661F7BC6AA69}" dt="2019-07-20T15:18:17.949" v="8968" actId="1076"/>
          <ac:picMkLst>
            <pc:docMk/>
            <pc:sldMk cId="314073392" sldId="421"/>
            <ac:picMk id="4" creationId="{DB4A2FAD-0019-6A49-A9A1-73EDBB98C48D}"/>
          </ac:picMkLst>
        </pc:picChg>
      </pc:sldChg>
      <pc:sldChg chg="addSp delSp modSp">
        <pc:chgData name="Osama Salah" userId="59b259a29da0d6d3" providerId="LiveId" clId="{0C5473CB-E1D2-6A45-B604-661F7BC6AA69}" dt="2019-07-21T14:17:47.966" v="9508" actId="1076"/>
        <pc:sldMkLst>
          <pc:docMk/>
          <pc:sldMk cId="3093361998" sldId="424"/>
        </pc:sldMkLst>
        <pc:spChg chg="mod">
          <ac:chgData name="Osama Salah" userId="59b259a29da0d6d3" providerId="LiveId" clId="{0C5473CB-E1D2-6A45-B604-661F7BC6AA69}" dt="2019-06-23T15:46:32.656" v="196" actId="20577"/>
          <ac:spMkLst>
            <pc:docMk/>
            <pc:sldMk cId="3093361998" sldId="424"/>
            <ac:spMk id="2" creationId="{4E5DB042-3CD5-8042-905C-E84F5EB9D313}"/>
          </ac:spMkLst>
        </pc:spChg>
        <pc:picChg chg="add del mod">
          <ac:chgData name="Osama Salah" userId="59b259a29da0d6d3" providerId="LiveId" clId="{0C5473CB-E1D2-6A45-B604-661F7BC6AA69}" dt="2019-07-21T14:17:39.125" v="9505" actId="478"/>
          <ac:picMkLst>
            <pc:docMk/>
            <pc:sldMk cId="3093361998" sldId="424"/>
            <ac:picMk id="3" creationId="{50702CCD-674F-C54F-BB68-003168C4B145}"/>
          </ac:picMkLst>
        </pc:picChg>
        <pc:picChg chg="del">
          <ac:chgData name="Osama Salah" userId="59b259a29da0d6d3" providerId="LiveId" clId="{0C5473CB-E1D2-6A45-B604-661F7BC6AA69}" dt="2019-07-15T16:43:39.102" v="8944" actId="478"/>
          <ac:picMkLst>
            <pc:docMk/>
            <pc:sldMk cId="3093361998" sldId="424"/>
            <ac:picMk id="4" creationId="{5B7F8151-75E6-D14F-89DC-9BF204EEDC3B}"/>
          </ac:picMkLst>
        </pc:picChg>
        <pc:picChg chg="add mod">
          <ac:chgData name="Osama Salah" userId="59b259a29da0d6d3" providerId="LiveId" clId="{0C5473CB-E1D2-6A45-B604-661F7BC6AA69}" dt="2019-07-21T14:17:47.966" v="9508" actId="1076"/>
          <ac:picMkLst>
            <pc:docMk/>
            <pc:sldMk cId="3093361998" sldId="424"/>
            <ac:picMk id="4" creationId="{E3FB8B96-8347-534F-A338-BA5E50531A65}"/>
          </ac:picMkLst>
        </pc:picChg>
      </pc:sldChg>
      <pc:sldChg chg="addSp delSp modSp">
        <pc:chgData name="Osama Salah" userId="59b259a29da0d6d3" providerId="LiveId" clId="{0C5473CB-E1D2-6A45-B604-661F7BC6AA69}" dt="2019-07-21T14:19:49.850" v="9515" actId="1076"/>
        <pc:sldMkLst>
          <pc:docMk/>
          <pc:sldMk cId="4054995876" sldId="425"/>
        </pc:sldMkLst>
        <pc:picChg chg="add del mod">
          <ac:chgData name="Osama Salah" userId="59b259a29da0d6d3" providerId="LiveId" clId="{0C5473CB-E1D2-6A45-B604-661F7BC6AA69}" dt="2019-07-21T14:17:59.930" v="9510" actId="478"/>
          <ac:picMkLst>
            <pc:docMk/>
            <pc:sldMk cId="4054995876" sldId="425"/>
            <ac:picMk id="2" creationId="{A598E38F-3EF7-B143-A32F-08D884C5597E}"/>
          </ac:picMkLst>
        </pc:picChg>
        <pc:picChg chg="add del mod">
          <ac:chgData name="Osama Salah" userId="59b259a29da0d6d3" providerId="LiveId" clId="{0C5473CB-E1D2-6A45-B604-661F7BC6AA69}" dt="2019-07-21T14:18:01.234" v="9511" actId="478"/>
          <ac:picMkLst>
            <pc:docMk/>
            <pc:sldMk cId="4054995876" sldId="425"/>
            <ac:picMk id="3" creationId="{CDBB5BA1-BD08-E548-AF9B-5072F0F23182}"/>
          </ac:picMkLst>
        </pc:picChg>
        <pc:picChg chg="add">
          <ac:chgData name="Osama Salah" userId="59b259a29da0d6d3" providerId="LiveId" clId="{0C5473CB-E1D2-6A45-B604-661F7BC6AA69}" dt="2019-07-21T14:19:25.693" v="9512"/>
          <ac:picMkLst>
            <pc:docMk/>
            <pc:sldMk cId="4054995876" sldId="425"/>
            <ac:picMk id="4" creationId="{CE3C36D7-ADC6-3D4C-83A6-AB2C43F43043}"/>
          </ac:picMkLst>
        </pc:picChg>
        <pc:picChg chg="del">
          <ac:chgData name="Osama Salah" userId="59b259a29da0d6d3" providerId="LiveId" clId="{0C5473CB-E1D2-6A45-B604-661F7BC6AA69}" dt="2019-07-14T16:27:13.901" v="8772" actId="478"/>
          <ac:picMkLst>
            <pc:docMk/>
            <pc:sldMk cId="4054995876" sldId="425"/>
            <ac:picMk id="5" creationId="{C721BC3D-F7D6-5B4F-A3E7-071A1BE7D926}"/>
          </ac:picMkLst>
        </pc:picChg>
        <pc:picChg chg="add mod">
          <ac:chgData name="Osama Salah" userId="59b259a29da0d6d3" providerId="LiveId" clId="{0C5473CB-E1D2-6A45-B604-661F7BC6AA69}" dt="2019-07-21T14:19:49.850" v="9515" actId="1076"/>
          <ac:picMkLst>
            <pc:docMk/>
            <pc:sldMk cId="4054995876" sldId="425"/>
            <ac:picMk id="5" creationId="{D2D345EB-33A1-8340-B00F-45CB39DD9570}"/>
          </ac:picMkLst>
        </pc:picChg>
      </pc:sldChg>
      <pc:sldChg chg="addSp delSp modSp">
        <pc:chgData name="Osama Salah" userId="59b259a29da0d6d3" providerId="LiveId" clId="{0C5473CB-E1D2-6A45-B604-661F7BC6AA69}" dt="2019-07-21T14:30:27.849" v="9583" actId="14100"/>
        <pc:sldMkLst>
          <pc:docMk/>
          <pc:sldMk cId="4179031753" sldId="429"/>
        </pc:sldMkLst>
        <pc:spChg chg="mod">
          <ac:chgData name="Osama Salah" userId="59b259a29da0d6d3" providerId="LiveId" clId="{0C5473CB-E1D2-6A45-B604-661F7BC6AA69}" dt="2019-06-23T17:12:15.020" v="2127" actId="403"/>
          <ac:spMkLst>
            <pc:docMk/>
            <pc:sldMk cId="4179031753" sldId="429"/>
            <ac:spMk id="3" creationId="{7617F27C-7D92-7249-9122-A75110CF65DB}"/>
          </ac:spMkLst>
        </pc:spChg>
        <pc:spChg chg="mod">
          <ac:chgData name="Osama Salah" userId="59b259a29da0d6d3" providerId="LiveId" clId="{0C5473CB-E1D2-6A45-B604-661F7BC6AA69}" dt="2019-06-23T17:12:21.275" v="2129" actId="14100"/>
          <ac:spMkLst>
            <pc:docMk/>
            <pc:sldMk cId="4179031753" sldId="429"/>
            <ac:spMk id="8" creationId="{6A04847D-B9BA-B349-A642-F8B3A0397C8B}"/>
          </ac:spMkLst>
        </pc:spChg>
        <pc:spChg chg="add del mod">
          <ac:chgData name="Osama Salah" userId="59b259a29da0d6d3" providerId="LiveId" clId="{0C5473CB-E1D2-6A45-B604-661F7BC6AA69}" dt="2019-07-14T16:42:49.241" v="8907" actId="478"/>
          <ac:spMkLst>
            <pc:docMk/>
            <pc:sldMk cId="4179031753" sldId="429"/>
            <ac:spMk id="13" creationId="{A62AA40F-E17B-F94E-9453-F99041827ACC}"/>
          </ac:spMkLst>
        </pc:spChg>
        <pc:picChg chg="add mod">
          <ac:chgData name="Osama Salah" userId="59b259a29da0d6d3" providerId="LiveId" clId="{0C5473CB-E1D2-6A45-B604-661F7BC6AA69}" dt="2019-07-21T14:30:21.817" v="9581" actId="1076"/>
          <ac:picMkLst>
            <pc:docMk/>
            <pc:sldMk cId="4179031753" sldId="429"/>
            <ac:picMk id="4" creationId="{02BA444A-00E0-6C41-853F-A46849F25CE6}"/>
          </ac:picMkLst>
        </pc:picChg>
        <pc:picChg chg="del mod">
          <ac:chgData name="Osama Salah" userId="59b259a29da0d6d3" providerId="LiveId" clId="{0C5473CB-E1D2-6A45-B604-661F7BC6AA69}" dt="2019-07-14T16:34:38.948" v="8823" actId="478"/>
          <ac:picMkLst>
            <pc:docMk/>
            <pc:sldMk cId="4179031753" sldId="429"/>
            <ac:picMk id="4" creationId="{A9CAC45C-6FBE-3F4D-B28B-263C3985C4FE}"/>
          </ac:picMkLst>
        </pc:picChg>
        <pc:picChg chg="add mod">
          <ac:chgData name="Osama Salah" userId="59b259a29da0d6d3" providerId="LiveId" clId="{0C5473CB-E1D2-6A45-B604-661F7BC6AA69}" dt="2019-07-21T14:30:21.817" v="9581" actId="1076"/>
          <ac:picMkLst>
            <pc:docMk/>
            <pc:sldMk cId="4179031753" sldId="429"/>
            <ac:picMk id="5" creationId="{15228A5A-4420-1948-B5B1-B7FE47009F55}"/>
          </ac:picMkLst>
        </pc:picChg>
        <pc:picChg chg="del mod">
          <ac:chgData name="Osama Salah" userId="59b259a29da0d6d3" providerId="LiveId" clId="{0C5473CB-E1D2-6A45-B604-661F7BC6AA69}" dt="2019-07-14T16:34:39.662" v="8824" actId="478"/>
          <ac:picMkLst>
            <pc:docMk/>
            <pc:sldMk cId="4179031753" sldId="429"/>
            <ac:picMk id="5" creationId="{23290774-A895-294F-B22F-E285E31C0455}"/>
          </ac:picMkLst>
        </pc:picChg>
        <pc:picChg chg="del mod">
          <ac:chgData name="Osama Salah" userId="59b259a29da0d6d3" providerId="LiveId" clId="{0C5473CB-E1D2-6A45-B604-661F7BC6AA69}" dt="2019-07-14T16:34:37.864" v="8822" actId="478"/>
          <ac:picMkLst>
            <pc:docMk/>
            <pc:sldMk cId="4179031753" sldId="429"/>
            <ac:picMk id="6" creationId="{6D0AC2DE-01D2-3044-A011-35ABEC65FE62}"/>
          </ac:picMkLst>
        </pc:picChg>
        <pc:picChg chg="add mod">
          <ac:chgData name="Osama Salah" userId="59b259a29da0d6d3" providerId="LiveId" clId="{0C5473CB-E1D2-6A45-B604-661F7BC6AA69}" dt="2019-07-21T14:30:21.817" v="9581" actId="1076"/>
          <ac:picMkLst>
            <pc:docMk/>
            <pc:sldMk cId="4179031753" sldId="429"/>
            <ac:picMk id="6" creationId="{DEC6E5DC-6135-3F4D-966D-B512C93837FF}"/>
          </ac:picMkLst>
        </pc:picChg>
        <pc:picChg chg="del mod">
          <ac:chgData name="Osama Salah" userId="59b259a29da0d6d3" providerId="LiveId" clId="{0C5473CB-E1D2-6A45-B604-661F7BC6AA69}" dt="2019-07-14T16:34:40.765" v="8825" actId="478"/>
          <ac:picMkLst>
            <pc:docMk/>
            <pc:sldMk cId="4179031753" sldId="429"/>
            <ac:picMk id="7" creationId="{9A81F4BA-D273-3E4E-8443-1DA63562029E}"/>
          </ac:picMkLst>
        </pc:picChg>
        <pc:picChg chg="add mod">
          <ac:chgData name="Osama Salah" userId="59b259a29da0d6d3" providerId="LiveId" clId="{0C5473CB-E1D2-6A45-B604-661F7BC6AA69}" dt="2019-07-21T14:30:27.849" v="9583" actId="14100"/>
          <ac:picMkLst>
            <pc:docMk/>
            <pc:sldMk cId="4179031753" sldId="429"/>
            <ac:picMk id="7" creationId="{FB6E6EB7-720C-2841-8564-FCA05FF6FC2B}"/>
          </ac:picMkLst>
        </pc:picChg>
        <pc:picChg chg="add del mod">
          <ac:chgData name="Osama Salah" userId="59b259a29da0d6d3" providerId="LiveId" clId="{0C5473CB-E1D2-6A45-B604-661F7BC6AA69}" dt="2019-07-21T14:26:15.132" v="9554" actId="478"/>
          <ac:picMkLst>
            <pc:docMk/>
            <pc:sldMk cId="4179031753" sldId="429"/>
            <ac:picMk id="9" creationId="{F66642B6-6898-304D-B65F-31272A39C1EB}"/>
          </ac:picMkLst>
        </pc:picChg>
        <pc:picChg chg="add del mod">
          <ac:chgData name="Osama Salah" userId="59b259a29da0d6d3" providerId="LiveId" clId="{0C5473CB-E1D2-6A45-B604-661F7BC6AA69}" dt="2019-07-21T14:26:15.867" v="9555" actId="478"/>
          <ac:picMkLst>
            <pc:docMk/>
            <pc:sldMk cId="4179031753" sldId="429"/>
            <ac:picMk id="10" creationId="{5207B7C0-008D-EA4E-99FE-F808FD199F90}"/>
          </ac:picMkLst>
        </pc:picChg>
        <pc:picChg chg="add del mod">
          <ac:chgData name="Osama Salah" userId="59b259a29da0d6d3" providerId="LiveId" clId="{0C5473CB-E1D2-6A45-B604-661F7BC6AA69}" dt="2019-07-21T14:26:16.647" v="9556" actId="478"/>
          <ac:picMkLst>
            <pc:docMk/>
            <pc:sldMk cId="4179031753" sldId="429"/>
            <ac:picMk id="11" creationId="{4A118AC4-BB1A-8644-A8E8-684C6D3AB370}"/>
          </ac:picMkLst>
        </pc:picChg>
        <pc:picChg chg="add del mod">
          <ac:chgData name="Osama Salah" userId="59b259a29da0d6d3" providerId="LiveId" clId="{0C5473CB-E1D2-6A45-B604-661F7BC6AA69}" dt="2019-07-21T14:26:17.352" v="9557" actId="478"/>
          <ac:picMkLst>
            <pc:docMk/>
            <pc:sldMk cId="4179031753" sldId="429"/>
            <ac:picMk id="12" creationId="{52FFAF3D-1DBB-D94C-83CE-3C0FC1A0E9EB}"/>
          </ac:picMkLst>
        </pc:picChg>
        <pc:picChg chg="add mod">
          <ac:chgData name="Osama Salah" userId="59b259a29da0d6d3" providerId="LiveId" clId="{0C5473CB-E1D2-6A45-B604-661F7BC6AA69}" dt="2019-07-21T14:30:21.817" v="9581" actId="1076"/>
          <ac:picMkLst>
            <pc:docMk/>
            <pc:sldMk cId="4179031753" sldId="429"/>
            <ac:picMk id="13" creationId="{D24D45F8-07AF-5A49-9B3D-55F00E72AB98}"/>
          </ac:picMkLst>
        </pc:picChg>
      </pc:sldChg>
      <pc:sldChg chg="addSp delSp modSp add">
        <pc:chgData name="Osama Salah" userId="59b259a29da0d6d3" providerId="LiveId" clId="{0C5473CB-E1D2-6A45-B604-661F7BC6AA69}" dt="2019-07-21T14:14:46.532" v="9504" actId="20577"/>
        <pc:sldMkLst>
          <pc:docMk/>
          <pc:sldMk cId="3773142083" sldId="431"/>
        </pc:sldMkLst>
        <pc:spChg chg="mod">
          <ac:chgData name="Osama Salah" userId="59b259a29da0d6d3" providerId="LiveId" clId="{0C5473CB-E1D2-6A45-B604-661F7BC6AA69}" dt="2019-06-23T15:45:40.602" v="148" actId="20577"/>
          <ac:spMkLst>
            <pc:docMk/>
            <pc:sldMk cId="3773142083" sldId="431"/>
            <ac:spMk id="2" creationId="{FBEC25A4-7399-4D40-B363-06F502CCA532}"/>
          </ac:spMkLst>
        </pc:spChg>
        <pc:spChg chg="del">
          <ac:chgData name="Osama Salah" userId="59b259a29da0d6d3" providerId="LiveId" clId="{0C5473CB-E1D2-6A45-B604-661F7BC6AA69}" dt="2019-06-23T15:41:09.328" v="32" actId="478"/>
          <ac:spMkLst>
            <pc:docMk/>
            <pc:sldMk cId="3773142083" sldId="431"/>
            <ac:spMk id="3" creationId="{F6B22349-C1C5-0145-B85B-5549C3F18A80}"/>
          </ac:spMkLst>
        </pc:spChg>
        <pc:spChg chg="add del mod">
          <ac:chgData name="Osama Salah" userId="59b259a29da0d6d3" providerId="LiveId" clId="{0C5473CB-E1D2-6A45-B604-661F7BC6AA69}" dt="2019-06-23T15:45:32.922" v="127" actId="478"/>
          <ac:spMkLst>
            <pc:docMk/>
            <pc:sldMk cId="3773142083" sldId="431"/>
            <ac:spMk id="6" creationId="{0C0290E1-33BF-0740-99E5-4FF853EB5A3B}"/>
          </ac:spMkLst>
        </pc:spChg>
        <pc:graphicFrameChg chg="add mod modGraphic">
          <ac:chgData name="Osama Salah" userId="59b259a29da0d6d3" providerId="LiveId" clId="{0C5473CB-E1D2-6A45-B604-661F7BC6AA69}" dt="2019-07-21T14:14:46.532" v="9504" actId="20577"/>
          <ac:graphicFrameMkLst>
            <pc:docMk/>
            <pc:sldMk cId="3773142083" sldId="431"/>
            <ac:graphicFrameMk id="4" creationId="{0EC00296-9522-B142-BC2A-A57B6BD4C4DD}"/>
          </ac:graphicFrameMkLst>
        </pc:graphicFrameChg>
        <pc:graphicFrameChg chg="add mod modGraphic">
          <ac:chgData name="Osama Salah" userId="59b259a29da0d6d3" providerId="LiveId" clId="{0C5473CB-E1D2-6A45-B604-661F7BC6AA69}" dt="2019-07-13T16:13:12.451" v="8285" actId="1076"/>
          <ac:graphicFrameMkLst>
            <pc:docMk/>
            <pc:sldMk cId="3773142083" sldId="431"/>
            <ac:graphicFrameMk id="5" creationId="{892C930E-B4A0-9743-9797-CF85729EAF48}"/>
          </ac:graphicFrameMkLst>
        </pc:graphicFrameChg>
        <pc:graphicFrameChg chg="add mod modGraphic">
          <ac:chgData name="Osama Salah" userId="59b259a29da0d6d3" providerId="LiveId" clId="{0C5473CB-E1D2-6A45-B604-661F7BC6AA69}" dt="2019-07-20T16:09:13.390" v="9452" actId="20577"/>
          <ac:graphicFrameMkLst>
            <pc:docMk/>
            <pc:sldMk cId="3773142083" sldId="431"/>
            <ac:graphicFrameMk id="7" creationId="{82B6B878-F65C-7745-8427-5DE8CDE1109C}"/>
          </ac:graphicFrameMkLst>
        </pc:graphicFrameChg>
        <pc:graphicFrameChg chg="add mod modGraphic">
          <ac:chgData name="Osama Salah" userId="59b259a29da0d6d3" providerId="LiveId" clId="{0C5473CB-E1D2-6A45-B604-661F7BC6AA69}" dt="2019-07-13T16:13:12.451" v="8285" actId="1076"/>
          <ac:graphicFrameMkLst>
            <pc:docMk/>
            <pc:sldMk cId="3773142083" sldId="431"/>
            <ac:graphicFrameMk id="8" creationId="{C9A4DDF0-E987-C042-9ABD-30514A05C414}"/>
          </ac:graphicFrameMkLst>
        </pc:graphicFrameChg>
      </pc:sldChg>
      <pc:sldChg chg="modSp add">
        <pc:chgData name="Osama Salah" userId="59b259a29da0d6d3" providerId="LiveId" clId="{0C5473CB-E1D2-6A45-B604-661F7BC6AA69}" dt="2019-06-23T16:07:25.606" v="625" actId="5793"/>
        <pc:sldMkLst>
          <pc:docMk/>
          <pc:sldMk cId="1226251458" sldId="432"/>
        </pc:sldMkLst>
        <pc:spChg chg="mod">
          <ac:chgData name="Osama Salah" userId="59b259a29da0d6d3" providerId="LiveId" clId="{0C5473CB-E1D2-6A45-B604-661F7BC6AA69}" dt="2019-06-23T16:03:28.813" v="237" actId="20577"/>
          <ac:spMkLst>
            <pc:docMk/>
            <pc:sldMk cId="1226251458" sldId="432"/>
            <ac:spMk id="2" creationId="{A45D27FA-8D25-9749-91CE-E7570B0B89DA}"/>
          </ac:spMkLst>
        </pc:spChg>
        <pc:spChg chg="mod">
          <ac:chgData name="Osama Salah" userId="59b259a29da0d6d3" providerId="LiveId" clId="{0C5473CB-E1D2-6A45-B604-661F7BC6AA69}" dt="2019-06-23T16:07:25.606" v="625" actId="5793"/>
          <ac:spMkLst>
            <pc:docMk/>
            <pc:sldMk cId="1226251458" sldId="432"/>
            <ac:spMk id="3" creationId="{92FB9CC5-FA7D-0D4A-820F-1A90C55C2B7D}"/>
          </ac:spMkLst>
        </pc:spChg>
      </pc:sldChg>
      <pc:sldChg chg="addSp delSp modSp add delAnim modAnim">
        <pc:chgData name="Osama Salah" userId="59b259a29da0d6d3" providerId="LiveId" clId="{0C5473CB-E1D2-6A45-B604-661F7BC6AA69}" dt="2019-07-20T15:23:04.135" v="8991" actId="478"/>
        <pc:sldMkLst>
          <pc:docMk/>
          <pc:sldMk cId="2601590279" sldId="433"/>
        </pc:sldMkLst>
        <pc:spChg chg="mod">
          <ac:chgData name="Osama Salah" userId="59b259a29da0d6d3" providerId="LiveId" clId="{0C5473CB-E1D2-6A45-B604-661F7BC6AA69}" dt="2019-06-23T16:07:48.886" v="672" actId="20577"/>
          <ac:spMkLst>
            <pc:docMk/>
            <pc:sldMk cId="2601590279" sldId="433"/>
            <ac:spMk id="2" creationId="{A45D27FA-8D25-9749-91CE-E7570B0B89DA}"/>
          </ac:spMkLst>
        </pc:spChg>
        <pc:spChg chg="mod">
          <ac:chgData name="Osama Salah" userId="59b259a29da0d6d3" providerId="LiveId" clId="{0C5473CB-E1D2-6A45-B604-661F7BC6AA69}" dt="2019-07-20T15:21:14.773" v="8974" actId="20577"/>
          <ac:spMkLst>
            <pc:docMk/>
            <pc:sldMk cId="2601590279" sldId="433"/>
            <ac:spMk id="3" creationId="{92FB9CC5-FA7D-0D4A-820F-1A90C55C2B7D}"/>
          </ac:spMkLst>
        </pc:spChg>
        <pc:spChg chg="add del">
          <ac:chgData name="Osama Salah" userId="59b259a29da0d6d3" providerId="LiveId" clId="{0C5473CB-E1D2-6A45-B604-661F7BC6AA69}" dt="2019-07-20T15:21:57.170" v="8976"/>
          <ac:spMkLst>
            <pc:docMk/>
            <pc:sldMk cId="2601590279" sldId="433"/>
            <ac:spMk id="7" creationId="{83752C65-730C-5B48-B46C-CF75BF265E30}"/>
          </ac:spMkLst>
        </pc:spChg>
        <pc:spChg chg="add del">
          <ac:chgData name="Osama Salah" userId="59b259a29da0d6d3" providerId="LiveId" clId="{0C5473CB-E1D2-6A45-B604-661F7BC6AA69}" dt="2019-07-20T15:21:57.170" v="8976"/>
          <ac:spMkLst>
            <pc:docMk/>
            <pc:sldMk cId="2601590279" sldId="433"/>
            <ac:spMk id="8" creationId="{F4235140-A7F6-8344-9DAF-2B242C4A1952}"/>
          </ac:spMkLst>
        </pc:spChg>
        <pc:spChg chg="add del">
          <ac:chgData name="Osama Salah" userId="59b259a29da0d6d3" providerId="LiveId" clId="{0C5473CB-E1D2-6A45-B604-661F7BC6AA69}" dt="2019-07-20T15:21:57.170" v="8976"/>
          <ac:spMkLst>
            <pc:docMk/>
            <pc:sldMk cId="2601590279" sldId="433"/>
            <ac:spMk id="9" creationId="{5BD885BE-91FB-1F48-A122-DB351F66712A}"/>
          </ac:spMkLst>
        </pc:spChg>
        <pc:spChg chg="add del">
          <ac:chgData name="Osama Salah" userId="59b259a29da0d6d3" providerId="LiveId" clId="{0C5473CB-E1D2-6A45-B604-661F7BC6AA69}" dt="2019-07-20T15:21:57.170" v="8976"/>
          <ac:spMkLst>
            <pc:docMk/>
            <pc:sldMk cId="2601590279" sldId="433"/>
            <ac:spMk id="10" creationId="{19801272-078A-3241-9821-E0A8EDC35E89}"/>
          </ac:spMkLst>
        </pc:spChg>
        <pc:spChg chg="add del">
          <ac:chgData name="Osama Salah" userId="59b259a29da0d6d3" providerId="LiveId" clId="{0C5473CB-E1D2-6A45-B604-661F7BC6AA69}" dt="2019-07-20T15:21:57.170" v="8976"/>
          <ac:spMkLst>
            <pc:docMk/>
            <pc:sldMk cId="2601590279" sldId="433"/>
            <ac:spMk id="11" creationId="{EFBC47F4-0A18-5A4F-A55D-AAB9C8CBC217}"/>
          </ac:spMkLst>
        </pc:spChg>
        <pc:spChg chg="add del">
          <ac:chgData name="Osama Salah" userId="59b259a29da0d6d3" providerId="LiveId" clId="{0C5473CB-E1D2-6A45-B604-661F7BC6AA69}" dt="2019-07-20T15:21:57.170" v="8976"/>
          <ac:spMkLst>
            <pc:docMk/>
            <pc:sldMk cId="2601590279" sldId="433"/>
            <ac:spMk id="12" creationId="{4B01E138-D369-7F4F-BD02-7A845E8EF163}"/>
          </ac:spMkLst>
        </pc:spChg>
        <pc:spChg chg="add del">
          <ac:chgData name="Osama Salah" userId="59b259a29da0d6d3" providerId="LiveId" clId="{0C5473CB-E1D2-6A45-B604-661F7BC6AA69}" dt="2019-07-20T15:21:57.170" v="8976"/>
          <ac:spMkLst>
            <pc:docMk/>
            <pc:sldMk cId="2601590279" sldId="433"/>
            <ac:spMk id="13" creationId="{F4A232D1-40E3-7943-9C12-898B81F62AB8}"/>
          </ac:spMkLst>
        </pc:spChg>
        <pc:spChg chg="add del">
          <ac:chgData name="Osama Salah" userId="59b259a29da0d6d3" providerId="LiveId" clId="{0C5473CB-E1D2-6A45-B604-661F7BC6AA69}" dt="2019-07-20T15:21:57.170" v="8976"/>
          <ac:spMkLst>
            <pc:docMk/>
            <pc:sldMk cId="2601590279" sldId="433"/>
            <ac:spMk id="14" creationId="{5EA82259-8DD1-CE49-A485-851D9271A78D}"/>
          </ac:spMkLst>
        </pc:spChg>
        <pc:spChg chg="add del mod">
          <ac:chgData name="Osama Salah" userId="59b259a29da0d6d3" providerId="LiveId" clId="{0C5473CB-E1D2-6A45-B604-661F7BC6AA69}" dt="2019-07-20T15:22:08.207" v="8979" actId="478"/>
          <ac:spMkLst>
            <pc:docMk/>
            <pc:sldMk cId="2601590279" sldId="433"/>
            <ac:spMk id="16" creationId="{21248E1B-4331-C946-A05A-DF4753333293}"/>
          </ac:spMkLst>
        </pc:spChg>
        <pc:spChg chg="add del mod">
          <ac:chgData name="Osama Salah" userId="59b259a29da0d6d3" providerId="LiveId" clId="{0C5473CB-E1D2-6A45-B604-661F7BC6AA69}" dt="2019-07-20T15:22:12.490" v="8982" actId="478"/>
          <ac:spMkLst>
            <pc:docMk/>
            <pc:sldMk cId="2601590279" sldId="433"/>
            <ac:spMk id="17" creationId="{45EC29D9-B25A-F54B-A403-A31B886B938D}"/>
          </ac:spMkLst>
        </pc:spChg>
        <pc:spChg chg="add del mod">
          <ac:chgData name="Osama Salah" userId="59b259a29da0d6d3" providerId="LiveId" clId="{0C5473CB-E1D2-6A45-B604-661F7BC6AA69}" dt="2019-07-20T15:22:13.869" v="8983" actId="478"/>
          <ac:spMkLst>
            <pc:docMk/>
            <pc:sldMk cId="2601590279" sldId="433"/>
            <ac:spMk id="18" creationId="{ED270D5E-9E26-B04D-AE50-915E0A9D5625}"/>
          </ac:spMkLst>
        </pc:spChg>
        <pc:spChg chg="add del mod">
          <ac:chgData name="Osama Salah" userId="59b259a29da0d6d3" providerId="LiveId" clId="{0C5473CB-E1D2-6A45-B604-661F7BC6AA69}" dt="2019-07-20T15:22:14.992" v="8984" actId="478"/>
          <ac:spMkLst>
            <pc:docMk/>
            <pc:sldMk cId="2601590279" sldId="433"/>
            <ac:spMk id="19" creationId="{1FAEC544-FFF3-084D-99D4-D11FD6378A43}"/>
          </ac:spMkLst>
        </pc:spChg>
        <pc:spChg chg="add del mod">
          <ac:chgData name="Osama Salah" userId="59b259a29da0d6d3" providerId="LiveId" clId="{0C5473CB-E1D2-6A45-B604-661F7BC6AA69}" dt="2019-07-20T15:22:09.836" v="8980" actId="478"/>
          <ac:spMkLst>
            <pc:docMk/>
            <pc:sldMk cId="2601590279" sldId="433"/>
            <ac:spMk id="20" creationId="{BFE91673-005C-D545-8BFE-BFE7DE24A085}"/>
          </ac:spMkLst>
        </pc:spChg>
        <pc:spChg chg="add del mod">
          <ac:chgData name="Osama Salah" userId="59b259a29da0d6d3" providerId="LiveId" clId="{0C5473CB-E1D2-6A45-B604-661F7BC6AA69}" dt="2019-07-20T15:22:11.695" v="8981" actId="478"/>
          <ac:spMkLst>
            <pc:docMk/>
            <pc:sldMk cId="2601590279" sldId="433"/>
            <ac:spMk id="21" creationId="{5C07BAB0-FCC7-A043-BC03-FE3BAC9C54F8}"/>
          </ac:spMkLst>
        </pc:spChg>
        <pc:spChg chg="add del mod">
          <ac:chgData name="Osama Salah" userId="59b259a29da0d6d3" providerId="LiveId" clId="{0C5473CB-E1D2-6A45-B604-661F7BC6AA69}" dt="2019-07-20T15:22:18.278" v="8985" actId="478"/>
          <ac:spMkLst>
            <pc:docMk/>
            <pc:sldMk cId="2601590279" sldId="433"/>
            <ac:spMk id="22" creationId="{F4477B73-5F37-7249-BAD8-16116D74F5A6}"/>
          </ac:spMkLst>
        </pc:spChg>
        <pc:spChg chg="add del mod">
          <ac:chgData name="Osama Salah" userId="59b259a29da0d6d3" providerId="LiveId" clId="{0C5473CB-E1D2-6A45-B604-661F7BC6AA69}" dt="2019-07-20T15:22:20.528" v="8986" actId="478"/>
          <ac:spMkLst>
            <pc:docMk/>
            <pc:sldMk cId="2601590279" sldId="433"/>
            <ac:spMk id="23" creationId="{FCC3F928-E829-D147-A1A2-4B705189035E}"/>
          </ac:spMkLst>
        </pc:spChg>
        <pc:graphicFrameChg chg="add del mod modGraphic">
          <ac:chgData name="Osama Salah" userId="59b259a29da0d6d3" providerId="LiveId" clId="{0C5473CB-E1D2-6A45-B604-661F7BC6AA69}" dt="2019-07-20T15:21:10.521" v="8972" actId="478"/>
          <ac:graphicFrameMkLst>
            <pc:docMk/>
            <pc:sldMk cId="2601590279" sldId="433"/>
            <ac:graphicFrameMk id="4" creationId="{99541968-821A-8A48-B17D-F899CD2A1211}"/>
          </ac:graphicFrameMkLst>
        </pc:graphicFrameChg>
        <pc:graphicFrameChg chg="add del">
          <ac:chgData name="Osama Salah" userId="59b259a29da0d6d3" providerId="LiveId" clId="{0C5473CB-E1D2-6A45-B604-661F7BC6AA69}" dt="2019-07-20T15:21:57.170" v="8976"/>
          <ac:graphicFrameMkLst>
            <pc:docMk/>
            <pc:sldMk cId="2601590279" sldId="433"/>
            <ac:graphicFrameMk id="6" creationId="{CD53C634-5DB0-044F-8761-CA611861436D}"/>
          </ac:graphicFrameMkLst>
        </pc:graphicFrameChg>
        <pc:graphicFrameChg chg="add del mod">
          <ac:chgData name="Osama Salah" userId="59b259a29da0d6d3" providerId="LiveId" clId="{0C5473CB-E1D2-6A45-B604-661F7BC6AA69}" dt="2019-07-20T15:23:04.135" v="8991" actId="478"/>
          <ac:graphicFrameMkLst>
            <pc:docMk/>
            <pc:sldMk cId="2601590279" sldId="433"/>
            <ac:graphicFrameMk id="15" creationId="{C93931E4-786C-894D-B783-DD6006C65E7A}"/>
          </ac:graphicFrameMkLst>
        </pc:graphicFrameChg>
        <pc:picChg chg="add del">
          <ac:chgData name="Osama Salah" userId="59b259a29da0d6d3" providerId="LiveId" clId="{0C5473CB-E1D2-6A45-B604-661F7BC6AA69}" dt="2019-07-20T15:20:57.564" v="8970" actId="478"/>
          <ac:picMkLst>
            <pc:docMk/>
            <pc:sldMk cId="2601590279" sldId="433"/>
            <ac:picMk id="5" creationId="{C7CCACBB-3E6F-C446-9CD5-FF2F34056C98}"/>
          </ac:picMkLst>
        </pc:picChg>
      </pc:sldChg>
      <pc:sldChg chg="modSp add">
        <pc:chgData name="Osama Salah" userId="59b259a29da0d6d3" providerId="LiveId" clId="{0C5473CB-E1D2-6A45-B604-661F7BC6AA69}" dt="2019-06-26T15:14:26.708" v="2810" actId="20577"/>
        <pc:sldMkLst>
          <pc:docMk/>
          <pc:sldMk cId="306448644" sldId="434"/>
        </pc:sldMkLst>
        <pc:spChg chg="mod">
          <ac:chgData name="Osama Salah" userId="59b259a29da0d6d3" providerId="LiveId" clId="{0C5473CB-E1D2-6A45-B604-661F7BC6AA69}" dt="2019-06-23T16:10:47.442" v="1070" actId="20577"/>
          <ac:spMkLst>
            <pc:docMk/>
            <pc:sldMk cId="306448644" sldId="434"/>
            <ac:spMk id="2" creationId="{742D601D-1A63-E843-8C67-8CD997A4041E}"/>
          </ac:spMkLst>
        </pc:spChg>
        <pc:spChg chg="mod">
          <ac:chgData name="Osama Salah" userId="59b259a29da0d6d3" providerId="LiveId" clId="{0C5473CB-E1D2-6A45-B604-661F7BC6AA69}" dt="2019-06-26T15:14:26.708" v="2810" actId="20577"/>
          <ac:spMkLst>
            <pc:docMk/>
            <pc:sldMk cId="306448644" sldId="434"/>
            <ac:spMk id="3" creationId="{703D24AE-C332-5A4F-89E0-422E5F76BD3E}"/>
          </ac:spMkLst>
        </pc:spChg>
      </pc:sldChg>
      <pc:sldChg chg="modSp add">
        <pc:chgData name="Osama Salah" userId="59b259a29da0d6d3" providerId="LiveId" clId="{0C5473CB-E1D2-6A45-B604-661F7BC6AA69}" dt="2019-06-26T15:12:30.873" v="2652" actId="20577"/>
        <pc:sldMkLst>
          <pc:docMk/>
          <pc:sldMk cId="4046537909" sldId="438"/>
        </pc:sldMkLst>
        <pc:spChg chg="mod">
          <ac:chgData name="Osama Salah" userId="59b259a29da0d6d3" providerId="LiveId" clId="{0C5473CB-E1D2-6A45-B604-661F7BC6AA69}" dt="2019-06-26T15:09:35.120" v="2541" actId="20577"/>
          <ac:spMkLst>
            <pc:docMk/>
            <pc:sldMk cId="4046537909" sldId="438"/>
            <ac:spMk id="2" creationId="{28ED67F9-E9C1-DD49-889B-D4BB2B9888E9}"/>
          </ac:spMkLst>
        </pc:spChg>
        <pc:spChg chg="mod">
          <ac:chgData name="Osama Salah" userId="59b259a29da0d6d3" providerId="LiveId" clId="{0C5473CB-E1D2-6A45-B604-661F7BC6AA69}" dt="2019-06-26T15:12:30.873" v="2652" actId="20577"/>
          <ac:spMkLst>
            <pc:docMk/>
            <pc:sldMk cId="4046537909" sldId="438"/>
            <ac:spMk id="3" creationId="{588044EE-8D7B-C64B-B9A5-F63A29B1C0C8}"/>
          </ac:spMkLst>
        </pc:spChg>
      </pc:sldChg>
      <pc:sldChg chg="addSp delSp modSp add">
        <pc:chgData name="Osama Salah" userId="59b259a29da0d6d3" providerId="LiveId" clId="{0C5473CB-E1D2-6A45-B604-661F7BC6AA69}" dt="2019-07-21T16:51:30.364" v="10473" actId="20577"/>
        <pc:sldMkLst>
          <pc:docMk/>
          <pc:sldMk cId="3667373058" sldId="439"/>
        </pc:sldMkLst>
        <pc:spChg chg="mod">
          <ac:chgData name="Osama Salah" userId="59b259a29da0d6d3" providerId="LiveId" clId="{0C5473CB-E1D2-6A45-B604-661F7BC6AA69}" dt="2019-06-26T15:41:53.983" v="3243" actId="20577"/>
          <ac:spMkLst>
            <pc:docMk/>
            <pc:sldMk cId="3667373058" sldId="439"/>
            <ac:spMk id="2" creationId="{EA3E3BBA-9AD2-7A4B-8BED-D8CD30F3410A}"/>
          </ac:spMkLst>
        </pc:spChg>
        <pc:spChg chg="mod">
          <ac:chgData name="Osama Salah" userId="59b259a29da0d6d3" providerId="LiveId" clId="{0C5473CB-E1D2-6A45-B604-661F7BC6AA69}" dt="2019-07-21T16:51:30.364" v="10473" actId="20577"/>
          <ac:spMkLst>
            <pc:docMk/>
            <pc:sldMk cId="3667373058" sldId="439"/>
            <ac:spMk id="3" creationId="{DC7644BA-DAB7-C247-8B08-91ECDD1BCC45}"/>
          </ac:spMkLst>
        </pc:spChg>
        <pc:picChg chg="add del mod">
          <ac:chgData name="Osama Salah" userId="59b259a29da0d6d3" providerId="LiveId" clId="{0C5473CB-E1D2-6A45-B604-661F7BC6AA69}" dt="2019-07-20T15:56:18.318" v="9439" actId="478"/>
          <ac:picMkLst>
            <pc:docMk/>
            <pc:sldMk cId="3667373058" sldId="439"/>
            <ac:picMk id="4" creationId="{020C08AC-11AE-B547-893B-B2D0C4CAF63A}"/>
          </ac:picMkLst>
        </pc:picChg>
        <pc:picChg chg="add del mod">
          <ac:chgData name="Osama Salah" userId="59b259a29da0d6d3" providerId="LiveId" clId="{0C5473CB-E1D2-6A45-B604-661F7BC6AA69}" dt="2019-07-20T15:56:08.293" v="9436" actId="478"/>
          <ac:picMkLst>
            <pc:docMk/>
            <pc:sldMk cId="3667373058" sldId="439"/>
            <ac:picMk id="5" creationId="{5C4779C9-D183-E044-8067-115E99D944DF}"/>
          </ac:picMkLst>
        </pc:picChg>
        <pc:picChg chg="add del mod">
          <ac:chgData name="Osama Salah" userId="59b259a29da0d6d3" providerId="LiveId" clId="{0C5473CB-E1D2-6A45-B604-661F7BC6AA69}" dt="2019-07-21T16:47:43.680" v="10429" actId="478"/>
          <ac:picMkLst>
            <pc:docMk/>
            <pc:sldMk cId="3667373058" sldId="439"/>
            <ac:picMk id="6" creationId="{A2A31F68-67B7-7145-A3B3-4C11F91F27FA}"/>
          </ac:picMkLst>
        </pc:picChg>
        <pc:picChg chg="add del mod">
          <ac:chgData name="Osama Salah" userId="59b259a29da0d6d3" providerId="LiveId" clId="{0C5473CB-E1D2-6A45-B604-661F7BC6AA69}" dt="2019-07-21T16:47:44.744" v="10430" actId="478"/>
          <ac:picMkLst>
            <pc:docMk/>
            <pc:sldMk cId="3667373058" sldId="439"/>
            <ac:picMk id="7" creationId="{092D6E3B-ECE3-ED40-8230-BE2E0E30374E}"/>
          </ac:picMkLst>
        </pc:picChg>
        <pc:picChg chg="add mod">
          <ac:chgData name="Osama Salah" userId="59b259a29da0d6d3" providerId="LiveId" clId="{0C5473CB-E1D2-6A45-B604-661F7BC6AA69}" dt="2019-07-21T16:48:18.428" v="10437" actId="1076"/>
          <ac:picMkLst>
            <pc:docMk/>
            <pc:sldMk cId="3667373058" sldId="439"/>
            <ac:picMk id="8" creationId="{6A3E2666-6BF3-3447-8CA2-2C6687300E4F}"/>
          </ac:picMkLst>
        </pc:picChg>
        <pc:picChg chg="add mod">
          <ac:chgData name="Osama Salah" userId="59b259a29da0d6d3" providerId="LiveId" clId="{0C5473CB-E1D2-6A45-B604-661F7BC6AA69}" dt="2019-07-21T16:48:08.460" v="10433" actId="14100"/>
          <ac:picMkLst>
            <pc:docMk/>
            <pc:sldMk cId="3667373058" sldId="439"/>
            <ac:picMk id="9" creationId="{BC30E97A-9B9D-9B40-8835-AB3E561ED1F3}"/>
          </ac:picMkLst>
        </pc:picChg>
      </pc:sldChg>
      <pc:sldChg chg="modSp add">
        <pc:chgData name="Osama Salah" userId="59b259a29da0d6d3" providerId="LiveId" clId="{0C5473CB-E1D2-6A45-B604-661F7BC6AA69}" dt="2019-06-26T15:50:42.785" v="3844" actId="113"/>
        <pc:sldMkLst>
          <pc:docMk/>
          <pc:sldMk cId="146846399" sldId="440"/>
        </pc:sldMkLst>
        <pc:spChg chg="mod">
          <ac:chgData name="Osama Salah" userId="59b259a29da0d6d3" providerId="LiveId" clId="{0C5473CB-E1D2-6A45-B604-661F7BC6AA69}" dt="2019-06-26T15:45:04.330" v="3559" actId="20577"/>
          <ac:spMkLst>
            <pc:docMk/>
            <pc:sldMk cId="146846399" sldId="440"/>
            <ac:spMk id="2" creationId="{DF69E0D7-0069-B749-B3B0-E2988F5E5A89}"/>
          </ac:spMkLst>
        </pc:spChg>
        <pc:spChg chg="mod">
          <ac:chgData name="Osama Salah" userId="59b259a29da0d6d3" providerId="LiveId" clId="{0C5473CB-E1D2-6A45-B604-661F7BC6AA69}" dt="2019-06-26T15:50:42.785" v="3844" actId="113"/>
          <ac:spMkLst>
            <pc:docMk/>
            <pc:sldMk cId="146846399" sldId="440"/>
            <ac:spMk id="3" creationId="{B49AABFC-11F7-F147-A650-03221DDE121E}"/>
          </ac:spMkLst>
        </pc:spChg>
      </pc:sldChg>
      <pc:sldChg chg="addSp delSp modSp add ord">
        <pc:chgData name="Osama Salah" userId="59b259a29da0d6d3" providerId="LiveId" clId="{0C5473CB-E1D2-6A45-B604-661F7BC6AA69}" dt="2019-06-26T15:57:38.317" v="4500"/>
        <pc:sldMkLst>
          <pc:docMk/>
          <pc:sldMk cId="333848996" sldId="441"/>
        </pc:sldMkLst>
        <pc:spChg chg="mod">
          <ac:chgData name="Osama Salah" userId="59b259a29da0d6d3" providerId="LiveId" clId="{0C5473CB-E1D2-6A45-B604-661F7BC6AA69}" dt="2019-06-26T15:53:03.490" v="3874"/>
          <ac:spMkLst>
            <pc:docMk/>
            <pc:sldMk cId="333848996" sldId="441"/>
            <ac:spMk id="2" creationId="{227BA0C8-428F-6442-B64D-0676967AFDC5}"/>
          </ac:spMkLst>
        </pc:spChg>
        <pc:spChg chg="del">
          <ac:chgData name="Osama Salah" userId="59b259a29da0d6d3" providerId="LiveId" clId="{0C5473CB-E1D2-6A45-B604-661F7BC6AA69}" dt="2019-06-26T15:52:07.926" v="3862" actId="478"/>
          <ac:spMkLst>
            <pc:docMk/>
            <pc:sldMk cId="333848996" sldId="441"/>
            <ac:spMk id="3" creationId="{93CAB536-4C28-7345-A11A-2F55AF64AB83}"/>
          </ac:spMkLst>
        </pc:spChg>
        <pc:spChg chg="add del mod">
          <ac:chgData name="Osama Salah" userId="59b259a29da0d6d3" providerId="LiveId" clId="{0C5473CB-E1D2-6A45-B604-661F7BC6AA69}" dt="2019-06-26T15:53:15.562" v="3877" actId="478"/>
          <ac:spMkLst>
            <pc:docMk/>
            <pc:sldMk cId="333848996" sldId="441"/>
            <ac:spMk id="4" creationId="{7CAF92CD-6C1F-E248-9A79-0B5B242CF69D}"/>
          </ac:spMkLst>
        </pc:spChg>
        <pc:spChg chg="add del mod">
          <ac:chgData name="Osama Salah" userId="59b259a29da0d6d3" providerId="LiveId" clId="{0C5473CB-E1D2-6A45-B604-661F7BC6AA69}" dt="2019-06-26T15:53:08.792" v="3875"/>
          <ac:spMkLst>
            <pc:docMk/>
            <pc:sldMk cId="333848996" sldId="441"/>
            <ac:spMk id="5" creationId="{EE3C6C7A-EC40-0846-816B-4301302C8997}"/>
          </ac:spMkLst>
        </pc:spChg>
        <pc:spChg chg="add del mod">
          <ac:chgData name="Osama Salah" userId="59b259a29da0d6d3" providerId="LiveId" clId="{0C5473CB-E1D2-6A45-B604-661F7BC6AA69}" dt="2019-06-26T15:53:17.755" v="3878" actId="478"/>
          <ac:spMkLst>
            <pc:docMk/>
            <pc:sldMk cId="333848996" sldId="441"/>
            <ac:spMk id="6" creationId="{0EF5CD6C-A397-5843-BE9A-7D456FD59727}"/>
          </ac:spMkLst>
        </pc:spChg>
      </pc:sldChg>
      <pc:sldChg chg="modSp add">
        <pc:chgData name="Osama Salah" userId="59b259a29da0d6d3" providerId="LiveId" clId="{0C5473CB-E1D2-6A45-B604-661F7BC6AA69}" dt="2019-07-24T14:58:23.771" v="11677" actId="20577"/>
        <pc:sldMkLst>
          <pc:docMk/>
          <pc:sldMk cId="2912581968" sldId="443"/>
        </pc:sldMkLst>
        <pc:spChg chg="mod">
          <ac:chgData name="Osama Salah" userId="59b259a29da0d6d3" providerId="LiveId" clId="{0C5473CB-E1D2-6A45-B604-661F7BC6AA69}" dt="2019-06-26T15:54:13.123" v="3931" actId="20577"/>
          <ac:spMkLst>
            <pc:docMk/>
            <pc:sldMk cId="2912581968" sldId="443"/>
            <ac:spMk id="2" creationId="{DCF1A8FF-983C-BA41-B42D-5183CDA48287}"/>
          </ac:spMkLst>
        </pc:spChg>
        <pc:spChg chg="mod">
          <ac:chgData name="Osama Salah" userId="59b259a29da0d6d3" providerId="LiveId" clId="{0C5473CB-E1D2-6A45-B604-661F7BC6AA69}" dt="2019-07-24T14:58:23.771" v="11677" actId="20577"/>
          <ac:spMkLst>
            <pc:docMk/>
            <pc:sldMk cId="2912581968" sldId="443"/>
            <ac:spMk id="3" creationId="{159606AD-7889-4647-BF2F-EDC53D5153A3}"/>
          </ac:spMkLst>
        </pc:spChg>
      </pc:sldChg>
      <pc:sldChg chg="addSp delSp modSp add">
        <pc:chgData name="Osama Salah" userId="59b259a29da0d6d3" providerId="LiveId" clId="{0C5473CB-E1D2-6A45-B604-661F7BC6AA69}" dt="2019-07-23T16:29:04.775" v="10563" actId="1076"/>
        <pc:sldMkLst>
          <pc:docMk/>
          <pc:sldMk cId="843411942" sldId="444"/>
        </pc:sldMkLst>
        <pc:spChg chg="del">
          <ac:chgData name="Osama Salah" userId="59b259a29da0d6d3" providerId="LiveId" clId="{0C5473CB-E1D2-6A45-B604-661F7BC6AA69}" dt="2019-06-26T16:10:17.301" v="4503" actId="478"/>
          <ac:spMkLst>
            <pc:docMk/>
            <pc:sldMk cId="843411942" sldId="444"/>
            <ac:spMk id="2" creationId="{DE83BABE-9BD4-074E-A377-3DCBB4A7179D}"/>
          </ac:spMkLst>
        </pc:spChg>
        <pc:spChg chg="del">
          <ac:chgData name="Osama Salah" userId="59b259a29da0d6d3" providerId="LiveId" clId="{0C5473CB-E1D2-6A45-B604-661F7BC6AA69}" dt="2019-06-26T16:10:15.925" v="4502" actId="478"/>
          <ac:spMkLst>
            <pc:docMk/>
            <pc:sldMk cId="843411942" sldId="444"/>
            <ac:spMk id="3" creationId="{BF03E043-2C52-4F42-82A0-BD0FF74BDA43}"/>
          </ac:spMkLst>
        </pc:spChg>
        <pc:spChg chg="add del mod">
          <ac:chgData name="Osama Salah" userId="59b259a29da0d6d3" providerId="LiveId" clId="{0C5473CB-E1D2-6A45-B604-661F7BC6AA69}" dt="2019-06-26T16:11:30.443" v="4558" actId="478"/>
          <ac:spMkLst>
            <pc:docMk/>
            <pc:sldMk cId="843411942" sldId="444"/>
            <ac:spMk id="5" creationId="{6D4ED11C-31CD-E54D-834E-2A25E60CE3AD}"/>
          </ac:spMkLst>
        </pc:spChg>
        <pc:spChg chg="add del mod">
          <ac:chgData name="Osama Salah" userId="59b259a29da0d6d3" providerId="LiveId" clId="{0C5473CB-E1D2-6A45-B604-661F7BC6AA69}" dt="2019-06-26T16:11:09.282" v="4510" actId="478"/>
          <ac:spMkLst>
            <pc:docMk/>
            <pc:sldMk cId="843411942" sldId="444"/>
            <ac:spMk id="6" creationId="{B3A38F70-358F-224D-A394-1AABB9713229}"/>
          </ac:spMkLst>
        </pc:spChg>
        <pc:spChg chg="add del mod">
          <ac:chgData name="Osama Salah" userId="59b259a29da0d6d3" providerId="LiveId" clId="{0C5473CB-E1D2-6A45-B604-661F7BC6AA69}" dt="2019-06-26T16:11:33.344" v="4559" actId="478"/>
          <ac:spMkLst>
            <pc:docMk/>
            <pc:sldMk cId="843411942" sldId="444"/>
            <ac:spMk id="8" creationId="{D250B667-6D04-414E-B68A-85F62CCA11E4}"/>
          </ac:spMkLst>
        </pc:spChg>
        <pc:spChg chg="add mod">
          <ac:chgData name="Osama Salah" userId="59b259a29da0d6d3" providerId="LiveId" clId="{0C5473CB-E1D2-6A45-B604-661F7BC6AA69}" dt="2019-06-26T16:13:56.138" v="4669" actId="20577"/>
          <ac:spMkLst>
            <pc:docMk/>
            <pc:sldMk cId="843411942" sldId="444"/>
            <ac:spMk id="9" creationId="{B0ECC048-DA61-1F43-ADE0-344688B181C8}"/>
          </ac:spMkLst>
        </pc:spChg>
        <pc:spChg chg="add del">
          <ac:chgData name="Osama Salah" userId="59b259a29da0d6d3" providerId="LiveId" clId="{0C5473CB-E1D2-6A45-B604-661F7BC6AA69}" dt="2019-06-26T16:12:31.698" v="4652" actId="478"/>
          <ac:spMkLst>
            <pc:docMk/>
            <pc:sldMk cId="843411942" sldId="444"/>
            <ac:spMk id="10" creationId="{5D77623A-D88D-AE44-97CA-F6F8089C0CFA}"/>
          </ac:spMkLst>
        </pc:spChg>
        <pc:spChg chg="add mod">
          <ac:chgData name="Osama Salah" userId="59b259a29da0d6d3" providerId="LiveId" clId="{0C5473CB-E1D2-6A45-B604-661F7BC6AA69}" dt="2019-06-26T16:13:47.962" v="4665" actId="208"/>
          <ac:spMkLst>
            <pc:docMk/>
            <pc:sldMk cId="843411942" sldId="444"/>
            <ac:spMk id="11" creationId="{C2B09BC3-7B01-DF47-A30A-3DAD7100AABC}"/>
          </ac:spMkLst>
        </pc:spChg>
        <pc:picChg chg="add mod">
          <ac:chgData name="Osama Salah" userId="59b259a29da0d6d3" providerId="LiveId" clId="{0C5473CB-E1D2-6A45-B604-661F7BC6AA69}" dt="2019-07-23T16:29:04.775" v="10563" actId="1076"/>
          <ac:picMkLst>
            <pc:docMk/>
            <pc:sldMk cId="843411942" sldId="444"/>
            <ac:picMk id="2" creationId="{DF29111E-A23D-3249-9D06-61BF2210B0BB}"/>
          </ac:picMkLst>
        </pc:picChg>
        <pc:picChg chg="add del mod">
          <ac:chgData name="Osama Salah" userId="59b259a29da0d6d3" providerId="LiveId" clId="{0C5473CB-E1D2-6A45-B604-661F7BC6AA69}" dt="2019-07-23T16:28:57.766" v="10561" actId="478"/>
          <ac:picMkLst>
            <pc:docMk/>
            <pc:sldMk cId="843411942" sldId="444"/>
            <ac:picMk id="4" creationId="{CEDFBE2E-62B2-204C-A462-8B9CBD77681F}"/>
          </ac:picMkLst>
        </pc:picChg>
      </pc:sldChg>
      <pc:sldChg chg="modSp add">
        <pc:chgData name="Osama Salah" userId="59b259a29da0d6d3" providerId="LiveId" clId="{0C5473CB-E1D2-6A45-B604-661F7BC6AA69}" dt="2019-06-26T16:33:43.747" v="4791"/>
        <pc:sldMkLst>
          <pc:docMk/>
          <pc:sldMk cId="3600983945" sldId="445"/>
        </pc:sldMkLst>
        <pc:spChg chg="mod">
          <ac:chgData name="Osama Salah" userId="59b259a29da0d6d3" providerId="LiveId" clId="{0C5473CB-E1D2-6A45-B604-661F7BC6AA69}" dt="2019-06-26T16:14:13.494" v="4703" actId="20577"/>
          <ac:spMkLst>
            <pc:docMk/>
            <pc:sldMk cId="3600983945" sldId="445"/>
            <ac:spMk id="2" creationId="{94BC11C4-9681-9D46-B9EC-BEE678291783}"/>
          </ac:spMkLst>
        </pc:spChg>
        <pc:spChg chg="mod">
          <ac:chgData name="Osama Salah" userId="59b259a29da0d6d3" providerId="LiveId" clId="{0C5473CB-E1D2-6A45-B604-661F7BC6AA69}" dt="2019-06-26T16:33:43.747" v="4791"/>
          <ac:spMkLst>
            <pc:docMk/>
            <pc:sldMk cId="3600983945" sldId="445"/>
            <ac:spMk id="3" creationId="{4474F609-029B-9645-AB7B-57CE8D3C28C1}"/>
          </ac:spMkLst>
        </pc:spChg>
      </pc:sldChg>
      <pc:sldChg chg="modSp add">
        <pc:chgData name="Osama Salah" userId="59b259a29da0d6d3" providerId="LiveId" clId="{0C5473CB-E1D2-6A45-B604-661F7BC6AA69}" dt="2019-06-30T14:45:10.010" v="4810" actId="20577"/>
        <pc:sldMkLst>
          <pc:docMk/>
          <pc:sldMk cId="4184616504" sldId="446"/>
        </pc:sldMkLst>
        <pc:spChg chg="mod">
          <ac:chgData name="Osama Salah" userId="59b259a29da0d6d3" providerId="LiveId" clId="{0C5473CB-E1D2-6A45-B604-661F7BC6AA69}" dt="2019-06-30T14:45:10.010" v="4810" actId="20577"/>
          <ac:spMkLst>
            <pc:docMk/>
            <pc:sldMk cId="4184616504" sldId="446"/>
            <ac:spMk id="2" creationId="{C151D011-D1DC-A543-9462-8FD890C7C45A}"/>
          </ac:spMkLst>
        </pc:spChg>
      </pc:sldChg>
      <pc:sldChg chg="modSp add">
        <pc:chgData name="Osama Salah" userId="59b259a29da0d6d3" providerId="LiveId" clId="{0C5473CB-E1D2-6A45-B604-661F7BC6AA69}" dt="2019-08-15T15:36:27.578" v="11709" actId="20577"/>
        <pc:sldMkLst>
          <pc:docMk/>
          <pc:sldMk cId="313900954" sldId="447"/>
        </pc:sldMkLst>
        <pc:spChg chg="mod">
          <ac:chgData name="Osama Salah" userId="59b259a29da0d6d3" providerId="LiveId" clId="{0C5473CB-E1D2-6A45-B604-661F7BC6AA69}" dt="2019-07-13T16:14:20.489" v="8339" actId="20577"/>
          <ac:spMkLst>
            <pc:docMk/>
            <pc:sldMk cId="313900954" sldId="447"/>
            <ac:spMk id="2" creationId="{CA51C752-A7C8-6B42-BE64-B4A4D164BA93}"/>
          </ac:spMkLst>
        </pc:spChg>
        <pc:spChg chg="mod">
          <ac:chgData name="Osama Salah" userId="59b259a29da0d6d3" providerId="LiveId" clId="{0C5473CB-E1D2-6A45-B604-661F7BC6AA69}" dt="2019-08-15T15:36:27.578" v="11709" actId="20577"/>
          <ac:spMkLst>
            <pc:docMk/>
            <pc:sldMk cId="313900954" sldId="447"/>
            <ac:spMk id="3" creationId="{7AA6BFA7-D744-624E-AF51-E73B3EB9F423}"/>
          </ac:spMkLst>
        </pc:spChg>
      </pc:sldChg>
      <pc:sldChg chg="addSp delSp add">
        <pc:chgData name="Osama Salah" userId="59b259a29da0d6d3" providerId="LiveId" clId="{0C5473CB-E1D2-6A45-B604-661F7BC6AA69}" dt="2019-07-21T14:20:19.590" v="9518"/>
        <pc:sldMkLst>
          <pc:docMk/>
          <pc:sldMk cId="770252613" sldId="448"/>
        </pc:sldMkLst>
        <pc:spChg chg="del">
          <ac:chgData name="Osama Salah" userId="59b259a29da0d6d3" providerId="LiveId" clId="{0C5473CB-E1D2-6A45-B604-661F7BC6AA69}" dt="2019-07-14T16:28:30.762" v="8779" actId="478"/>
          <ac:spMkLst>
            <pc:docMk/>
            <pc:sldMk cId="770252613" sldId="448"/>
            <ac:spMk id="2" creationId="{4ED0EE34-39F1-FC46-B49A-7FEBE0567BE7}"/>
          </ac:spMkLst>
        </pc:spChg>
        <pc:spChg chg="del">
          <ac:chgData name="Osama Salah" userId="59b259a29da0d6d3" providerId="LiveId" clId="{0C5473CB-E1D2-6A45-B604-661F7BC6AA69}" dt="2019-07-14T16:28:28.632" v="8778" actId="478"/>
          <ac:spMkLst>
            <pc:docMk/>
            <pc:sldMk cId="770252613" sldId="448"/>
            <ac:spMk id="3" creationId="{AB27491D-0620-314C-8699-3B794EFABB8C}"/>
          </ac:spMkLst>
        </pc:spChg>
        <pc:picChg chg="add">
          <ac:chgData name="Osama Salah" userId="59b259a29da0d6d3" providerId="LiveId" clId="{0C5473CB-E1D2-6A45-B604-661F7BC6AA69}" dt="2019-07-21T14:20:19.590" v="9518"/>
          <ac:picMkLst>
            <pc:docMk/>
            <pc:sldMk cId="770252613" sldId="448"/>
            <ac:picMk id="2" creationId="{F6A05214-F820-6847-AB45-89590A1D8DAC}"/>
          </ac:picMkLst>
        </pc:picChg>
        <pc:picChg chg="add del">
          <ac:chgData name="Osama Salah" userId="59b259a29da0d6d3" providerId="LiveId" clId="{0C5473CB-E1D2-6A45-B604-661F7BC6AA69}" dt="2019-07-21T14:20:01.877" v="9516" actId="478"/>
          <ac:picMkLst>
            <pc:docMk/>
            <pc:sldMk cId="770252613" sldId="448"/>
            <ac:picMk id="4" creationId="{61C58320-EFD2-DC4D-BF3C-40FA2AFA82B0}"/>
          </ac:picMkLst>
        </pc:picChg>
        <pc:picChg chg="add del">
          <ac:chgData name="Osama Salah" userId="59b259a29da0d6d3" providerId="LiveId" clId="{0C5473CB-E1D2-6A45-B604-661F7BC6AA69}" dt="2019-07-21T14:20:03.025" v="9517" actId="478"/>
          <ac:picMkLst>
            <pc:docMk/>
            <pc:sldMk cId="770252613" sldId="448"/>
            <ac:picMk id="5" creationId="{C47AA0BA-03A4-D047-9D4E-A470E50AD177}"/>
          </ac:picMkLst>
        </pc:picChg>
      </pc:sldChg>
      <pc:sldChg chg="addSp delSp modSp add">
        <pc:chgData name="Osama Salah" userId="59b259a29da0d6d3" providerId="LiveId" clId="{0C5473CB-E1D2-6A45-B604-661F7BC6AA69}" dt="2019-08-06T14:36:45.934" v="11708" actId="1076"/>
        <pc:sldMkLst>
          <pc:docMk/>
          <pc:sldMk cId="3038683523" sldId="449"/>
        </pc:sldMkLst>
        <pc:spChg chg="add mod">
          <ac:chgData name="Osama Salah" userId="59b259a29da0d6d3" providerId="LiveId" clId="{0C5473CB-E1D2-6A45-B604-661F7BC6AA69}" dt="2019-07-21T14:21:08.025" v="9526" actId="1076"/>
          <ac:spMkLst>
            <pc:docMk/>
            <pc:sldMk cId="3038683523" sldId="449"/>
            <ac:spMk id="6" creationId="{3989D93B-BF1B-A84A-ACA3-A60AE4F97A38}"/>
          </ac:spMkLst>
        </pc:spChg>
        <pc:spChg chg="add mod">
          <ac:chgData name="Osama Salah" userId="59b259a29da0d6d3" providerId="LiveId" clId="{0C5473CB-E1D2-6A45-B604-661F7BC6AA69}" dt="2019-07-21T14:22:09.076" v="9535" actId="14100"/>
          <ac:spMkLst>
            <pc:docMk/>
            <pc:sldMk cId="3038683523" sldId="449"/>
            <ac:spMk id="9" creationId="{57308DC0-C528-444D-8259-4C295CD59CFB}"/>
          </ac:spMkLst>
        </pc:spChg>
        <pc:picChg chg="del">
          <ac:chgData name="Osama Salah" userId="59b259a29da0d6d3" providerId="LiveId" clId="{0C5473CB-E1D2-6A45-B604-661F7BC6AA69}" dt="2019-07-21T14:20:37.329" v="9519" actId="478"/>
          <ac:picMkLst>
            <pc:docMk/>
            <pc:sldMk cId="3038683523" sldId="449"/>
            <ac:picMk id="4" creationId="{61C58320-EFD2-DC4D-BF3C-40FA2AFA82B0}"/>
          </ac:picMkLst>
        </pc:picChg>
        <pc:picChg chg="del">
          <ac:chgData name="Osama Salah" userId="59b259a29da0d6d3" providerId="LiveId" clId="{0C5473CB-E1D2-6A45-B604-661F7BC6AA69}" dt="2019-07-21T14:20:39.172" v="9520" actId="478"/>
          <ac:picMkLst>
            <pc:docMk/>
            <pc:sldMk cId="3038683523" sldId="449"/>
            <ac:picMk id="5" creationId="{C47AA0BA-03A4-D047-9D4E-A470E50AD177}"/>
          </ac:picMkLst>
        </pc:picChg>
        <pc:picChg chg="add mod">
          <ac:chgData name="Osama Salah" userId="59b259a29da0d6d3" providerId="LiveId" clId="{0C5473CB-E1D2-6A45-B604-661F7BC6AA69}" dt="2019-07-21T14:20:49.135" v="9522" actId="167"/>
          <ac:picMkLst>
            <pc:docMk/>
            <pc:sldMk cId="3038683523" sldId="449"/>
            <ac:picMk id="11" creationId="{EB905A55-2493-0F44-B801-C8B31BAE22F8}"/>
          </ac:picMkLst>
        </pc:picChg>
        <pc:cxnChg chg="add mod">
          <ac:chgData name="Osama Salah" userId="59b259a29da0d6d3" providerId="LiveId" clId="{0C5473CB-E1D2-6A45-B604-661F7BC6AA69}" dt="2019-08-06T14:36:45.934" v="11708" actId="1076"/>
          <ac:cxnSpMkLst>
            <pc:docMk/>
            <pc:sldMk cId="3038683523" sldId="449"/>
            <ac:cxnSpMk id="7" creationId="{F4668E9A-98CE-B340-B355-1C757B094173}"/>
          </ac:cxnSpMkLst>
        </pc:cxnChg>
        <pc:cxnChg chg="add mod">
          <ac:chgData name="Osama Salah" userId="59b259a29da0d6d3" providerId="LiveId" clId="{0C5473CB-E1D2-6A45-B604-661F7BC6AA69}" dt="2019-07-21T14:21:04.121" v="9525" actId="1076"/>
          <ac:cxnSpMkLst>
            <pc:docMk/>
            <pc:sldMk cId="3038683523" sldId="449"/>
            <ac:cxnSpMk id="8" creationId="{D7FD5FF5-F4EB-AF4C-B0A7-20321369FCED}"/>
          </ac:cxnSpMkLst>
        </pc:cxnChg>
        <pc:cxnChg chg="add mod">
          <ac:chgData name="Osama Salah" userId="59b259a29da0d6d3" providerId="LiveId" clId="{0C5473CB-E1D2-6A45-B604-661F7BC6AA69}" dt="2019-07-21T14:21:21.625" v="9528" actId="1076"/>
          <ac:cxnSpMkLst>
            <pc:docMk/>
            <pc:sldMk cId="3038683523" sldId="449"/>
            <ac:cxnSpMk id="10" creationId="{5256A264-A502-9449-8E41-23955EC83A71}"/>
          </ac:cxnSpMkLst>
        </pc:cxnChg>
      </pc:sldChg>
      <pc:sldChg chg="addSp delSp modSp add">
        <pc:chgData name="Osama Salah" userId="59b259a29da0d6d3" providerId="LiveId" clId="{0C5473CB-E1D2-6A45-B604-661F7BC6AA69}" dt="2019-07-21T14:48:07.760" v="10254" actId="1076"/>
        <pc:sldMkLst>
          <pc:docMk/>
          <pc:sldMk cId="2849905578" sldId="452"/>
        </pc:sldMkLst>
        <pc:spChg chg="mod">
          <ac:chgData name="Osama Salah" userId="59b259a29da0d6d3" providerId="LiveId" clId="{0C5473CB-E1D2-6A45-B604-661F7BC6AA69}" dt="2019-07-15T16:44:23.573" v="8958" actId="14100"/>
          <ac:spMkLst>
            <pc:docMk/>
            <pc:sldMk cId="2849905578" sldId="452"/>
            <ac:spMk id="3" creationId="{F607241E-F0EA-A84A-9399-A295AB637308}"/>
          </ac:spMkLst>
        </pc:spChg>
        <pc:spChg chg="mod">
          <ac:chgData name="Osama Salah" userId="59b259a29da0d6d3" providerId="LiveId" clId="{0C5473CB-E1D2-6A45-B604-661F7BC6AA69}" dt="2019-07-15T16:44:32.226" v="8964" actId="113"/>
          <ac:spMkLst>
            <pc:docMk/>
            <pc:sldMk cId="2849905578" sldId="452"/>
            <ac:spMk id="5" creationId="{1AD7A4FC-06A0-F145-88A2-1761360AE37A}"/>
          </ac:spMkLst>
        </pc:spChg>
        <pc:spChg chg="mod">
          <ac:chgData name="Osama Salah" userId="59b259a29da0d6d3" providerId="LiveId" clId="{0C5473CB-E1D2-6A45-B604-661F7BC6AA69}" dt="2019-07-14T16:47:36.503" v="8932" actId="1076"/>
          <ac:spMkLst>
            <pc:docMk/>
            <pc:sldMk cId="2849905578" sldId="452"/>
            <ac:spMk id="9" creationId="{B976B94C-6E49-F64F-BD41-F514EC1D04C3}"/>
          </ac:spMkLst>
        </pc:spChg>
        <pc:spChg chg="mod">
          <ac:chgData name="Osama Salah" userId="59b259a29da0d6d3" providerId="LiveId" clId="{0C5473CB-E1D2-6A45-B604-661F7BC6AA69}" dt="2019-07-14T16:47:54.904" v="8934" actId="14100"/>
          <ac:spMkLst>
            <pc:docMk/>
            <pc:sldMk cId="2849905578" sldId="452"/>
            <ac:spMk id="10" creationId="{8699FD9D-6752-EC4D-97E8-570DDDDBD272}"/>
          </ac:spMkLst>
        </pc:spChg>
        <pc:picChg chg="del">
          <ac:chgData name="Osama Salah" userId="59b259a29da0d6d3" providerId="LiveId" clId="{0C5473CB-E1D2-6A45-B604-661F7BC6AA69}" dt="2019-07-14T16:44:04.167" v="8909" actId="478"/>
          <ac:picMkLst>
            <pc:docMk/>
            <pc:sldMk cId="2849905578" sldId="452"/>
            <ac:picMk id="4" creationId="{70521B33-EA60-B240-B8FE-1E90547DC7A0}"/>
          </ac:picMkLst>
        </pc:picChg>
        <pc:picChg chg="del">
          <ac:chgData name="Osama Salah" userId="59b259a29da0d6d3" providerId="LiveId" clId="{0C5473CB-E1D2-6A45-B604-661F7BC6AA69}" dt="2019-07-14T16:45:23.339" v="8915" actId="478"/>
          <ac:picMkLst>
            <pc:docMk/>
            <pc:sldMk cId="2849905578" sldId="452"/>
            <ac:picMk id="6" creationId="{C2125013-C6B3-7448-B037-3FDC2E106F52}"/>
          </ac:picMkLst>
        </pc:picChg>
        <pc:picChg chg="del">
          <ac:chgData name="Osama Salah" userId="59b259a29da0d6d3" providerId="LiveId" clId="{0C5473CB-E1D2-6A45-B604-661F7BC6AA69}" dt="2019-07-14T16:46:34.574" v="8926" actId="478"/>
          <ac:picMkLst>
            <pc:docMk/>
            <pc:sldMk cId="2849905578" sldId="452"/>
            <ac:picMk id="7" creationId="{E241B0D6-5489-164A-AA70-02BC874F668F}"/>
          </ac:picMkLst>
        </pc:picChg>
        <pc:picChg chg="del">
          <ac:chgData name="Osama Salah" userId="59b259a29da0d6d3" providerId="LiveId" clId="{0C5473CB-E1D2-6A45-B604-661F7BC6AA69}" dt="2019-07-14T16:45:44.984" v="8920" actId="478"/>
          <ac:picMkLst>
            <pc:docMk/>
            <pc:sldMk cId="2849905578" sldId="452"/>
            <ac:picMk id="8" creationId="{D049447E-6152-E04F-B867-0DEE669D46FA}"/>
          </ac:picMkLst>
        </pc:picChg>
        <pc:picChg chg="add del mod">
          <ac:chgData name="Osama Salah" userId="59b259a29da0d6d3" providerId="LiveId" clId="{0C5473CB-E1D2-6A45-B604-661F7BC6AA69}" dt="2019-07-21T14:46:48.752" v="10246" actId="478"/>
          <ac:picMkLst>
            <pc:docMk/>
            <pc:sldMk cId="2849905578" sldId="452"/>
            <ac:picMk id="13" creationId="{5E585DDB-9227-D546-B2B8-8FC317663636}"/>
          </ac:picMkLst>
        </pc:picChg>
        <pc:picChg chg="add mod">
          <ac:chgData name="Osama Salah" userId="59b259a29da0d6d3" providerId="LiveId" clId="{0C5473CB-E1D2-6A45-B604-661F7BC6AA69}" dt="2019-07-21T14:47:07.989" v="10249" actId="1076"/>
          <ac:picMkLst>
            <pc:docMk/>
            <pc:sldMk cId="2849905578" sldId="452"/>
            <ac:picMk id="14" creationId="{5A1089DF-1321-3F4A-9C2E-9A4174ACE24F}"/>
          </ac:picMkLst>
        </pc:picChg>
        <pc:picChg chg="add del mod">
          <ac:chgData name="Osama Salah" userId="59b259a29da0d6d3" providerId="LiveId" clId="{0C5473CB-E1D2-6A45-B604-661F7BC6AA69}" dt="2019-07-14T16:48:25.501" v="8939" actId="478"/>
          <ac:picMkLst>
            <pc:docMk/>
            <pc:sldMk cId="2849905578" sldId="452"/>
            <ac:picMk id="14" creationId="{E847B4A2-1C5A-C144-9F90-8DF6E4AF9990}"/>
          </ac:picMkLst>
        </pc:picChg>
        <pc:picChg chg="add mod">
          <ac:chgData name="Osama Salah" userId="59b259a29da0d6d3" providerId="LiveId" clId="{0C5473CB-E1D2-6A45-B604-661F7BC6AA69}" dt="2019-07-21T14:48:04.660" v="10253" actId="1076"/>
          <ac:picMkLst>
            <pc:docMk/>
            <pc:sldMk cId="2849905578" sldId="452"/>
            <ac:picMk id="15" creationId="{A05B3E4F-39C4-BF4A-93F8-2240E214F985}"/>
          </ac:picMkLst>
        </pc:picChg>
        <pc:picChg chg="add mod">
          <ac:chgData name="Osama Salah" userId="59b259a29da0d6d3" providerId="LiveId" clId="{0C5473CB-E1D2-6A45-B604-661F7BC6AA69}" dt="2019-07-21T14:48:07.760" v="10254" actId="1076"/>
          <ac:picMkLst>
            <pc:docMk/>
            <pc:sldMk cId="2849905578" sldId="452"/>
            <ac:picMk id="16" creationId="{8022C27C-3BC9-6049-8DFA-5B1EF53204A7}"/>
          </ac:picMkLst>
        </pc:picChg>
        <pc:picChg chg="add mod">
          <ac:chgData name="Osama Salah" userId="59b259a29da0d6d3" providerId="LiveId" clId="{0C5473CB-E1D2-6A45-B604-661F7BC6AA69}" dt="2019-07-21T14:47:59.165" v="10252" actId="1076"/>
          <ac:picMkLst>
            <pc:docMk/>
            <pc:sldMk cId="2849905578" sldId="452"/>
            <ac:picMk id="17" creationId="{CE1BF188-7FED-724F-942A-5440DB055C10}"/>
          </ac:picMkLst>
        </pc:picChg>
      </pc:sldChg>
      <pc:sldChg chg="modSp add">
        <pc:chgData name="Osama Salah" userId="59b259a29da0d6d3" providerId="LiveId" clId="{0C5473CB-E1D2-6A45-B604-661F7BC6AA69}" dt="2019-07-20T15:26:53.847" v="9314" actId="1076"/>
        <pc:sldMkLst>
          <pc:docMk/>
          <pc:sldMk cId="2247500404" sldId="453"/>
        </pc:sldMkLst>
        <pc:spChg chg="mod">
          <ac:chgData name="Osama Salah" userId="59b259a29da0d6d3" providerId="LiveId" clId="{0C5473CB-E1D2-6A45-B604-661F7BC6AA69}" dt="2019-07-20T15:26:25.332" v="9309" actId="20577"/>
          <ac:spMkLst>
            <pc:docMk/>
            <pc:sldMk cId="2247500404" sldId="453"/>
            <ac:spMk id="3" creationId="{92FB9CC5-FA7D-0D4A-820F-1A90C55C2B7D}"/>
          </ac:spMkLst>
        </pc:spChg>
        <pc:graphicFrameChg chg="mod modGraphic">
          <ac:chgData name="Osama Salah" userId="59b259a29da0d6d3" providerId="LiveId" clId="{0C5473CB-E1D2-6A45-B604-661F7BC6AA69}" dt="2019-07-20T15:26:53.847" v="9314" actId="1076"/>
          <ac:graphicFrameMkLst>
            <pc:docMk/>
            <pc:sldMk cId="2247500404" sldId="453"/>
            <ac:graphicFrameMk id="4" creationId="{99541968-821A-8A48-B17D-F899CD2A1211}"/>
          </ac:graphicFrameMkLst>
        </pc:graphicFrameChg>
      </pc:sldChg>
      <pc:sldChg chg="addSp delSp modSp add modAnim">
        <pc:chgData name="Osama Salah" userId="59b259a29da0d6d3" providerId="LiveId" clId="{0C5473CB-E1D2-6A45-B604-661F7BC6AA69}" dt="2019-07-20T15:24:27.735" v="9097" actId="14100"/>
        <pc:sldMkLst>
          <pc:docMk/>
          <pc:sldMk cId="1508451598" sldId="454"/>
        </pc:sldMkLst>
        <pc:spChg chg="mod">
          <ac:chgData name="Osama Salah" userId="59b259a29da0d6d3" providerId="LiveId" clId="{0C5473CB-E1D2-6A45-B604-661F7BC6AA69}" dt="2019-07-20T15:23:34.328" v="9064" actId="20577"/>
          <ac:spMkLst>
            <pc:docMk/>
            <pc:sldMk cId="1508451598" sldId="454"/>
            <ac:spMk id="3" creationId="{92FB9CC5-FA7D-0D4A-820F-1A90C55C2B7D}"/>
          </ac:spMkLst>
        </pc:spChg>
        <pc:spChg chg="add del mod">
          <ac:chgData name="Osama Salah" userId="59b259a29da0d6d3" providerId="LiveId" clId="{0C5473CB-E1D2-6A45-B604-661F7BC6AA69}" dt="2019-07-20T15:23:52.478" v="9069" actId="478"/>
          <ac:spMkLst>
            <pc:docMk/>
            <pc:sldMk cId="1508451598" sldId="454"/>
            <ac:spMk id="4" creationId="{BB29B565-AFB8-654A-8FF5-608C66075415}"/>
          </ac:spMkLst>
        </pc:spChg>
        <pc:spChg chg="add mod">
          <ac:chgData name="Osama Salah" userId="59b259a29da0d6d3" providerId="LiveId" clId="{0C5473CB-E1D2-6A45-B604-661F7BC6AA69}" dt="2019-07-20T15:24:27.735" v="9097" actId="14100"/>
          <ac:spMkLst>
            <pc:docMk/>
            <pc:sldMk cId="1508451598" sldId="454"/>
            <ac:spMk id="5" creationId="{5DBB3CA9-FD95-8549-84E8-3393950844A0}"/>
          </ac:spMkLst>
        </pc:spChg>
      </pc:sldChg>
      <pc:sldChg chg="addSp delSp modSp add">
        <pc:chgData name="Osama Salah" userId="59b259a29da0d6d3" providerId="LiveId" clId="{0C5473CB-E1D2-6A45-B604-661F7BC6AA69}" dt="2019-07-23T15:58:28.587" v="10528" actId="20577"/>
        <pc:sldMkLst>
          <pc:docMk/>
          <pc:sldMk cId="2685586883" sldId="455"/>
        </pc:sldMkLst>
        <pc:spChg chg="del">
          <ac:chgData name="Osama Salah" userId="59b259a29da0d6d3" providerId="LiveId" clId="{0C5473CB-E1D2-6A45-B604-661F7BC6AA69}" dt="2019-07-20T15:28:37.962" v="9318" actId="478"/>
          <ac:spMkLst>
            <pc:docMk/>
            <pc:sldMk cId="2685586883" sldId="455"/>
            <ac:spMk id="2" creationId="{4A3ABBC3-D243-6443-990D-A9AA2616281D}"/>
          </ac:spMkLst>
        </pc:spChg>
        <pc:spChg chg="del">
          <ac:chgData name="Osama Salah" userId="59b259a29da0d6d3" providerId="LiveId" clId="{0C5473CB-E1D2-6A45-B604-661F7BC6AA69}" dt="2019-07-20T15:28:35.803" v="9317" actId="478"/>
          <ac:spMkLst>
            <pc:docMk/>
            <pc:sldMk cId="2685586883" sldId="455"/>
            <ac:spMk id="3" creationId="{2E591F83-0FD8-5247-8106-36FBCCCF43C6}"/>
          </ac:spMkLst>
        </pc:spChg>
        <pc:spChg chg="add mod">
          <ac:chgData name="Osama Salah" userId="59b259a29da0d6d3" providerId="LiveId" clId="{0C5473CB-E1D2-6A45-B604-661F7BC6AA69}" dt="2019-07-23T15:58:28.587" v="10528" actId="20577"/>
          <ac:spMkLst>
            <pc:docMk/>
            <pc:sldMk cId="2685586883" sldId="455"/>
            <ac:spMk id="7" creationId="{452A6D3E-89E7-8342-B0EE-23656704C9DB}"/>
          </ac:spMkLst>
        </pc:spChg>
        <pc:spChg chg="add mod">
          <ac:chgData name="Osama Salah" userId="59b259a29da0d6d3" providerId="LiveId" clId="{0C5473CB-E1D2-6A45-B604-661F7BC6AA69}" dt="2019-07-23T15:58:16.141" v="10483" actId="1076"/>
          <ac:spMkLst>
            <pc:docMk/>
            <pc:sldMk cId="2685586883" sldId="455"/>
            <ac:spMk id="8" creationId="{8AB23111-A8B9-3E41-82A1-D0B160E6522C}"/>
          </ac:spMkLst>
        </pc:spChg>
        <pc:spChg chg="add mod">
          <ac:chgData name="Osama Salah" userId="59b259a29da0d6d3" providerId="LiveId" clId="{0C5473CB-E1D2-6A45-B604-661F7BC6AA69}" dt="2019-07-21T14:55:36.461" v="10303" actId="1076"/>
          <ac:spMkLst>
            <pc:docMk/>
            <pc:sldMk cId="2685586883" sldId="455"/>
            <ac:spMk id="11" creationId="{64B886CA-6946-2B46-A040-600B070CF631}"/>
          </ac:spMkLst>
        </pc:spChg>
        <pc:picChg chg="add mod">
          <ac:chgData name="Osama Salah" userId="59b259a29da0d6d3" providerId="LiveId" clId="{0C5473CB-E1D2-6A45-B604-661F7BC6AA69}" dt="2019-07-21T14:56:04.465" v="10309" actId="1035"/>
          <ac:picMkLst>
            <pc:docMk/>
            <pc:sldMk cId="2685586883" sldId="455"/>
            <ac:picMk id="2" creationId="{064253E1-E3D5-7043-B937-91B24A3E2B75}"/>
          </ac:picMkLst>
        </pc:picChg>
        <pc:picChg chg="add mod">
          <ac:chgData name="Osama Salah" userId="59b259a29da0d6d3" providerId="LiveId" clId="{0C5473CB-E1D2-6A45-B604-661F7BC6AA69}" dt="2019-07-21T14:55:05.498" v="10286" actId="1076"/>
          <ac:picMkLst>
            <pc:docMk/>
            <pc:sldMk cId="2685586883" sldId="455"/>
            <ac:picMk id="3" creationId="{7D3FF1F1-1B86-0648-A4D2-C60441B860A5}"/>
          </ac:picMkLst>
        </pc:picChg>
        <pc:picChg chg="add del mod">
          <ac:chgData name="Osama Salah" userId="59b259a29da0d6d3" providerId="LiveId" clId="{0C5473CB-E1D2-6A45-B604-661F7BC6AA69}" dt="2019-07-21T14:48:48.416" v="10256" actId="478"/>
          <ac:picMkLst>
            <pc:docMk/>
            <pc:sldMk cId="2685586883" sldId="455"/>
            <ac:picMk id="4" creationId="{6C20885F-28AD-B746-96D0-9B8C59376C8A}"/>
          </ac:picMkLst>
        </pc:picChg>
        <pc:picChg chg="add del mod">
          <ac:chgData name="Osama Salah" userId="59b259a29da0d6d3" providerId="LiveId" clId="{0C5473CB-E1D2-6A45-B604-661F7BC6AA69}" dt="2019-07-21T14:48:47.414" v="10255" actId="478"/>
          <ac:picMkLst>
            <pc:docMk/>
            <pc:sldMk cId="2685586883" sldId="455"/>
            <ac:picMk id="5" creationId="{ADC5B2AF-8422-D048-A2F4-43FE8C0CCF6C}"/>
          </ac:picMkLst>
        </pc:picChg>
        <pc:picChg chg="add del mod">
          <ac:chgData name="Osama Salah" userId="59b259a29da0d6d3" providerId="LiveId" clId="{0C5473CB-E1D2-6A45-B604-661F7BC6AA69}" dt="2019-07-21T14:48:49.446" v="10257" actId="478"/>
          <ac:picMkLst>
            <pc:docMk/>
            <pc:sldMk cId="2685586883" sldId="455"/>
            <ac:picMk id="6" creationId="{0CD0C666-AC74-954A-AEA3-D1CF2DBDF6AF}"/>
          </ac:picMkLst>
        </pc:picChg>
        <pc:picChg chg="add mod">
          <ac:chgData name="Osama Salah" userId="59b259a29da0d6d3" providerId="LiveId" clId="{0C5473CB-E1D2-6A45-B604-661F7BC6AA69}" dt="2019-07-21T14:54:24.610" v="10278" actId="1076"/>
          <ac:picMkLst>
            <pc:docMk/>
            <pc:sldMk cId="2685586883" sldId="455"/>
            <ac:picMk id="9" creationId="{41977C16-838B-B24E-915F-A47557216A47}"/>
          </ac:picMkLst>
        </pc:picChg>
        <pc:picChg chg="add mod">
          <ac:chgData name="Osama Salah" userId="59b259a29da0d6d3" providerId="LiveId" clId="{0C5473CB-E1D2-6A45-B604-661F7BC6AA69}" dt="2019-07-21T14:54:47.762" v="10281" actId="14100"/>
          <ac:picMkLst>
            <pc:docMk/>
            <pc:sldMk cId="2685586883" sldId="455"/>
            <ac:picMk id="10" creationId="{C68B05FE-75BC-E843-A4C4-AB1E582055FF}"/>
          </ac:picMkLst>
        </pc:picChg>
      </pc:sldChg>
      <pc:sldChg chg="addSp delSp modSp add">
        <pc:chgData name="Osama Salah" userId="59b259a29da0d6d3" providerId="LiveId" clId="{0C5473CB-E1D2-6A45-B604-661F7BC6AA69}" dt="2019-07-23T15:59:59.145" v="10540" actId="113"/>
        <pc:sldMkLst>
          <pc:docMk/>
          <pc:sldMk cId="108050549" sldId="457"/>
        </pc:sldMkLst>
        <pc:spChg chg="add mod">
          <ac:chgData name="Osama Salah" userId="59b259a29da0d6d3" providerId="LiveId" clId="{0C5473CB-E1D2-6A45-B604-661F7BC6AA69}" dt="2019-07-23T15:59:59.145" v="10540" actId="113"/>
          <ac:spMkLst>
            <pc:docMk/>
            <pc:sldMk cId="108050549" sldId="457"/>
            <ac:spMk id="2" creationId="{F8A78CB7-16E8-9E43-B981-068D5143DA81}"/>
          </ac:spMkLst>
        </pc:spChg>
        <pc:spChg chg="add mod">
          <ac:chgData name="Osama Salah" userId="59b259a29da0d6d3" providerId="LiveId" clId="{0C5473CB-E1D2-6A45-B604-661F7BC6AA69}" dt="2019-07-23T15:59:52.693" v="10539" actId="1076"/>
          <ac:spMkLst>
            <pc:docMk/>
            <pc:sldMk cId="108050549" sldId="457"/>
            <ac:spMk id="4" creationId="{9434AC16-FB6B-D64D-8759-FB66F0D3CA8C}"/>
          </ac:spMkLst>
        </pc:spChg>
        <pc:spChg chg="del mod">
          <ac:chgData name="Osama Salah" userId="59b259a29da0d6d3" providerId="LiveId" clId="{0C5473CB-E1D2-6A45-B604-661F7BC6AA69}" dt="2019-07-21T16:36:07.505" v="10313" actId="478"/>
          <ac:spMkLst>
            <pc:docMk/>
            <pc:sldMk cId="108050549" sldId="457"/>
            <ac:spMk id="6" creationId="{3989D93B-BF1B-A84A-ACA3-A60AE4F97A38}"/>
          </ac:spMkLst>
        </pc:spChg>
        <pc:spChg chg="del">
          <ac:chgData name="Osama Salah" userId="59b259a29da0d6d3" providerId="LiveId" clId="{0C5473CB-E1D2-6A45-B604-661F7BC6AA69}" dt="2019-07-20T15:48:17.779" v="9378" actId="478"/>
          <ac:spMkLst>
            <pc:docMk/>
            <pc:sldMk cId="108050549" sldId="457"/>
            <ac:spMk id="11" creationId="{5C1F4F6A-B9BD-6D4D-9A40-8E2286B7FEF5}"/>
          </ac:spMkLst>
        </pc:spChg>
        <pc:spChg chg="del">
          <ac:chgData name="Osama Salah" userId="59b259a29da0d6d3" providerId="LiveId" clId="{0C5473CB-E1D2-6A45-B604-661F7BC6AA69}" dt="2019-07-20T15:48:16.384" v="9377" actId="478"/>
          <ac:spMkLst>
            <pc:docMk/>
            <pc:sldMk cId="108050549" sldId="457"/>
            <ac:spMk id="12" creationId="{DFF3F7A7-CED9-014D-97F5-5A7482B56262}"/>
          </ac:spMkLst>
        </pc:spChg>
        <pc:spChg chg="add del mod">
          <ac:chgData name="Osama Salah" userId="59b259a29da0d6d3" providerId="LiveId" clId="{0C5473CB-E1D2-6A45-B604-661F7BC6AA69}" dt="2019-07-21T16:36:09.560" v="10314" actId="478"/>
          <ac:spMkLst>
            <pc:docMk/>
            <pc:sldMk cId="108050549" sldId="457"/>
            <ac:spMk id="15" creationId="{B9535A4D-DFF3-9E40-A84E-6682E4ECDDB0}"/>
          </ac:spMkLst>
        </pc:spChg>
        <pc:spChg chg="add del mod">
          <ac:chgData name="Osama Salah" userId="59b259a29da0d6d3" providerId="LiveId" clId="{0C5473CB-E1D2-6A45-B604-661F7BC6AA69}" dt="2019-07-21T16:41:35.687" v="10346" actId="478"/>
          <ac:spMkLst>
            <pc:docMk/>
            <pc:sldMk cId="108050549" sldId="457"/>
            <ac:spMk id="22" creationId="{0E4BD910-4C2B-1F4F-AC7F-F6881D60F8EC}"/>
          </ac:spMkLst>
        </pc:spChg>
        <pc:spChg chg="add del mod">
          <ac:chgData name="Osama Salah" userId="59b259a29da0d6d3" providerId="LiveId" clId="{0C5473CB-E1D2-6A45-B604-661F7BC6AA69}" dt="2019-07-21T16:41:34.900" v="10345" actId="478"/>
          <ac:spMkLst>
            <pc:docMk/>
            <pc:sldMk cId="108050549" sldId="457"/>
            <ac:spMk id="23" creationId="{98342F08-CE70-F54D-BAA4-B0F835DE6038}"/>
          </ac:spMkLst>
        </pc:spChg>
        <pc:spChg chg="add mod">
          <ac:chgData name="Osama Salah" userId="59b259a29da0d6d3" providerId="LiveId" clId="{0C5473CB-E1D2-6A45-B604-661F7BC6AA69}" dt="2019-07-21T16:42:15.902" v="10417" actId="1076"/>
          <ac:spMkLst>
            <pc:docMk/>
            <pc:sldMk cId="108050549" sldId="457"/>
            <ac:spMk id="24" creationId="{AF0AE9D2-A743-C74F-A533-705AADD17A0D}"/>
          </ac:spMkLst>
        </pc:spChg>
        <pc:spChg chg="add mod">
          <ac:chgData name="Osama Salah" userId="59b259a29da0d6d3" providerId="LiveId" clId="{0C5473CB-E1D2-6A45-B604-661F7BC6AA69}" dt="2019-07-21T16:42:31.256" v="10427" actId="20577"/>
          <ac:spMkLst>
            <pc:docMk/>
            <pc:sldMk cId="108050549" sldId="457"/>
            <ac:spMk id="25" creationId="{F91D1EC0-15B8-674A-8776-9AFEBBF9A463}"/>
          </ac:spMkLst>
        </pc:spChg>
        <pc:picChg chg="add del mod">
          <ac:chgData name="Osama Salah" userId="59b259a29da0d6d3" providerId="LiveId" clId="{0C5473CB-E1D2-6A45-B604-661F7BC6AA69}" dt="2019-07-21T16:36:05.284" v="10312" actId="478"/>
          <ac:picMkLst>
            <pc:docMk/>
            <pc:sldMk cId="108050549" sldId="457"/>
            <ac:picMk id="2" creationId="{2AC8845B-99E5-8D4A-8A80-A615FD50A08D}"/>
          </ac:picMkLst>
        </pc:picChg>
        <pc:picChg chg="add">
          <ac:chgData name="Osama Salah" userId="59b259a29da0d6d3" providerId="LiveId" clId="{0C5473CB-E1D2-6A45-B604-661F7BC6AA69}" dt="2019-07-21T16:37:02.100" v="10315"/>
          <ac:picMkLst>
            <pc:docMk/>
            <pc:sldMk cId="108050549" sldId="457"/>
            <ac:picMk id="3" creationId="{1527073D-DCB8-7E4B-BB30-C7BAB1C884AC}"/>
          </ac:picMkLst>
        </pc:picChg>
        <pc:picChg chg="del mod">
          <ac:chgData name="Osama Salah" userId="59b259a29da0d6d3" providerId="LiveId" clId="{0C5473CB-E1D2-6A45-B604-661F7BC6AA69}" dt="2019-07-21T16:36:04.190" v="10311" actId="478"/>
          <ac:picMkLst>
            <pc:docMk/>
            <pc:sldMk cId="108050549" sldId="457"/>
            <ac:picMk id="4" creationId="{61C58320-EFD2-DC4D-BF3C-40FA2AFA82B0}"/>
          </ac:picMkLst>
        </pc:picChg>
        <pc:picChg chg="del">
          <ac:chgData name="Osama Salah" userId="59b259a29da0d6d3" providerId="LiveId" clId="{0C5473CB-E1D2-6A45-B604-661F7BC6AA69}" dt="2019-07-20T15:48:18.994" v="9379" actId="478"/>
          <ac:picMkLst>
            <pc:docMk/>
            <pc:sldMk cId="108050549" sldId="457"/>
            <ac:picMk id="5" creationId="{C47AA0BA-03A4-D047-9D4E-A470E50AD177}"/>
          </ac:picMkLst>
        </pc:picChg>
        <pc:picChg chg="add mod">
          <ac:chgData name="Osama Salah" userId="59b259a29da0d6d3" providerId="LiveId" clId="{0C5473CB-E1D2-6A45-B604-661F7BC6AA69}" dt="2019-07-23T15:59:01.644" v="10532" actId="1076"/>
          <ac:picMkLst>
            <pc:docMk/>
            <pc:sldMk cId="108050549" sldId="457"/>
            <ac:picMk id="5" creationId="{E512D6FB-BE25-F647-9F7D-52201E85088C}"/>
          </ac:picMkLst>
        </pc:picChg>
        <pc:cxnChg chg="del mod">
          <ac:chgData name="Osama Salah" userId="59b259a29da0d6d3" providerId="LiveId" clId="{0C5473CB-E1D2-6A45-B604-661F7BC6AA69}" dt="2019-07-21T16:36:07.505" v="10313" actId="478"/>
          <ac:cxnSpMkLst>
            <pc:docMk/>
            <pc:sldMk cId="108050549" sldId="457"/>
            <ac:cxnSpMk id="7" creationId="{F4668E9A-98CE-B340-B355-1C757B094173}"/>
          </ac:cxnSpMkLst>
        </pc:cxnChg>
        <pc:cxnChg chg="del mod">
          <ac:chgData name="Osama Salah" userId="59b259a29da0d6d3" providerId="LiveId" clId="{0C5473CB-E1D2-6A45-B604-661F7BC6AA69}" dt="2019-07-21T16:36:07.505" v="10313" actId="478"/>
          <ac:cxnSpMkLst>
            <pc:docMk/>
            <pc:sldMk cId="108050549" sldId="457"/>
            <ac:cxnSpMk id="8" creationId="{D7FD5FF5-F4EB-AF4C-B0A7-20321369FCED}"/>
          </ac:cxnSpMkLst>
        </pc:cxnChg>
        <pc:cxnChg chg="add mod">
          <ac:chgData name="Osama Salah" userId="59b259a29da0d6d3" providerId="LiveId" clId="{0C5473CB-E1D2-6A45-B604-661F7BC6AA69}" dt="2019-07-21T16:40:40.764" v="10337" actId="1076"/>
          <ac:cxnSpMkLst>
            <pc:docMk/>
            <pc:sldMk cId="108050549" sldId="457"/>
            <ac:cxnSpMk id="12" creationId="{6DA08057-1F45-A847-8219-84542FCDF7C8}"/>
          </ac:cxnSpMkLst>
        </pc:cxnChg>
        <pc:cxnChg chg="add del mod">
          <ac:chgData name="Osama Salah" userId="59b259a29da0d6d3" providerId="LiveId" clId="{0C5473CB-E1D2-6A45-B604-661F7BC6AA69}" dt="2019-07-21T16:36:09.560" v="10314" actId="478"/>
          <ac:cxnSpMkLst>
            <pc:docMk/>
            <pc:sldMk cId="108050549" sldId="457"/>
            <ac:cxnSpMk id="13" creationId="{4D511673-E571-E14B-946C-1BB43DF17F50}"/>
          </ac:cxnSpMkLst>
        </pc:cxnChg>
        <pc:cxnChg chg="add del mod">
          <ac:chgData name="Osama Salah" userId="59b259a29da0d6d3" providerId="LiveId" clId="{0C5473CB-E1D2-6A45-B604-661F7BC6AA69}" dt="2019-07-21T16:36:09.560" v="10314" actId="478"/>
          <ac:cxnSpMkLst>
            <pc:docMk/>
            <pc:sldMk cId="108050549" sldId="457"/>
            <ac:cxnSpMk id="14" creationId="{7A736635-C6E1-6A41-872E-17E0985ECC5F}"/>
          </ac:cxnSpMkLst>
        </pc:cxnChg>
        <pc:cxnChg chg="add mod">
          <ac:chgData name="Osama Salah" userId="59b259a29da0d6d3" providerId="LiveId" clId="{0C5473CB-E1D2-6A45-B604-661F7BC6AA69}" dt="2019-07-21T16:39:49.004" v="10328" actId="14100"/>
          <ac:cxnSpMkLst>
            <pc:docMk/>
            <pc:sldMk cId="108050549" sldId="457"/>
            <ac:cxnSpMk id="16" creationId="{26EE063F-0F96-B840-91AB-247F58A59F5F}"/>
          </ac:cxnSpMkLst>
        </pc:cxnChg>
        <pc:cxnChg chg="add mod">
          <ac:chgData name="Osama Salah" userId="59b259a29da0d6d3" providerId="LiveId" clId="{0C5473CB-E1D2-6A45-B604-661F7BC6AA69}" dt="2019-07-21T16:40:32.032" v="10336" actId="14100"/>
          <ac:cxnSpMkLst>
            <pc:docMk/>
            <pc:sldMk cId="108050549" sldId="457"/>
            <ac:cxnSpMk id="17" creationId="{BF1C5DC3-0E0D-B846-83BD-1F77EE7CE97C}"/>
          </ac:cxnSpMkLst>
        </pc:cxnChg>
        <pc:cxnChg chg="add mod">
          <ac:chgData name="Osama Salah" userId="59b259a29da0d6d3" providerId="LiveId" clId="{0C5473CB-E1D2-6A45-B604-661F7BC6AA69}" dt="2019-07-21T16:40:21.648" v="10334" actId="14100"/>
          <ac:cxnSpMkLst>
            <pc:docMk/>
            <pc:sldMk cId="108050549" sldId="457"/>
            <ac:cxnSpMk id="18" creationId="{097DD32A-92A4-6F4F-8AEB-70EE70073E73}"/>
          </ac:cxnSpMkLst>
        </pc:cxnChg>
      </pc:sldChg>
      <pc:sldChg chg="addSp delSp modSp add">
        <pc:chgData name="Osama Salah" userId="59b259a29da0d6d3" providerId="LiveId" clId="{0C5473CB-E1D2-6A45-B604-661F7BC6AA69}" dt="2019-07-21T14:25:58.887" v="9552" actId="478"/>
        <pc:sldMkLst>
          <pc:docMk/>
          <pc:sldMk cId="1819229763" sldId="458"/>
        </pc:sldMkLst>
        <pc:spChg chg="del">
          <ac:chgData name="Osama Salah" userId="59b259a29da0d6d3" providerId="LiveId" clId="{0C5473CB-E1D2-6A45-B604-661F7BC6AA69}" dt="2019-07-21T14:25:58.887" v="9552" actId="478"/>
          <ac:spMkLst>
            <pc:docMk/>
            <pc:sldMk cId="1819229763" sldId="458"/>
            <ac:spMk id="6" creationId="{3989D93B-BF1B-A84A-ACA3-A60AE4F97A38}"/>
          </ac:spMkLst>
        </pc:spChg>
        <pc:spChg chg="del">
          <ac:chgData name="Osama Salah" userId="59b259a29da0d6d3" providerId="LiveId" clId="{0C5473CB-E1D2-6A45-B604-661F7BC6AA69}" dt="2019-07-21T14:22:39.864" v="9537" actId="478"/>
          <ac:spMkLst>
            <pc:docMk/>
            <pc:sldMk cId="1819229763" sldId="458"/>
            <ac:spMk id="9" creationId="{57308DC0-C528-444D-8259-4C295CD59CFB}"/>
          </ac:spMkLst>
        </pc:spChg>
        <pc:spChg chg="add del mod">
          <ac:chgData name="Osama Salah" userId="59b259a29da0d6d3" providerId="LiveId" clId="{0C5473CB-E1D2-6A45-B604-661F7BC6AA69}" dt="2019-07-21T14:25:25.196" v="9544" actId="478"/>
          <ac:spMkLst>
            <pc:docMk/>
            <pc:sldMk cId="1819229763" sldId="458"/>
            <ac:spMk id="12" creationId="{F9C34D6B-A26A-6E4C-A7BB-BDB4AD6643A5}"/>
          </ac:spMkLst>
        </pc:spChg>
        <pc:spChg chg="add del mod">
          <ac:chgData name="Osama Salah" userId="59b259a29da0d6d3" providerId="LiveId" clId="{0C5473CB-E1D2-6A45-B604-661F7BC6AA69}" dt="2019-07-21T14:25:24.356" v="9543" actId="478"/>
          <ac:spMkLst>
            <pc:docMk/>
            <pc:sldMk cId="1819229763" sldId="458"/>
            <ac:spMk id="13" creationId="{22295471-F62B-544A-BF81-6E64700FDAED}"/>
          </ac:spMkLst>
        </pc:spChg>
        <pc:spChg chg="add mod">
          <ac:chgData name="Osama Salah" userId="59b259a29da0d6d3" providerId="LiveId" clId="{0C5473CB-E1D2-6A45-B604-661F7BC6AA69}" dt="2019-07-21T14:25:50.987" v="9549" actId="14100"/>
          <ac:spMkLst>
            <pc:docMk/>
            <pc:sldMk cId="1819229763" sldId="458"/>
            <ac:spMk id="15" creationId="{9928FF8D-CA8F-F547-8358-261E59F75C6C}"/>
          </ac:spMkLst>
        </pc:spChg>
        <pc:spChg chg="add mod">
          <ac:chgData name="Osama Salah" userId="59b259a29da0d6d3" providerId="LiveId" clId="{0C5473CB-E1D2-6A45-B604-661F7BC6AA69}" dt="2019-07-21T14:25:48.135" v="9548" actId="14100"/>
          <ac:spMkLst>
            <pc:docMk/>
            <pc:sldMk cId="1819229763" sldId="458"/>
            <ac:spMk id="16" creationId="{C6D96B94-D5F6-FA42-B3A7-605E0610B8B2}"/>
          </ac:spMkLst>
        </pc:spChg>
        <pc:picChg chg="add mod">
          <ac:chgData name="Osama Salah" userId="59b259a29da0d6d3" providerId="LiveId" clId="{0C5473CB-E1D2-6A45-B604-661F7BC6AA69}" dt="2019-07-21T14:24:13.136" v="9541" actId="1076"/>
          <ac:picMkLst>
            <pc:docMk/>
            <pc:sldMk cId="1819229763" sldId="458"/>
            <ac:picMk id="14" creationId="{11A85526-06C2-264C-B5DC-1F6F4FB9C928}"/>
          </ac:picMkLst>
        </pc:picChg>
        <pc:cxnChg chg="del">
          <ac:chgData name="Osama Salah" userId="59b259a29da0d6d3" providerId="LiveId" clId="{0C5473CB-E1D2-6A45-B604-661F7BC6AA69}" dt="2019-07-21T14:25:54.477" v="9550" actId="478"/>
          <ac:cxnSpMkLst>
            <pc:docMk/>
            <pc:sldMk cId="1819229763" sldId="458"/>
            <ac:cxnSpMk id="7" creationId="{F4668E9A-98CE-B340-B355-1C757B094173}"/>
          </ac:cxnSpMkLst>
        </pc:cxnChg>
        <pc:cxnChg chg="del">
          <ac:chgData name="Osama Salah" userId="59b259a29da0d6d3" providerId="LiveId" clId="{0C5473CB-E1D2-6A45-B604-661F7BC6AA69}" dt="2019-07-21T14:25:55.857" v="9551" actId="478"/>
          <ac:cxnSpMkLst>
            <pc:docMk/>
            <pc:sldMk cId="1819229763" sldId="458"/>
            <ac:cxnSpMk id="8" creationId="{D7FD5FF5-F4EB-AF4C-B0A7-20321369FCED}"/>
          </ac:cxnSpMkLst>
        </pc:cxnChg>
        <pc:cxnChg chg="del">
          <ac:chgData name="Osama Salah" userId="59b259a29da0d6d3" providerId="LiveId" clId="{0C5473CB-E1D2-6A45-B604-661F7BC6AA69}" dt="2019-07-21T14:24:16.781" v="9542" actId="478"/>
          <ac:cxnSpMkLst>
            <pc:docMk/>
            <pc:sldMk cId="1819229763" sldId="458"/>
            <ac:cxnSpMk id="10" creationId="{5256A264-A502-9449-8E41-23955EC83A71}"/>
          </ac:cxnSpMkLst>
        </pc:cxnChg>
      </pc:sldChg>
      <pc:sldChg chg="addSp delSp modSp add modAnim modNotesTx">
        <pc:chgData name="Osama Salah" userId="59b259a29da0d6d3" providerId="LiveId" clId="{0C5473CB-E1D2-6A45-B604-661F7BC6AA69}" dt="2019-07-21T14:45:34.094" v="10245" actId="20577"/>
        <pc:sldMkLst>
          <pc:docMk/>
          <pc:sldMk cId="780153150" sldId="459"/>
        </pc:sldMkLst>
        <pc:spChg chg="del">
          <ac:chgData name="Osama Salah" userId="59b259a29da0d6d3" providerId="LiveId" clId="{0C5473CB-E1D2-6A45-B604-661F7BC6AA69}" dt="2019-07-21T14:31:35.056" v="9586" actId="478"/>
          <ac:spMkLst>
            <pc:docMk/>
            <pc:sldMk cId="780153150" sldId="459"/>
            <ac:spMk id="2" creationId="{8219BC34-0532-814D-84D0-442A32C5BF7B}"/>
          </ac:spMkLst>
        </pc:spChg>
        <pc:spChg chg="del">
          <ac:chgData name="Osama Salah" userId="59b259a29da0d6d3" providerId="LiveId" clId="{0C5473CB-E1D2-6A45-B604-661F7BC6AA69}" dt="2019-07-21T14:31:33.452" v="9585" actId="478"/>
          <ac:spMkLst>
            <pc:docMk/>
            <pc:sldMk cId="780153150" sldId="459"/>
            <ac:spMk id="3" creationId="{68606E8E-9BF6-604B-8887-F6378E151645}"/>
          </ac:spMkLst>
        </pc:spChg>
        <pc:spChg chg="add del mod">
          <ac:chgData name="Osama Salah" userId="59b259a29da0d6d3" providerId="LiveId" clId="{0C5473CB-E1D2-6A45-B604-661F7BC6AA69}" dt="2019-07-21T14:34:51.499" v="9698" actId="478"/>
          <ac:spMkLst>
            <pc:docMk/>
            <pc:sldMk cId="780153150" sldId="459"/>
            <ac:spMk id="5" creationId="{FFE36CDC-E1C8-594C-8BA3-F34BAB1F2371}"/>
          </ac:spMkLst>
        </pc:spChg>
        <pc:spChg chg="add mod">
          <ac:chgData name="Osama Salah" userId="59b259a29da0d6d3" providerId="LiveId" clId="{0C5473CB-E1D2-6A45-B604-661F7BC6AA69}" dt="2019-07-21T14:42:45.097" v="9911" actId="164"/>
          <ac:spMkLst>
            <pc:docMk/>
            <pc:sldMk cId="780153150" sldId="459"/>
            <ac:spMk id="6" creationId="{3175EF84-62CF-8740-BAB0-7269DC299C63}"/>
          </ac:spMkLst>
        </pc:spChg>
        <pc:spChg chg="add mod">
          <ac:chgData name="Osama Salah" userId="59b259a29da0d6d3" providerId="LiveId" clId="{0C5473CB-E1D2-6A45-B604-661F7BC6AA69}" dt="2019-07-21T14:42:45.097" v="9911" actId="164"/>
          <ac:spMkLst>
            <pc:docMk/>
            <pc:sldMk cId="780153150" sldId="459"/>
            <ac:spMk id="7" creationId="{EC07C8B4-0451-814F-B735-423BB3F21BB6}"/>
          </ac:spMkLst>
        </pc:spChg>
        <pc:spChg chg="add mod">
          <ac:chgData name="Osama Salah" userId="59b259a29da0d6d3" providerId="LiveId" clId="{0C5473CB-E1D2-6A45-B604-661F7BC6AA69}" dt="2019-07-21T14:39:11.046" v="9853" actId="1076"/>
          <ac:spMkLst>
            <pc:docMk/>
            <pc:sldMk cId="780153150" sldId="459"/>
            <ac:spMk id="16" creationId="{40AFF52C-DDE6-AF4D-81F4-00F44469448A}"/>
          </ac:spMkLst>
        </pc:spChg>
        <pc:spChg chg="add mod">
          <ac:chgData name="Osama Salah" userId="59b259a29da0d6d3" providerId="LiveId" clId="{0C5473CB-E1D2-6A45-B604-661F7BC6AA69}" dt="2019-07-21T14:42:45.097" v="9911" actId="164"/>
          <ac:spMkLst>
            <pc:docMk/>
            <pc:sldMk cId="780153150" sldId="459"/>
            <ac:spMk id="26" creationId="{5A6695DC-7208-844E-B378-17BF6672C2B5}"/>
          </ac:spMkLst>
        </pc:spChg>
        <pc:spChg chg="add mod">
          <ac:chgData name="Osama Salah" userId="59b259a29da0d6d3" providerId="LiveId" clId="{0C5473CB-E1D2-6A45-B604-661F7BC6AA69}" dt="2019-07-21T14:42:45.097" v="9911" actId="164"/>
          <ac:spMkLst>
            <pc:docMk/>
            <pc:sldMk cId="780153150" sldId="459"/>
            <ac:spMk id="27" creationId="{1FF9705C-756D-2B42-A699-0EB618C2482C}"/>
          </ac:spMkLst>
        </pc:spChg>
        <pc:grpChg chg="add mod">
          <ac:chgData name="Osama Salah" userId="59b259a29da0d6d3" providerId="LiveId" clId="{0C5473CB-E1D2-6A45-B604-661F7BC6AA69}" dt="2019-07-21T14:42:45.097" v="9911" actId="164"/>
          <ac:grpSpMkLst>
            <pc:docMk/>
            <pc:sldMk cId="780153150" sldId="459"/>
            <ac:grpSpMk id="32" creationId="{328B6969-3455-6846-AD7E-305C6AC33697}"/>
          </ac:grpSpMkLst>
        </pc:grpChg>
        <pc:picChg chg="add mod">
          <ac:chgData name="Osama Salah" userId="59b259a29da0d6d3" providerId="LiveId" clId="{0C5473CB-E1D2-6A45-B604-661F7BC6AA69}" dt="2019-07-21T14:39:56.790" v="9861" actId="1076"/>
          <ac:picMkLst>
            <pc:docMk/>
            <pc:sldMk cId="780153150" sldId="459"/>
            <ac:picMk id="4" creationId="{ADF13CDA-28EB-B94A-A2F5-5428C6589052}"/>
          </ac:picMkLst>
        </pc:picChg>
        <pc:cxnChg chg="add mod">
          <ac:chgData name="Osama Salah" userId="59b259a29da0d6d3" providerId="LiveId" clId="{0C5473CB-E1D2-6A45-B604-661F7BC6AA69}" dt="2019-07-21T14:42:45.097" v="9911" actId="164"/>
          <ac:cxnSpMkLst>
            <pc:docMk/>
            <pc:sldMk cId="780153150" sldId="459"/>
            <ac:cxnSpMk id="9" creationId="{2B19B4B3-F45A-4C40-A007-4D02A4022572}"/>
          </ac:cxnSpMkLst>
        </pc:cxnChg>
        <pc:cxnChg chg="add mod">
          <ac:chgData name="Osama Salah" userId="59b259a29da0d6d3" providerId="LiveId" clId="{0C5473CB-E1D2-6A45-B604-661F7BC6AA69}" dt="2019-07-21T14:42:45.097" v="9911" actId="164"/>
          <ac:cxnSpMkLst>
            <pc:docMk/>
            <pc:sldMk cId="780153150" sldId="459"/>
            <ac:cxnSpMk id="11" creationId="{E68F2DD6-76C1-2846-AEDA-C09DBB837E63}"/>
          </ac:cxnSpMkLst>
        </pc:cxnChg>
        <pc:cxnChg chg="add mod">
          <ac:chgData name="Osama Salah" userId="59b259a29da0d6d3" providerId="LiveId" clId="{0C5473CB-E1D2-6A45-B604-661F7BC6AA69}" dt="2019-07-21T14:42:45.097" v="9911" actId="164"/>
          <ac:cxnSpMkLst>
            <pc:docMk/>
            <pc:sldMk cId="780153150" sldId="459"/>
            <ac:cxnSpMk id="29" creationId="{28CE0EB6-895C-884F-A972-2D69BAE57843}"/>
          </ac:cxnSpMkLst>
        </pc:cxnChg>
        <pc:cxnChg chg="add mod">
          <ac:chgData name="Osama Salah" userId="59b259a29da0d6d3" providerId="LiveId" clId="{0C5473CB-E1D2-6A45-B604-661F7BC6AA69}" dt="2019-07-21T14:42:45.097" v="9911" actId="164"/>
          <ac:cxnSpMkLst>
            <pc:docMk/>
            <pc:sldMk cId="780153150" sldId="459"/>
            <ac:cxnSpMk id="31" creationId="{3B52F6F8-DF74-D549-806D-F02A85DD3EC5}"/>
          </ac:cxnSpMkLst>
        </pc:cxnChg>
      </pc:sldChg>
      <pc:sldChg chg="addSp delSp modSp add modNotesTx">
        <pc:chgData name="Osama Salah" userId="59b259a29da0d6d3" providerId="LiveId" clId="{0C5473CB-E1D2-6A45-B604-661F7BC6AA69}" dt="2019-07-24T14:52:07.984" v="11108" actId="20577"/>
        <pc:sldMkLst>
          <pc:docMk/>
          <pc:sldMk cId="2701357718" sldId="460"/>
        </pc:sldMkLst>
        <pc:spChg chg="del">
          <ac:chgData name="Osama Salah" userId="59b259a29da0d6d3" providerId="LiveId" clId="{0C5473CB-E1D2-6A45-B604-661F7BC6AA69}" dt="2019-07-23T16:59:04.690" v="10566" actId="478"/>
          <ac:spMkLst>
            <pc:docMk/>
            <pc:sldMk cId="2701357718" sldId="460"/>
            <ac:spMk id="2" creationId="{A50F51EE-4441-7A47-A166-08C4130C199D}"/>
          </ac:spMkLst>
        </pc:spChg>
        <pc:spChg chg="del">
          <ac:chgData name="Osama Salah" userId="59b259a29da0d6d3" providerId="LiveId" clId="{0C5473CB-E1D2-6A45-B604-661F7BC6AA69}" dt="2019-07-23T16:59:03.086" v="10565" actId="478"/>
          <ac:spMkLst>
            <pc:docMk/>
            <pc:sldMk cId="2701357718" sldId="460"/>
            <ac:spMk id="3" creationId="{47EB51EC-EE2E-0546-A9A9-791638B427E7}"/>
          </ac:spMkLst>
        </pc:spChg>
        <pc:spChg chg="add mod">
          <ac:chgData name="Osama Salah" userId="59b259a29da0d6d3" providerId="LiveId" clId="{0C5473CB-E1D2-6A45-B604-661F7BC6AA69}" dt="2019-07-24T14:29:38.877" v="10611" actId="20577"/>
          <ac:spMkLst>
            <pc:docMk/>
            <pc:sldMk cId="2701357718" sldId="460"/>
            <ac:spMk id="9" creationId="{1AA6E2D1-496C-A645-9072-5807560EB0FD}"/>
          </ac:spMkLst>
        </pc:spChg>
        <pc:spChg chg="add mod">
          <ac:chgData name="Osama Salah" userId="59b259a29da0d6d3" providerId="LiveId" clId="{0C5473CB-E1D2-6A45-B604-661F7BC6AA69}" dt="2019-07-24T14:29:36.483" v="10610" actId="1076"/>
          <ac:spMkLst>
            <pc:docMk/>
            <pc:sldMk cId="2701357718" sldId="460"/>
            <ac:spMk id="11" creationId="{44359007-6824-D544-86E7-DB3C95F26D73}"/>
          </ac:spMkLst>
        </pc:spChg>
        <pc:spChg chg="add mod">
          <ac:chgData name="Osama Salah" userId="59b259a29da0d6d3" providerId="LiveId" clId="{0C5473CB-E1D2-6A45-B604-661F7BC6AA69}" dt="2019-07-24T14:32:54.983" v="10630" actId="1076"/>
          <ac:spMkLst>
            <pc:docMk/>
            <pc:sldMk cId="2701357718" sldId="460"/>
            <ac:spMk id="12" creationId="{1E0F1EAF-4D71-3547-8F44-35DA91EB63A1}"/>
          </ac:spMkLst>
        </pc:spChg>
        <pc:spChg chg="add mod">
          <ac:chgData name="Osama Salah" userId="59b259a29da0d6d3" providerId="LiveId" clId="{0C5473CB-E1D2-6A45-B604-661F7BC6AA69}" dt="2019-07-24T14:32:21.066" v="10621" actId="1076"/>
          <ac:spMkLst>
            <pc:docMk/>
            <pc:sldMk cId="2701357718" sldId="460"/>
            <ac:spMk id="13" creationId="{D015FD21-7084-E648-83AB-4201A02C5653}"/>
          </ac:spMkLst>
        </pc:spChg>
        <pc:spChg chg="add mod">
          <ac:chgData name="Osama Salah" userId="59b259a29da0d6d3" providerId="LiveId" clId="{0C5473CB-E1D2-6A45-B604-661F7BC6AA69}" dt="2019-07-24T14:32:37.403" v="10626" actId="1076"/>
          <ac:spMkLst>
            <pc:docMk/>
            <pc:sldMk cId="2701357718" sldId="460"/>
            <ac:spMk id="14" creationId="{2EEE7C27-9329-5744-BC3A-38677192C07C}"/>
          </ac:spMkLst>
        </pc:spChg>
        <pc:spChg chg="add mod">
          <ac:chgData name="Osama Salah" userId="59b259a29da0d6d3" providerId="LiveId" clId="{0C5473CB-E1D2-6A45-B604-661F7BC6AA69}" dt="2019-07-24T14:32:50.572" v="10629" actId="1076"/>
          <ac:spMkLst>
            <pc:docMk/>
            <pc:sldMk cId="2701357718" sldId="460"/>
            <ac:spMk id="15" creationId="{419B3310-87DD-6749-B92D-A0C0A4CB6A56}"/>
          </ac:spMkLst>
        </pc:spChg>
        <pc:spChg chg="add mod">
          <ac:chgData name="Osama Salah" userId="59b259a29da0d6d3" providerId="LiveId" clId="{0C5473CB-E1D2-6A45-B604-661F7BC6AA69}" dt="2019-07-24T14:51:00.649" v="10879" actId="207"/>
          <ac:spMkLst>
            <pc:docMk/>
            <pc:sldMk cId="2701357718" sldId="460"/>
            <ac:spMk id="16" creationId="{8D58DD7D-03B2-0640-95E7-AE193FC263DC}"/>
          </ac:spMkLst>
        </pc:spChg>
        <pc:spChg chg="add del">
          <ac:chgData name="Osama Salah" userId="59b259a29da0d6d3" providerId="LiveId" clId="{0C5473CB-E1D2-6A45-B604-661F7BC6AA69}" dt="2019-07-24T14:49:54.881" v="10857"/>
          <ac:spMkLst>
            <pc:docMk/>
            <pc:sldMk cId="2701357718" sldId="460"/>
            <ac:spMk id="17" creationId="{1885AE28-93A3-5648-83BF-ACBC185BFDD7}"/>
          </ac:spMkLst>
        </pc:spChg>
        <pc:spChg chg="add del">
          <ac:chgData name="Osama Salah" userId="59b259a29da0d6d3" providerId="LiveId" clId="{0C5473CB-E1D2-6A45-B604-661F7BC6AA69}" dt="2019-07-24T14:49:58.715" v="10859"/>
          <ac:spMkLst>
            <pc:docMk/>
            <pc:sldMk cId="2701357718" sldId="460"/>
            <ac:spMk id="18" creationId="{F0AC0850-1F52-C746-BB8F-1CC63D904390}"/>
          </ac:spMkLst>
        </pc:spChg>
        <pc:picChg chg="add mod">
          <ac:chgData name="Osama Salah" userId="59b259a29da0d6d3" providerId="LiveId" clId="{0C5473CB-E1D2-6A45-B604-661F7BC6AA69}" dt="2019-07-24T14:32:29.671" v="10625" actId="1076"/>
          <ac:picMkLst>
            <pc:docMk/>
            <pc:sldMk cId="2701357718" sldId="460"/>
            <ac:picMk id="2" creationId="{D6605459-26CD-184F-B3C1-01109BFD16B6}"/>
          </ac:picMkLst>
        </pc:picChg>
        <pc:picChg chg="add del">
          <ac:chgData name="Osama Salah" userId="59b259a29da0d6d3" providerId="LiveId" clId="{0C5473CB-E1D2-6A45-B604-661F7BC6AA69}" dt="2019-07-24T14:25:33.832" v="10568" actId="478"/>
          <ac:picMkLst>
            <pc:docMk/>
            <pc:sldMk cId="2701357718" sldId="460"/>
            <ac:picMk id="4" creationId="{C321933C-A180-5D46-944F-E1C925B32874}"/>
          </ac:picMkLst>
        </pc:picChg>
        <pc:cxnChg chg="add mod">
          <ac:chgData name="Osama Salah" userId="59b259a29da0d6d3" providerId="LiveId" clId="{0C5473CB-E1D2-6A45-B604-661F7BC6AA69}" dt="2019-07-24T14:26:52.705" v="10577" actId="14100"/>
          <ac:cxnSpMkLst>
            <pc:docMk/>
            <pc:sldMk cId="2701357718" sldId="460"/>
            <ac:cxnSpMk id="5" creationId="{2D975FDA-979C-A344-A110-3B937C204315}"/>
          </ac:cxnSpMkLst>
        </pc:cxnChg>
        <pc:cxnChg chg="add mod">
          <ac:chgData name="Osama Salah" userId="59b259a29da0d6d3" providerId="LiveId" clId="{0C5473CB-E1D2-6A45-B604-661F7BC6AA69}" dt="2019-07-24T14:27:47.720" v="10601" actId="1076"/>
          <ac:cxnSpMkLst>
            <pc:docMk/>
            <pc:sldMk cId="2701357718" sldId="460"/>
            <ac:cxnSpMk id="10" creationId="{02D92D57-E809-2445-8CDE-1F4AA5D21436}"/>
          </ac:cxnSpMkLst>
        </pc:cxnChg>
      </pc:sldChg>
      <pc:sldChg chg="addSp delSp add modNotesTx">
        <pc:chgData name="Osama Salah" userId="59b259a29da0d6d3" providerId="LiveId" clId="{0C5473CB-E1D2-6A45-B604-661F7BC6AA69}" dt="2019-07-24T14:56:24.705" v="11514" actId="313"/>
        <pc:sldMkLst>
          <pc:docMk/>
          <pc:sldMk cId="285868344" sldId="461"/>
        </pc:sldMkLst>
        <pc:spChg chg="del">
          <ac:chgData name="Osama Salah" userId="59b259a29da0d6d3" providerId="LiveId" clId="{0C5473CB-E1D2-6A45-B604-661F7BC6AA69}" dt="2019-07-24T14:54:03.185" v="11111" actId="478"/>
          <ac:spMkLst>
            <pc:docMk/>
            <pc:sldMk cId="285868344" sldId="461"/>
            <ac:spMk id="2" creationId="{FC572DBE-8127-A34C-B3C3-6C8807BF0717}"/>
          </ac:spMkLst>
        </pc:spChg>
        <pc:spChg chg="del">
          <ac:chgData name="Osama Salah" userId="59b259a29da0d6d3" providerId="LiveId" clId="{0C5473CB-E1D2-6A45-B604-661F7BC6AA69}" dt="2019-07-24T14:54:01.220" v="11110" actId="478"/>
          <ac:spMkLst>
            <pc:docMk/>
            <pc:sldMk cId="285868344" sldId="461"/>
            <ac:spMk id="3" creationId="{EA736428-C860-DF44-B247-174ECC1C7E80}"/>
          </ac:spMkLst>
        </pc:spChg>
        <pc:picChg chg="add">
          <ac:chgData name="Osama Salah" userId="59b259a29da0d6d3" providerId="LiveId" clId="{0C5473CB-E1D2-6A45-B604-661F7BC6AA69}" dt="2019-07-24T14:54:04.342" v="11112"/>
          <ac:picMkLst>
            <pc:docMk/>
            <pc:sldMk cId="285868344" sldId="461"/>
            <ac:picMk id="4" creationId="{D415F1C2-36D9-344C-B723-8E7CC1AC2F66}"/>
          </ac:picMkLst>
        </pc:picChg>
      </pc:sldChg>
    </pc:docChg>
  </pc:docChgLst>
  <pc:docChgLst>
    <pc:chgData name="Osama Salah" userId="59b259a29da0d6d3" providerId="LiveId" clId="{BD797A1D-A80F-8A4D-B90A-BCFF6E30952B}"/>
    <pc:docChg chg="undo custSel addSld delSld modSld sldOrd">
      <pc:chgData name="Osama Salah" userId="59b259a29da0d6d3" providerId="LiveId" clId="{BD797A1D-A80F-8A4D-B90A-BCFF6E30952B}" dt="2019-06-22T12:06:53.323" v="9243" actId="1076"/>
      <pc:docMkLst>
        <pc:docMk/>
      </pc:docMkLst>
      <pc:sldChg chg="addSp delSp modSp add">
        <pc:chgData name="Osama Salah" userId="59b259a29da0d6d3" providerId="LiveId" clId="{BD797A1D-A80F-8A4D-B90A-BCFF6E30952B}" dt="2019-06-22T10:26:29.549" v="7758" actId="20577"/>
        <pc:sldMkLst>
          <pc:docMk/>
          <pc:sldMk cId="3093361998" sldId="424"/>
        </pc:sldMkLst>
        <pc:spChg chg="mod">
          <ac:chgData name="Osama Salah" userId="59b259a29da0d6d3" providerId="LiveId" clId="{BD797A1D-A80F-8A4D-B90A-BCFF6E30952B}" dt="2019-06-22T10:26:29.549" v="7758" actId="20577"/>
          <ac:spMkLst>
            <pc:docMk/>
            <pc:sldMk cId="3093361998" sldId="424"/>
            <ac:spMk id="2" creationId="{4E5DB042-3CD5-8042-905C-E84F5EB9D313}"/>
          </ac:spMkLst>
        </pc:spChg>
        <pc:spChg chg="del">
          <ac:chgData name="Osama Salah" userId="59b259a29da0d6d3" providerId="LiveId" clId="{BD797A1D-A80F-8A4D-B90A-BCFF6E30952B}" dt="2019-06-22T10:26:16.154" v="7740" actId="478"/>
          <ac:spMkLst>
            <pc:docMk/>
            <pc:sldMk cId="3093361998" sldId="424"/>
            <ac:spMk id="3" creationId="{4595FC0E-F03E-8B47-98CD-C48E26AF1CC7}"/>
          </ac:spMkLst>
        </pc:spChg>
        <pc:picChg chg="add mod">
          <ac:chgData name="Osama Salah" userId="59b259a29da0d6d3" providerId="LiveId" clId="{BD797A1D-A80F-8A4D-B90A-BCFF6E30952B}" dt="2019-06-22T10:26:22.635" v="7742" actId="1076"/>
          <ac:picMkLst>
            <pc:docMk/>
            <pc:sldMk cId="3093361998" sldId="424"/>
            <ac:picMk id="4" creationId="{5B7F8151-75E6-D14F-89DC-9BF204EEDC3B}"/>
          </ac:picMkLst>
        </pc:picChg>
      </pc:sldChg>
      <pc:sldChg chg="addSp delSp modSp add modNotesTx">
        <pc:chgData name="Osama Salah" userId="59b259a29da0d6d3" providerId="LiveId" clId="{BD797A1D-A80F-8A4D-B90A-BCFF6E30952B}" dt="2019-06-22T10:48:17.153" v="8994" actId="113"/>
        <pc:sldMkLst>
          <pc:docMk/>
          <pc:sldMk cId="4054995876" sldId="425"/>
        </pc:sldMkLst>
        <pc:spChg chg="del mod">
          <ac:chgData name="Osama Salah" userId="59b259a29da0d6d3" providerId="LiveId" clId="{BD797A1D-A80F-8A4D-B90A-BCFF6E30952B}" dt="2019-06-22T10:28:28.623" v="7790" actId="478"/>
          <ac:spMkLst>
            <pc:docMk/>
            <pc:sldMk cId="4054995876" sldId="425"/>
            <ac:spMk id="2" creationId="{3B5E7D0B-5E1F-3E40-8C7E-7F241B830F89}"/>
          </ac:spMkLst>
        </pc:spChg>
        <pc:spChg chg="del">
          <ac:chgData name="Osama Salah" userId="59b259a29da0d6d3" providerId="LiveId" clId="{BD797A1D-A80F-8A4D-B90A-BCFF6E30952B}" dt="2019-06-22T10:27:11.264" v="7760" actId="478"/>
          <ac:spMkLst>
            <pc:docMk/>
            <pc:sldMk cId="4054995876" sldId="425"/>
            <ac:spMk id="3" creationId="{A9CBF21E-8465-BC40-ACF1-C34942F3D3D8}"/>
          </ac:spMkLst>
        </pc:spChg>
        <pc:spChg chg="add del mod">
          <ac:chgData name="Osama Salah" userId="59b259a29da0d6d3" providerId="LiveId" clId="{BD797A1D-A80F-8A4D-B90A-BCFF6E30952B}" dt="2019-06-22T10:28:35.272" v="7792" actId="478"/>
          <ac:spMkLst>
            <pc:docMk/>
            <pc:sldMk cId="4054995876" sldId="425"/>
            <ac:spMk id="7" creationId="{0F1626D7-8EB7-014D-AA9E-2C0200F6A1E4}"/>
          </ac:spMkLst>
        </pc:spChg>
        <pc:picChg chg="add del mod">
          <ac:chgData name="Osama Salah" userId="59b259a29da0d6d3" providerId="LiveId" clId="{BD797A1D-A80F-8A4D-B90A-BCFF6E30952B}" dt="2019-06-22T10:27:57.254" v="7787" actId="478"/>
          <ac:picMkLst>
            <pc:docMk/>
            <pc:sldMk cId="4054995876" sldId="425"/>
            <ac:picMk id="4" creationId="{CA58AF28-95E7-0F47-944F-DA4222FFCBF1}"/>
          </ac:picMkLst>
        </pc:picChg>
        <pc:picChg chg="add">
          <ac:chgData name="Osama Salah" userId="59b259a29da0d6d3" providerId="LiveId" clId="{BD797A1D-A80F-8A4D-B90A-BCFF6E30952B}" dt="2019-06-22T10:28:23.807" v="7789"/>
          <ac:picMkLst>
            <pc:docMk/>
            <pc:sldMk cId="4054995876" sldId="425"/>
            <ac:picMk id="5" creationId="{C721BC3D-F7D6-5B4F-A3E7-071A1BE7D926}"/>
          </ac:picMkLst>
        </pc:picChg>
      </pc:sldChg>
      <pc:sldChg chg="addSp delSp modSp add">
        <pc:chgData name="Osama Salah" userId="59b259a29da0d6d3" providerId="LiveId" clId="{BD797A1D-A80F-8A4D-B90A-BCFF6E30952B}" dt="2019-06-22T12:05:52.812" v="9237" actId="20577"/>
        <pc:sldMkLst>
          <pc:docMk/>
          <pc:sldMk cId="4179031753" sldId="429"/>
        </pc:sldMkLst>
        <pc:spChg chg="mod">
          <ac:chgData name="Osama Salah" userId="59b259a29da0d6d3" providerId="LiveId" clId="{BD797A1D-A80F-8A4D-B90A-BCFF6E30952B}" dt="2019-06-22T10:49:24.731" v="9025" actId="20577"/>
          <ac:spMkLst>
            <pc:docMk/>
            <pc:sldMk cId="4179031753" sldId="429"/>
            <ac:spMk id="2" creationId="{BE87C874-F957-1B47-AF05-30E23BFF4113}"/>
          </ac:spMkLst>
        </pc:spChg>
        <pc:spChg chg="mod">
          <ac:chgData name="Osama Salah" userId="59b259a29da0d6d3" providerId="LiveId" clId="{BD797A1D-A80F-8A4D-B90A-BCFF6E30952B}" dt="2019-06-22T12:05:52.812" v="9237" actId="20577"/>
          <ac:spMkLst>
            <pc:docMk/>
            <pc:sldMk cId="4179031753" sldId="429"/>
            <ac:spMk id="3" creationId="{7617F27C-7D92-7249-9122-A75110CF65DB}"/>
          </ac:spMkLst>
        </pc:spChg>
        <pc:spChg chg="add mod">
          <ac:chgData name="Osama Salah" userId="59b259a29da0d6d3" providerId="LiveId" clId="{BD797A1D-A80F-8A4D-B90A-BCFF6E30952B}" dt="2019-06-22T12:03:49.168" v="9213" actId="1076"/>
          <ac:spMkLst>
            <pc:docMk/>
            <pc:sldMk cId="4179031753" sldId="429"/>
            <ac:spMk id="8" creationId="{6A04847D-B9BA-B349-A642-F8B3A0397C8B}"/>
          </ac:spMkLst>
        </pc:spChg>
        <pc:spChg chg="add del mod">
          <ac:chgData name="Osama Salah" userId="59b259a29da0d6d3" providerId="LiveId" clId="{BD797A1D-A80F-8A4D-B90A-BCFF6E30952B}" dt="2019-06-22T12:05:34.511" v="9236" actId="478"/>
          <ac:spMkLst>
            <pc:docMk/>
            <pc:sldMk cId="4179031753" sldId="429"/>
            <ac:spMk id="9" creationId="{1DD996C5-5429-644E-BF90-E61D9850FC77}"/>
          </ac:spMkLst>
        </pc:spChg>
        <pc:picChg chg="add mod">
          <ac:chgData name="Osama Salah" userId="59b259a29da0d6d3" providerId="LiveId" clId="{BD797A1D-A80F-8A4D-B90A-BCFF6E30952B}" dt="2019-06-22T12:04:10.196" v="9220" actId="1076"/>
          <ac:picMkLst>
            <pc:docMk/>
            <pc:sldMk cId="4179031753" sldId="429"/>
            <ac:picMk id="4" creationId="{A9CAC45C-6FBE-3F4D-B28B-263C3985C4FE}"/>
          </ac:picMkLst>
        </pc:picChg>
        <pc:picChg chg="add mod">
          <ac:chgData name="Osama Salah" userId="59b259a29da0d6d3" providerId="LiveId" clId="{BD797A1D-A80F-8A4D-B90A-BCFF6E30952B}" dt="2019-06-22T12:05:23.680" v="9231" actId="1036"/>
          <ac:picMkLst>
            <pc:docMk/>
            <pc:sldMk cId="4179031753" sldId="429"/>
            <ac:picMk id="5" creationId="{23290774-A895-294F-B22F-E285E31C0455}"/>
          </ac:picMkLst>
        </pc:picChg>
        <pc:picChg chg="add mod">
          <ac:chgData name="Osama Salah" userId="59b259a29da0d6d3" providerId="LiveId" clId="{BD797A1D-A80F-8A4D-B90A-BCFF6E30952B}" dt="2019-06-22T12:04:07.188" v="9219" actId="1076"/>
          <ac:picMkLst>
            <pc:docMk/>
            <pc:sldMk cId="4179031753" sldId="429"/>
            <ac:picMk id="6" creationId="{6D0AC2DE-01D2-3044-A011-35ABEC65FE62}"/>
          </ac:picMkLst>
        </pc:picChg>
        <pc:picChg chg="add mod">
          <ac:chgData name="Osama Salah" userId="59b259a29da0d6d3" providerId="LiveId" clId="{BD797A1D-A80F-8A4D-B90A-BCFF6E30952B}" dt="2019-06-22T12:05:31.271" v="9235" actId="1035"/>
          <ac:picMkLst>
            <pc:docMk/>
            <pc:sldMk cId="4179031753" sldId="429"/>
            <ac:picMk id="7" creationId="{9A81F4BA-D273-3E4E-8443-1DA63562029E}"/>
          </ac:picMkLst>
        </pc:picChg>
      </pc:sldChg>
    </pc:docChg>
  </pc:docChgLst>
  <pc:docChgLst>
    <pc:chgData name="Osama Salah" userId="59b259a29da0d6d3" providerId="LiveId" clId="{577C780F-B9A0-274A-A874-A807597ED8E6}"/>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1800" b="1" dirty="0"/>
            <a:t>Risk</a:t>
          </a:r>
          <a:endParaRPr lang="en-US" sz="1400" b="1" dirty="0"/>
        </a:p>
      </dgm:t>
    </dgm:pt>
    <dgm:pt modelId="{71694C7D-DA81-4596-B0C1-828461C056F4}" type="parTrans" cxnId="{A87019C0-CE88-4E3E-BEE8-5609358273B9}">
      <dgm:prSet/>
      <dgm:spPr/>
      <dgm:t>
        <a:bodyPr/>
        <a:lstStyle/>
        <a:p>
          <a:endParaRPr lang="en-US" sz="1800" b="1"/>
        </a:p>
      </dgm:t>
    </dgm:pt>
    <dgm:pt modelId="{8233E83F-D774-4691-AA59-F7727B4DAB11}" type="sibTrans" cxnId="{A87019C0-CE88-4E3E-BEE8-5609358273B9}">
      <dgm:prSet/>
      <dgm:spPr/>
      <dgm:t>
        <a:bodyPr/>
        <a:lstStyle/>
        <a:p>
          <a:endParaRPr lang="en-US" sz="1800" b="1"/>
        </a:p>
      </dgm:t>
    </dgm:pt>
    <dgm:pt modelId="{65AD1340-D5EA-498A-85DF-6AC4729FDC2A}">
      <dgm:prSet phldrT="[Text]" custT="1"/>
      <dgm:spPr>
        <a:solidFill>
          <a:srgbClr val="294A80"/>
        </a:solidFill>
        <a:ln>
          <a:noFill/>
        </a:ln>
      </dgm:spPr>
      <dgm:t>
        <a:bodyPr/>
        <a:lstStyle/>
        <a:p>
          <a:r>
            <a:rPr lang="en-US" sz="1400" b="1" dirty="0"/>
            <a:t>Loss Event Frequency</a:t>
          </a:r>
        </a:p>
      </dgm:t>
    </dgm:pt>
    <dgm:pt modelId="{1A9B8DF4-9F69-496F-B2FB-12E9456E53E1}" type="parTrans" cxnId="{4C217AD7-5B11-4573-9483-1AABD31BBBB7}">
      <dgm:prSet/>
      <dgm:spPr>
        <a:solidFill>
          <a:srgbClr val="294A80"/>
        </a:solidFill>
        <a:ln w="28575">
          <a:solidFill>
            <a:srgbClr val="294A80"/>
          </a:solidFill>
        </a:ln>
      </dgm:spPr>
      <dgm:t>
        <a:bodyPr/>
        <a:lstStyle/>
        <a:p>
          <a:endParaRPr lang="en-US" sz="1800" b="1"/>
        </a:p>
      </dgm:t>
    </dgm:pt>
    <dgm:pt modelId="{223F38AE-0D78-4291-A4CB-570D26823AA6}" type="sibTrans" cxnId="{4C217AD7-5B11-4573-9483-1AABD31BBBB7}">
      <dgm:prSet/>
      <dgm:spPr/>
      <dgm:t>
        <a:bodyPr/>
        <a:lstStyle/>
        <a:p>
          <a:endParaRPr lang="en-US" sz="1800" b="1"/>
        </a:p>
      </dgm:t>
    </dgm:pt>
    <dgm:pt modelId="{F3046682-85DC-4880-8691-C44D8F2FCF1D}">
      <dgm:prSet phldrT="[Text]" custT="1"/>
      <dgm:spPr>
        <a:solidFill>
          <a:srgbClr val="294A80"/>
        </a:solidFill>
        <a:ln>
          <a:noFill/>
        </a:ln>
      </dgm:spPr>
      <dgm:t>
        <a:bodyPr/>
        <a:lstStyle/>
        <a:p>
          <a:r>
            <a:rPr lang="en-US" sz="1400" b="1" dirty="0"/>
            <a:t>Threat Event Frequency</a:t>
          </a:r>
        </a:p>
      </dgm:t>
    </dgm:pt>
    <dgm:pt modelId="{7D61188F-1A7D-4409-862E-55CD5CFAD634}" type="parTrans" cxnId="{68C69D81-A753-42E4-8CD4-B35CC8AEA037}">
      <dgm:prSet/>
      <dgm:spPr>
        <a:solidFill>
          <a:srgbClr val="0266D4"/>
        </a:solidFill>
        <a:ln w="28575">
          <a:solidFill>
            <a:srgbClr val="294A80"/>
          </a:solidFill>
        </a:ln>
      </dgm:spPr>
      <dgm:t>
        <a:bodyPr/>
        <a:lstStyle/>
        <a:p>
          <a:endParaRPr lang="en-US" sz="1800" b="1"/>
        </a:p>
      </dgm:t>
    </dgm:pt>
    <dgm:pt modelId="{130C73E2-9088-452B-843A-F5B628271869}" type="sibTrans" cxnId="{68C69D81-A753-42E4-8CD4-B35CC8AEA037}">
      <dgm:prSet/>
      <dgm:spPr/>
      <dgm:t>
        <a:bodyPr/>
        <a:lstStyle/>
        <a:p>
          <a:endParaRPr lang="en-US" sz="1800" b="1"/>
        </a:p>
      </dgm:t>
    </dgm:pt>
    <dgm:pt modelId="{7FA12B3F-3705-44ED-9BCF-F3C03622F627}">
      <dgm:prSet phldrT="[Text]" custT="1"/>
      <dgm:spPr>
        <a:solidFill>
          <a:srgbClr val="294A80"/>
        </a:solidFill>
        <a:ln>
          <a:noFill/>
        </a:ln>
      </dgm:spPr>
      <dgm:t>
        <a:bodyPr/>
        <a:lstStyle/>
        <a:p>
          <a:r>
            <a:rPr lang="en-US" sz="1400" b="1" dirty="0"/>
            <a:t>Vulnerability</a:t>
          </a:r>
        </a:p>
      </dgm:t>
    </dgm:pt>
    <dgm:pt modelId="{E4C4D93B-BE74-417D-B0F0-7531139E5948}" type="parTrans" cxnId="{14C6431C-E584-4213-9C10-B2C4F24D7557}">
      <dgm:prSet/>
      <dgm:spPr>
        <a:solidFill>
          <a:srgbClr val="0266D4"/>
        </a:solidFill>
        <a:ln w="28575">
          <a:solidFill>
            <a:srgbClr val="294A80"/>
          </a:solidFill>
        </a:ln>
      </dgm:spPr>
      <dgm:t>
        <a:bodyPr/>
        <a:lstStyle/>
        <a:p>
          <a:endParaRPr lang="en-US" sz="1800" b="1"/>
        </a:p>
      </dgm:t>
    </dgm:pt>
    <dgm:pt modelId="{923E9F8E-D8E7-4C05-A96D-A4B94FA0EA2D}" type="sibTrans" cxnId="{14C6431C-E584-4213-9C10-B2C4F24D7557}">
      <dgm:prSet/>
      <dgm:spPr/>
      <dgm:t>
        <a:bodyPr/>
        <a:lstStyle/>
        <a:p>
          <a:endParaRPr lang="en-US" sz="1800" b="1"/>
        </a:p>
      </dgm:t>
    </dgm:pt>
    <dgm:pt modelId="{2CB02466-2F2D-4969-9244-B6A01052CF1D}">
      <dgm:prSet phldrT="[Text]" custT="1"/>
      <dgm:spPr>
        <a:solidFill>
          <a:srgbClr val="294A80"/>
        </a:solidFill>
        <a:ln>
          <a:noFill/>
        </a:ln>
      </dgm:spPr>
      <dgm:t>
        <a:bodyPr/>
        <a:lstStyle/>
        <a:p>
          <a:r>
            <a:rPr lang="en-US" sz="14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1800" b="1"/>
        </a:p>
      </dgm:t>
    </dgm:pt>
    <dgm:pt modelId="{ECB9055D-4A37-404C-9D22-9A4962455B8F}" type="sibTrans" cxnId="{5B63514A-D0BF-4F84-83DA-25FE43A80C25}">
      <dgm:prSet/>
      <dgm:spPr/>
      <dgm:t>
        <a:bodyPr/>
        <a:lstStyle/>
        <a:p>
          <a:endParaRPr lang="en-US" sz="1800" b="1"/>
        </a:p>
      </dgm:t>
    </dgm:pt>
    <dgm:pt modelId="{08BE8C8E-98EE-474B-8C70-A92B7835C7EC}">
      <dgm:prSet phldrT="[Text]" custT="1"/>
      <dgm:spPr>
        <a:solidFill>
          <a:srgbClr val="294A80"/>
        </a:solidFill>
      </dgm:spPr>
      <dgm:t>
        <a:bodyPr/>
        <a:lstStyle/>
        <a:p>
          <a:r>
            <a:rPr lang="en-US" sz="1400" b="1" dirty="0"/>
            <a:t>Primary Loss</a:t>
          </a:r>
        </a:p>
      </dgm:t>
    </dgm:pt>
    <dgm:pt modelId="{0B0AEDD0-4FA1-4796-B978-DCA370BCA5D5}" type="parTrans" cxnId="{BA62F9E8-1056-4630-85DB-8A0920251300}">
      <dgm:prSet/>
      <dgm:spPr>
        <a:ln w="28575">
          <a:solidFill>
            <a:srgbClr val="294A80"/>
          </a:solidFill>
        </a:ln>
      </dgm:spPr>
      <dgm:t>
        <a:bodyPr/>
        <a:lstStyle/>
        <a:p>
          <a:endParaRPr lang="en-US" sz="1800" b="1"/>
        </a:p>
      </dgm:t>
    </dgm:pt>
    <dgm:pt modelId="{19AED7A8-4C48-4EAF-8149-86B57D0183A6}" type="sibTrans" cxnId="{BA62F9E8-1056-4630-85DB-8A0920251300}">
      <dgm:prSet/>
      <dgm:spPr/>
      <dgm:t>
        <a:bodyPr/>
        <a:lstStyle/>
        <a:p>
          <a:endParaRPr lang="en-US" sz="1800" b="1"/>
        </a:p>
      </dgm:t>
    </dgm:pt>
    <dgm:pt modelId="{A7AC340B-F1B4-440C-BED6-55C508C44A0F}">
      <dgm:prSet phldrT="[Text]" custT="1"/>
      <dgm:spPr>
        <a:solidFill>
          <a:srgbClr val="294A80"/>
        </a:solidFill>
      </dgm:spPr>
      <dgm:t>
        <a:bodyPr/>
        <a:lstStyle/>
        <a:p>
          <a:r>
            <a:rPr lang="en-US" sz="1400" b="1" dirty="0"/>
            <a:t>Secondary Risk</a:t>
          </a:r>
        </a:p>
      </dgm:t>
    </dgm:pt>
    <dgm:pt modelId="{4FAA2015-A26C-4A77-87B1-03509F42C2C2}" type="parTrans" cxnId="{D1D69B59-BEE7-4C58-9662-93A0BB36E5C3}">
      <dgm:prSet/>
      <dgm:spPr>
        <a:ln w="28575">
          <a:solidFill>
            <a:srgbClr val="294A80"/>
          </a:solidFill>
        </a:ln>
      </dgm:spPr>
      <dgm:t>
        <a:bodyPr/>
        <a:lstStyle/>
        <a:p>
          <a:endParaRPr lang="en-US" sz="1800" b="1"/>
        </a:p>
      </dgm:t>
    </dgm:pt>
    <dgm:pt modelId="{0D0DBDE4-7407-478B-AD2D-37F968C7C27C}" type="sibTrans" cxnId="{D1D69B59-BEE7-4C58-9662-93A0BB36E5C3}">
      <dgm:prSet/>
      <dgm:spPr/>
      <dgm:t>
        <a:bodyPr/>
        <a:lstStyle/>
        <a:p>
          <a:endParaRPr lang="en-US" sz="1800" b="1"/>
        </a:p>
      </dgm:t>
    </dgm:pt>
    <dgm:pt modelId="{C89810DC-D82C-43FD-9EA2-EE03C98AD88C}">
      <dgm:prSet phldrT="[Text]" custT="1"/>
      <dgm:spPr>
        <a:solidFill>
          <a:srgbClr val="294A80"/>
        </a:solidFill>
        <a:ln>
          <a:noFill/>
        </a:ln>
      </dgm:spPr>
      <dgm:t>
        <a:bodyPr/>
        <a:lstStyle/>
        <a:p>
          <a:r>
            <a:rPr lang="en-US" sz="14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1800" b="1"/>
        </a:p>
      </dgm:t>
    </dgm:pt>
    <dgm:pt modelId="{5E88DAAD-6CBD-4A2C-9F52-15ECEBBD22C4}" type="sibTrans" cxnId="{8E26C131-660B-408C-9190-587971B83234}">
      <dgm:prSet/>
      <dgm:spPr/>
      <dgm:t>
        <a:bodyPr/>
        <a:lstStyle/>
        <a:p>
          <a:endParaRPr lang="en-US" sz="1800" b="1"/>
        </a:p>
      </dgm:t>
    </dgm:pt>
    <dgm:pt modelId="{D8350281-DAF2-4F33-9141-B2CC61603833}">
      <dgm:prSet phldrT="[Text]" custT="1"/>
      <dgm:spPr>
        <a:solidFill>
          <a:srgbClr val="294A80"/>
        </a:solidFill>
        <a:ln>
          <a:noFill/>
        </a:ln>
      </dgm:spPr>
      <dgm:t>
        <a:bodyPr/>
        <a:lstStyle/>
        <a:p>
          <a:r>
            <a:rPr lang="en-US" sz="14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1800" b="1"/>
        </a:p>
      </dgm:t>
    </dgm:pt>
    <dgm:pt modelId="{75A7800B-E82F-47C4-A159-79D1668488AB}" type="sibTrans" cxnId="{D3C09314-99E0-4649-A919-046611465506}">
      <dgm:prSet/>
      <dgm:spPr/>
      <dgm:t>
        <a:bodyPr/>
        <a:lstStyle/>
        <a:p>
          <a:endParaRPr lang="en-US" sz="1800" b="1"/>
        </a:p>
      </dgm:t>
    </dgm:pt>
    <dgm:pt modelId="{B425A7EE-0C86-4388-A614-D3D1E9A7780E}">
      <dgm:prSet phldrT="[Text]" custT="1"/>
      <dgm:spPr>
        <a:solidFill>
          <a:srgbClr val="294A80"/>
        </a:solidFill>
        <a:ln>
          <a:noFill/>
        </a:ln>
      </dgm:spPr>
      <dgm:t>
        <a:bodyPr/>
        <a:lstStyle/>
        <a:p>
          <a:r>
            <a:rPr lang="en-US" sz="1400" b="1" dirty="0"/>
            <a:t>Contact Frequency</a:t>
          </a:r>
        </a:p>
      </dgm:t>
    </dgm:pt>
    <dgm:pt modelId="{8BA342BA-94F0-4677-944B-0A6C9750C516}" type="parTrans" cxnId="{5CD4862A-9582-409A-9C2A-1DE565B8F53F}">
      <dgm:prSet/>
      <dgm:spPr>
        <a:ln w="28575">
          <a:solidFill>
            <a:srgbClr val="294A80"/>
          </a:solidFill>
        </a:ln>
      </dgm:spPr>
      <dgm:t>
        <a:bodyPr/>
        <a:lstStyle/>
        <a:p>
          <a:endParaRPr lang="en-US" sz="1800" b="1"/>
        </a:p>
      </dgm:t>
    </dgm:pt>
    <dgm:pt modelId="{2EA0EBE1-0E89-402F-8E26-FE9E492741C9}" type="sibTrans" cxnId="{5CD4862A-9582-409A-9C2A-1DE565B8F53F}">
      <dgm:prSet/>
      <dgm:spPr/>
      <dgm:t>
        <a:bodyPr/>
        <a:lstStyle/>
        <a:p>
          <a:endParaRPr lang="en-US" sz="1800" b="1"/>
        </a:p>
      </dgm:t>
    </dgm:pt>
    <dgm:pt modelId="{75B8905B-C2C6-488A-999B-459042E8FB43}">
      <dgm:prSet phldrT="[Text]" custT="1"/>
      <dgm:spPr>
        <a:solidFill>
          <a:srgbClr val="294A80"/>
        </a:solidFill>
        <a:ln>
          <a:noFill/>
        </a:ln>
      </dgm:spPr>
      <dgm:t>
        <a:bodyPr/>
        <a:lstStyle/>
        <a:p>
          <a:r>
            <a:rPr lang="en-US" sz="1400" b="1" dirty="0"/>
            <a:t>Probability of Action</a:t>
          </a:r>
        </a:p>
      </dgm:t>
    </dgm:pt>
    <dgm:pt modelId="{FC9049D8-A0F5-429A-AB77-4D0E884BAB52}" type="parTrans" cxnId="{8E0AA58C-8491-4368-8971-08690835F155}">
      <dgm:prSet/>
      <dgm:spPr>
        <a:ln w="28575">
          <a:solidFill>
            <a:srgbClr val="294A80"/>
          </a:solidFill>
        </a:ln>
      </dgm:spPr>
      <dgm:t>
        <a:bodyPr/>
        <a:lstStyle/>
        <a:p>
          <a:endParaRPr lang="en-US" sz="1800" b="1"/>
        </a:p>
      </dgm:t>
    </dgm:pt>
    <dgm:pt modelId="{82DCF83F-3001-4CD2-AF34-67B95C44EFC0}" type="sibTrans" cxnId="{8E0AA58C-8491-4368-8971-08690835F155}">
      <dgm:prSet/>
      <dgm:spPr/>
      <dgm:t>
        <a:bodyPr/>
        <a:lstStyle/>
        <a:p>
          <a:endParaRPr lang="en-US" sz="1800" b="1"/>
        </a:p>
      </dgm:t>
    </dgm:pt>
    <dgm:pt modelId="{3DB43582-72D4-4C0D-BD99-EE9E71EF3B91}">
      <dgm:prSet phldrT="[Text]" custT="1"/>
      <dgm:spPr>
        <a:solidFill>
          <a:srgbClr val="294A80"/>
        </a:solidFill>
        <a:ln>
          <a:noFill/>
        </a:ln>
      </dgm:spPr>
      <dgm:t>
        <a:bodyPr/>
        <a:lstStyle/>
        <a:p>
          <a:r>
            <a:rPr lang="en-US" sz="1400" b="1" dirty="0"/>
            <a:t>Threat Capability</a:t>
          </a:r>
        </a:p>
      </dgm:t>
    </dgm:pt>
    <dgm:pt modelId="{B8A6490F-4A65-4428-A464-3FFC9708ED65}" type="parTrans" cxnId="{14B151DC-38CE-4570-96AD-627034630303}">
      <dgm:prSet/>
      <dgm:spPr>
        <a:ln w="28575">
          <a:solidFill>
            <a:srgbClr val="294A80"/>
          </a:solidFill>
        </a:ln>
      </dgm:spPr>
      <dgm:t>
        <a:bodyPr/>
        <a:lstStyle/>
        <a:p>
          <a:endParaRPr lang="en-US" sz="1800" b="1"/>
        </a:p>
      </dgm:t>
    </dgm:pt>
    <dgm:pt modelId="{E05FC543-B269-45B9-ADF3-1962A01AEED6}" type="sibTrans" cxnId="{14B151DC-38CE-4570-96AD-627034630303}">
      <dgm:prSet/>
      <dgm:spPr/>
      <dgm:t>
        <a:bodyPr/>
        <a:lstStyle/>
        <a:p>
          <a:endParaRPr lang="en-US" sz="1800" b="1"/>
        </a:p>
      </dgm:t>
    </dgm:pt>
    <dgm:pt modelId="{FB4ECD5C-CDAA-4A3D-BAB7-6412471AA042}">
      <dgm:prSet phldrT="[Text]" custT="1"/>
      <dgm:spPr>
        <a:solidFill>
          <a:srgbClr val="294A80"/>
        </a:solidFill>
        <a:ln>
          <a:noFill/>
        </a:ln>
      </dgm:spPr>
      <dgm:t>
        <a:bodyPr/>
        <a:lstStyle/>
        <a:p>
          <a:r>
            <a:rPr lang="en-US" sz="1400" b="1" dirty="0"/>
            <a:t>Difficulty</a:t>
          </a:r>
        </a:p>
      </dgm:t>
    </dgm:pt>
    <dgm:pt modelId="{38AB64A2-AD70-4F3D-8436-C8BB206E21B9}" type="parTrans" cxnId="{9A93543A-2169-4612-90DF-D47A71A20E5B}">
      <dgm:prSet/>
      <dgm:spPr>
        <a:ln w="28575">
          <a:solidFill>
            <a:srgbClr val="294A80"/>
          </a:solidFill>
        </a:ln>
      </dgm:spPr>
      <dgm:t>
        <a:bodyPr/>
        <a:lstStyle/>
        <a:p>
          <a:endParaRPr lang="en-US" sz="1800" b="1"/>
        </a:p>
      </dgm:t>
    </dgm:pt>
    <dgm:pt modelId="{4FAAEB5C-2216-49CB-A017-0CBB09CEDD3A}" type="sibTrans" cxnId="{9A93543A-2169-4612-90DF-D47A71A20E5B}">
      <dgm:prSet/>
      <dgm:spPr/>
      <dgm:t>
        <a:bodyPr/>
        <a:lstStyle/>
        <a:p>
          <a:endParaRPr lang="en-US" sz="18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4274468" y="1288"/>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Risk</a:t>
          </a:r>
          <a:endParaRPr lang="en-US" sz="1400" b="1" kern="1200" dirty="0"/>
        </a:p>
      </dsp:txBody>
      <dsp:txXfrm>
        <a:off x="4295180" y="22000"/>
        <a:ext cx="1019298" cy="665724"/>
      </dsp:txXfrm>
    </dsp:sp>
    <dsp:sp modelId="{9A392CE1-D2C7-4CA7-88B2-D451ED4A30EE}">
      <dsp:nvSpPr>
        <dsp:cNvPr id="0" name=""/>
        <dsp:cNvSpPr/>
      </dsp:nvSpPr>
      <dsp:spPr>
        <a:xfrm>
          <a:off x="3045418" y="708437"/>
          <a:ext cx="1759411" cy="282859"/>
        </a:xfrm>
        <a:custGeom>
          <a:avLst/>
          <a:gdLst/>
          <a:ahLst/>
          <a:cxnLst/>
          <a:rect l="0" t="0" r="0" b="0"/>
          <a:pathLst>
            <a:path>
              <a:moveTo>
                <a:pt x="1759411" y="0"/>
              </a:moveTo>
              <a:lnTo>
                <a:pt x="1759411" y="141429"/>
              </a:lnTo>
              <a:lnTo>
                <a:pt x="0" y="141429"/>
              </a:lnTo>
              <a:lnTo>
                <a:pt x="0"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2515057" y="991296"/>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Loss Event Frequency</a:t>
          </a:r>
        </a:p>
      </dsp:txBody>
      <dsp:txXfrm>
        <a:off x="2535769" y="1012008"/>
        <a:ext cx="1019298" cy="665724"/>
      </dsp:txXfrm>
    </dsp:sp>
    <dsp:sp modelId="{45305714-C94E-4F12-B2EB-3A071E7ED17E}">
      <dsp:nvSpPr>
        <dsp:cNvPr id="0" name=""/>
        <dsp:cNvSpPr/>
      </dsp:nvSpPr>
      <dsp:spPr>
        <a:xfrm>
          <a:off x="1595005" y="1698444"/>
          <a:ext cx="1450413" cy="282859"/>
        </a:xfrm>
        <a:custGeom>
          <a:avLst/>
          <a:gdLst/>
          <a:ahLst/>
          <a:cxnLst/>
          <a:rect l="0" t="0" r="0" b="0"/>
          <a:pathLst>
            <a:path>
              <a:moveTo>
                <a:pt x="1450413" y="0"/>
              </a:moveTo>
              <a:lnTo>
                <a:pt x="1450413" y="141429"/>
              </a:lnTo>
              <a:lnTo>
                <a:pt x="0" y="141429"/>
              </a:lnTo>
              <a:lnTo>
                <a:pt x="0"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064643" y="1981304"/>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Threat Event Frequency</a:t>
          </a:r>
        </a:p>
      </dsp:txBody>
      <dsp:txXfrm>
        <a:off x="1085355" y="2002016"/>
        <a:ext cx="1019298" cy="665724"/>
      </dsp:txXfrm>
    </dsp:sp>
    <dsp:sp modelId="{4C134293-500C-4739-956D-E4224E3163A4}">
      <dsp:nvSpPr>
        <dsp:cNvPr id="0" name=""/>
        <dsp:cNvSpPr/>
      </dsp:nvSpPr>
      <dsp:spPr>
        <a:xfrm>
          <a:off x="905535" y="2688452"/>
          <a:ext cx="689469" cy="282859"/>
        </a:xfrm>
        <a:custGeom>
          <a:avLst/>
          <a:gdLst/>
          <a:ahLst/>
          <a:cxnLst/>
          <a:rect l="0" t="0" r="0" b="0"/>
          <a:pathLst>
            <a:path>
              <a:moveTo>
                <a:pt x="689469" y="0"/>
              </a:moveTo>
              <a:lnTo>
                <a:pt x="689469" y="141429"/>
              </a:lnTo>
              <a:lnTo>
                <a:pt x="0" y="141429"/>
              </a:lnTo>
              <a:lnTo>
                <a:pt x="0"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375174" y="2971311"/>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Contact Frequency</a:t>
          </a:r>
        </a:p>
      </dsp:txBody>
      <dsp:txXfrm>
        <a:off x="395886" y="2992023"/>
        <a:ext cx="1019298" cy="665724"/>
      </dsp:txXfrm>
    </dsp:sp>
    <dsp:sp modelId="{97E9D4FE-AF04-436C-A8EB-2D223DA294CD}">
      <dsp:nvSpPr>
        <dsp:cNvPr id="0" name=""/>
        <dsp:cNvSpPr/>
      </dsp:nvSpPr>
      <dsp:spPr>
        <a:xfrm>
          <a:off x="1595005" y="2688452"/>
          <a:ext cx="689469" cy="282859"/>
        </a:xfrm>
        <a:custGeom>
          <a:avLst/>
          <a:gdLst/>
          <a:ahLst/>
          <a:cxnLst/>
          <a:rect l="0" t="0" r="0" b="0"/>
          <a:pathLst>
            <a:path>
              <a:moveTo>
                <a:pt x="0" y="0"/>
              </a:moveTo>
              <a:lnTo>
                <a:pt x="0" y="141429"/>
              </a:lnTo>
              <a:lnTo>
                <a:pt x="689469" y="141429"/>
              </a:lnTo>
              <a:lnTo>
                <a:pt x="689469"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1754113" y="2971311"/>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Probability of Action</a:t>
          </a:r>
        </a:p>
      </dsp:txBody>
      <dsp:txXfrm>
        <a:off x="1774825" y="2992023"/>
        <a:ext cx="1019298" cy="665724"/>
      </dsp:txXfrm>
    </dsp:sp>
    <dsp:sp modelId="{3C397A87-3D47-409C-B324-4109B47539FC}">
      <dsp:nvSpPr>
        <dsp:cNvPr id="0" name=""/>
        <dsp:cNvSpPr/>
      </dsp:nvSpPr>
      <dsp:spPr>
        <a:xfrm>
          <a:off x="3045418" y="1698444"/>
          <a:ext cx="1307465" cy="282859"/>
        </a:xfrm>
        <a:custGeom>
          <a:avLst/>
          <a:gdLst/>
          <a:ahLst/>
          <a:cxnLst/>
          <a:rect l="0" t="0" r="0" b="0"/>
          <a:pathLst>
            <a:path>
              <a:moveTo>
                <a:pt x="0" y="0"/>
              </a:moveTo>
              <a:lnTo>
                <a:pt x="0" y="141429"/>
              </a:lnTo>
              <a:lnTo>
                <a:pt x="1307465" y="141429"/>
              </a:lnTo>
              <a:lnTo>
                <a:pt x="1307465"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3679573" y="1981304"/>
          <a:ext cx="1346618"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Vulnerability</a:t>
          </a:r>
        </a:p>
      </dsp:txBody>
      <dsp:txXfrm>
        <a:off x="3700285" y="2002016"/>
        <a:ext cx="1305194" cy="665724"/>
      </dsp:txXfrm>
    </dsp:sp>
    <dsp:sp modelId="{0BD1840F-F530-43C4-BD21-0CC068181130}">
      <dsp:nvSpPr>
        <dsp:cNvPr id="0" name=""/>
        <dsp:cNvSpPr/>
      </dsp:nvSpPr>
      <dsp:spPr>
        <a:xfrm>
          <a:off x="3663413" y="2688452"/>
          <a:ext cx="689469" cy="282859"/>
        </a:xfrm>
        <a:custGeom>
          <a:avLst/>
          <a:gdLst/>
          <a:ahLst/>
          <a:cxnLst/>
          <a:rect l="0" t="0" r="0" b="0"/>
          <a:pathLst>
            <a:path>
              <a:moveTo>
                <a:pt x="689469" y="0"/>
              </a:moveTo>
              <a:lnTo>
                <a:pt x="689469" y="141429"/>
              </a:lnTo>
              <a:lnTo>
                <a:pt x="0" y="141429"/>
              </a:lnTo>
              <a:lnTo>
                <a:pt x="0"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3133052" y="2971311"/>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Threat Capability</a:t>
          </a:r>
        </a:p>
      </dsp:txBody>
      <dsp:txXfrm>
        <a:off x="3153764" y="2992023"/>
        <a:ext cx="1019298" cy="665724"/>
      </dsp:txXfrm>
    </dsp:sp>
    <dsp:sp modelId="{E0208217-5066-4E0A-897D-088FA5B6A528}">
      <dsp:nvSpPr>
        <dsp:cNvPr id="0" name=""/>
        <dsp:cNvSpPr/>
      </dsp:nvSpPr>
      <dsp:spPr>
        <a:xfrm>
          <a:off x="4352883" y="2688452"/>
          <a:ext cx="689469" cy="282859"/>
        </a:xfrm>
        <a:custGeom>
          <a:avLst/>
          <a:gdLst/>
          <a:ahLst/>
          <a:cxnLst/>
          <a:rect l="0" t="0" r="0" b="0"/>
          <a:pathLst>
            <a:path>
              <a:moveTo>
                <a:pt x="0" y="0"/>
              </a:moveTo>
              <a:lnTo>
                <a:pt x="0" y="141429"/>
              </a:lnTo>
              <a:lnTo>
                <a:pt x="689469" y="141429"/>
              </a:lnTo>
              <a:lnTo>
                <a:pt x="689469"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4511991" y="2971311"/>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Difficulty</a:t>
          </a:r>
        </a:p>
      </dsp:txBody>
      <dsp:txXfrm>
        <a:off x="4532703" y="2992023"/>
        <a:ext cx="1019298" cy="665724"/>
      </dsp:txXfrm>
    </dsp:sp>
    <dsp:sp modelId="{FBEF2299-22F7-4066-B72C-819354196D59}">
      <dsp:nvSpPr>
        <dsp:cNvPr id="0" name=""/>
        <dsp:cNvSpPr/>
      </dsp:nvSpPr>
      <dsp:spPr>
        <a:xfrm>
          <a:off x="4804829" y="708437"/>
          <a:ext cx="1759411" cy="282859"/>
        </a:xfrm>
        <a:custGeom>
          <a:avLst/>
          <a:gdLst/>
          <a:ahLst/>
          <a:cxnLst/>
          <a:rect l="0" t="0" r="0" b="0"/>
          <a:pathLst>
            <a:path>
              <a:moveTo>
                <a:pt x="0" y="0"/>
              </a:moveTo>
              <a:lnTo>
                <a:pt x="0" y="141429"/>
              </a:lnTo>
              <a:lnTo>
                <a:pt x="1759411" y="141429"/>
              </a:lnTo>
              <a:lnTo>
                <a:pt x="1759411"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6033879" y="991296"/>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Loss Magnitude</a:t>
          </a:r>
        </a:p>
      </dsp:txBody>
      <dsp:txXfrm>
        <a:off x="6054591" y="1012008"/>
        <a:ext cx="1019298" cy="665724"/>
      </dsp:txXfrm>
    </dsp:sp>
    <dsp:sp modelId="{19DAACC1-23C3-4277-B3C4-64669EF945BD}">
      <dsp:nvSpPr>
        <dsp:cNvPr id="0" name=""/>
        <dsp:cNvSpPr/>
      </dsp:nvSpPr>
      <dsp:spPr>
        <a:xfrm>
          <a:off x="5874770" y="1698444"/>
          <a:ext cx="689469" cy="282859"/>
        </a:xfrm>
        <a:custGeom>
          <a:avLst/>
          <a:gdLst/>
          <a:ahLst/>
          <a:cxnLst/>
          <a:rect l="0" t="0" r="0" b="0"/>
          <a:pathLst>
            <a:path>
              <a:moveTo>
                <a:pt x="689469" y="0"/>
              </a:moveTo>
              <a:lnTo>
                <a:pt x="689469" y="141429"/>
              </a:lnTo>
              <a:lnTo>
                <a:pt x="0" y="141429"/>
              </a:lnTo>
              <a:lnTo>
                <a:pt x="0"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5344409" y="1981304"/>
          <a:ext cx="1060722" cy="707148"/>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Primary Loss</a:t>
          </a:r>
        </a:p>
      </dsp:txBody>
      <dsp:txXfrm>
        <a:off x="5365121" y="2002016"/>
        <a:ext cx="1019298" cy="665724"/>
      </dsp:txXfrm>
    </dsp:sp>
    <dsp:sp modelId="{8078363E-A27E-48B5-8673-EFD45B83E7EC}">
      <dsp:nvSpPr>
        <dsp:cNvPr id="0" name=""/>
        <dsp:cNvSpPr/>
      </dsp:nvSpPr>
      <dsp:spPr>
        <a:xfrm>
          <a:off x="6564240" y="1698444"/>
          <a:ext cx="689469" cy="282859"/>
        </a:xfrm>
        <a:custGeom>
          <a:avLst/>
          <a:gdLst/>
          <a:ahLst/>
          <a:cxnLst/>
          <a:rect l="0" t="0" r="0" b="0"/>
          <a:pathLst>
            <a:path>
              <a:moveTo>
                <a:pt x="0" y="0"/>
              </a:moveTo>
              <a:lnTo>
                <a:pt x="0" y="141429"/>
              </a:lnTo>
              <a:lnTo>
                <a:pt x="689469" y="141429"/>
              </a:lnTo>
              <a:lnTo>
                <a:pt x="689469"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6723348" y="1981304"/>
          <a:ext cx="1060722" cy="707148"/>
        </a:xfrm>
        <a:prstGeom prst="roundRect">
          <a:avLst>
            <a:gd name="adj" fmla="val 10000"/>
          </a:avLst>
        </a:prstGeom>
        <a:solidFill>
          <a:srgbClr val="294A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Secondary Risk</a:t>
          </a:r>
        </a:p>
      </dsp:txBody>
      <dsp:txXfrm>
        <a:off x="6744060" y="2002016"/>
        <a:ext cx="1019298" cy="665724"/>
      </dsp:txXfrm>
    </dsp:sp>
    <dsp:sp modelId="{4779242B-0BAC-4238-BD3D-E332B14A6793}">
      <dsp:nvSpPr>
        <dsp:cNvPr id="0" name=""/>
        <dsp:cNvSpPr/>
      </dsp:nvSpPr>
      <dsp:spPr>
        <a:xfrm>
          <a:off x="6564240" y="2688452"/>
          <a:ext cx="689469" cy="282859"/>
        </a:xfrm>
        <a:custGeom>
          <a:avLst/>
          <a:gdLst/>
          <a:ahLst/>
          <a:cxnLst/>
          <a:rect l="0" t="0" r="0" b="0"/>
          <a:pathLst>
            <a:path>
              <a:moveTo>
                <a:pt x="689469" y="0"/>
              </a:moveTo>
              <a:lnTo>
                <a:pt x="689469" y="141429"/>
              </a:lnTo>
              <a:lnTo>
                <a:pt x="0" y="141429"/>
              </a:lnTo>
              <a:lnTo>
                <a:pt x="0"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6033879" y="2971311"/>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Secondary Loss Event Frequency</a:t>
          </a:r>
        </a:p>
      </dsp:txBody>
      <dsp:txXfrm>
        <a:off x="6054591" y="2992023"/>
        <a:ext cx="1019298" cy="665724"/>
      </dsp:txXfrm>
    </dsp:sp>
    <dsp:sp modelId="{6E52C6DA-2D59-4AEC-87BC-785D6A4215E4}">
      <dsp:nvSpPr>
        <dsp:cNvPr id="0" name=""/>
        <dsp:cNvSpPr/>
      </dsp:nvSpPr>
      <dsp:spPr>
        <a:xfrm>
          <a:off x="7253709" y="2688452"/>
          <a:ext cx="689469" cy="282859"/>
        </a:xfrm>
        <a:custGeom>
          <a:avLst/>
          <a:gdLst/>
          <a:ahLst/>
          <a:cxnLst/>
          <a:rect l="0" t="0" r="0" b="0"/>
          <a:pathLst>
            <a:path>
              <a:moveTo>
                <a:pt x="0" y="0"/>
              </a:moveTo>
              <a:lnTo>
                <a:pt x="0" y="141429"/>
              </a:lnTo>
              <a:lnTo>
                <a:pt x="689469" y="141429"/>
              </a:lnTo>
              <a:lnTo>
                <a:pt x="689469" y="282859"/>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7412818" y="2971311"/>
          <a:ext cx="1060722" cy="707148"/>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Secondary Loss Magnitude</a:t>
          </a:r>
        </a:p>
      </dsp:txBody>
      <dsp:txXfrm>
        <a:off x="7433530" y="2992023"/>
        <a:ext cx="1019298" cy="6657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FE95-B2E6-4B14-B122-F17D87AA4486}" type="datetimeFigureOut">
              <a:rPr lang="en-US" smtClean="0"/>
              <a:t>9/14/19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8D35-0605-4E2E-8391-43FCACA2A970}" type="slidenum">
              <a:rPr lang="en-US" smtClean="0"/>
              <a:t>‹#›</a:t>
            </a:fld>
            <a:endParaRPr lang="en-US" dirty="0"/>
          </a:p>
        </p:txBody>
      </p:sp>
    </p:spTree>
    <p:extLst>
      <p:ext uri="{BB962C8B-B14F-4D97-AF65-F5344CB8AC3E}">
        <p14:creationId xmlns:p14="http://schemas.microsoft.com/office/powerpoint/2010/main" val="1032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Axis:</a:t>
            </a:r>
          </a:p>
          <a:p>
            <a:r>
              <a:rPr lang="en-US" b="1" dirty="0"/>
              <a:t>X-Axis: </a:t>
            </a:r>
            <a:r>
              <a:rPr lang="en-US" dirty="0"/>
              <a:t>Annualized Loss Exposure from Minimum $72.1K to Max $1.8M </a:t>
            </a:r>
          </a:p>
          <a:p>
            <a:r>
              <a:rPr lang="en-US" b="1" dirty="0"/>
              <a:t>Y-Axis: </a:t>
            </a:r>
            <a:r>
              <a:rPr lang="en-US" dirty="0"/>
              <a:t>Probability of Loss equal or greater than given loss exposure (X-Axis)</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9</a:t>
            </a:fld>
            <a:endParaRPr lang="en-US" dirty="0"/>
          </a:p>
        </p:txBody>
      </p:sp>
    </p:spTree>
    <p:extLst>
      <p:ext uri="{BB962C8B-B14F-4D97-AF65-F5344CB8AC3E}">
        <p14:creationId xmlns:p14="http://schemas.microsoft.com/office/powerpoint/2010/main" val="11082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Annualized Presentation: Useful when we have multiple events per year and when comparing scenarios.</a:t>
            </a:r>
          </a:p>
          <a:p>
            <a:r>
              <a:rPr lang="en-US" dirty="0"/>
              <a:t>Per Event: Useful when less than one event per year</a:t>
            </a:r>
          </a:p>
          <a:p>
            <a:r>
              <a:rPr lang="en-US" dirty="0"/>
              <a:t>We can also see that Secondary Loss Magnitude is the major contributor to our risk exposure.</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14</a:t>
            </a:fld>
            <a:endParaRPr lang="en-US" dirty="0"/>
          </a:p>
        </p:txBody>
      </p:sp>
    </p:spTree>
    <p:extLst>
      <p:ext uri="{BB962C8B-B14F-4D97-AF65-F5344CB8AC3E}">
        <p14:creationId xmlns:p14="http://schemas.microsoft.com/office/powerpoint/2010/main" val="317261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22</a:t>
            </a:fld>
            <a:endParaRPr lang="en-US" dirty="0"/>
          </a:p>
        </p:txBody>
      </p:sp>
    </p:spTree>
    <p:extLst>
      <p:ext uri="{BB962C8B-B14F-4D97-AF65-F5344CB8AC3E}">
        <p14:creationId xmlns:p14="http://schemas.microsoft.com/office/powerpoint/2010/main" val="327290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Fair-U only used the loss exceedance curve simulation. The probability distribution in this image is another visualization option. This one is only simulated using </a:t>
            </a:r>
            <a:r>
              <a:rPr lang="en-US" dirty="0" err="1"/>
              <a:t>ModelRisk</a:t>
            </a:r>
            <a:r>
              <a:rPr lang="en-US" dirty="0"/>
              <a:t> and the end results of our simulation.</a:t>
            </a:r>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25</a:t>
            </a:fld>
            <a:endParaRPr lang="en-US" dirty="0"/>
          </a:p>
        </p:txBody>
      </p:sp>
    </p:spTree>
    <p:extLst>
      <p:ext uri="{BB962C8B-B14F-4D97-AF65-F5344CB8AC3E}">
        <p14:creationId xmlns:p14="http://schemas.microsoft.com/office/powerpoint/2010/main" val="85073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visualization with the cumulative probability overlaid.</a:t>
            </a:r>
          </a:p>
          <a:p>
            <a:r>
              <a:rPr lang="en-US" dirty="0"/>
              <a:t>We can pick a percentage on the Cumulative probability axis on the right and map to the corresponding loss exposure.</a:t>
            </a:r>
          </a:p>
          <a:p>
            <a:r>
              <a:rPr lang="en-US" dirty="0"/>
              <a:t>For example for 90% it would be $924K i.e. 90% of the loss exposures are below $924K.</a:t>
            </a:r>
          </a:p>
          <a:p>
            <a:endParaRPr lang="en-US" dirty="0"/>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26</a:t>
            </a:fld>
            <a:endParaRPr lang="en-US" dirty="0"/>
          </a:p>
        </p:txBody>
      </p:sp>
    </p:spTree>
    <p:extLst>
      <p:ext uri="{BB962C8B-B14F-4D97-AF65-F5344CB8AC3E}">
        <p14:creationId xmlns:p14="http://schemas.microsoft.com/office/powerpoint/2010/main" val="70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21546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7814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1937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6538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5773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526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D7C4E0-B55D-43C0-B5B0-BF2CED659972}" type="datetimeFigureOut">
              <a:rPr lang="en-US" smtClean="0"/>
              <a:t>9/14/19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8094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D7C4E0-B55D-43C0-B5B0-BF2CED659972}" type="datetimeFigureOut">
              <a:rPr lang="en-US" smtClean="0"/>
              <a:t>9/14/19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847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C4E0-B55D-43C0-B5B0-BF2CED659972}" type="datetimeFigureOut">
              <a:rPr lang="en-US" smtClean="0"/>
              <a:t>9/14/19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731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1692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302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7C4E0-B55D-43C0-B5B0-BF2CED659972}" type="datetimeFigureOut">
              <a:rPr lang="en-US" smtClean="0"/>
              <a:t>9/14/19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A5F3A-7625-4DD9-9129-B410AF68795E}" type="slidenum">
              <a:rPr lang="en-US" smtClean="0"/>
              <a:t>‹#›</a:t>
            </a:fld>
            <a:endParaRPr lang="en-US" dirty="0"/>
          </a:p>
        </p:txBody>
      </p:sp>
    </p:spTree>
    <p:extLst>
      <p:ext uri="{BB962C8B-B14F-4D97-AF65-F5344CB8AC3E}">
        <p14:creationId xmlns:p14="http://schemas.microsoft.com/office/powerpoint/2010/main" val="134439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hyperlink" Target="https://publications.opengroup.org/g18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ublications.opengroup.org/i18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2.opengroup.org/ogsys/catalog/C13K" TargetMode="External"/><Relationship Id="rId2" Type="http://schemas.openxmlformats.org/officeDocument/2006/relationships/hyperlink" Target="https://evaluator.tidyrisk.org/" TargetMode="External"/><Relationship Id="rId1" Type="http://schemas.openxmlformats.org/officeDocument/2006/relationships/slideLayout" Target="../slideLayouts/slideLayout2.xml"/><Relationship Id="rId6" Type="http://schemas.openxmlformats.org/officeDocument/2006/relationships/hyperlink" Target="http://www.ezeugoaguta.com/fair.html" TargetMode="External"/><Relationship Id="rId5" Type="http://schemas.openxmlformats.org/officeDocument/2006/relationships/hyperlink" Target="https://github.com/zugo01/FAIRTool" TargetMode="External"/><Relationship Id="rId4" Type="http://schemas.openxmlformats.org/officeDocument/2006/relationships/hyperlink" Target="https://www2.opengroup.org/ogsys/catalog/C13G" TargetMode="External"/></Relationships>
</file>

<file path=ppt/slides/_rels/slide4.xml.rels><?xml version="1.0" encoding="UTF-8" standalone="yes" ?><Relationships xmlns="http://schemas.openxmlformats.org/package/2006/relationships"><Relationship Id="rId2" Target="../media/image5.png" Type="http://schemas.openxmlformats.org/officeDocument/2006/relationships/image"/><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arget="../media/image6.png" Type="http://schemas.openxmlformats.org/officeDocument/2006/relationships/image"/><Relationship Id="rId2" Target="https://app.fairu.net/" TargetMode="External" Type="http://schemas.openxmlformats.org/officeDocument/2006/relationships/hyperlink"/><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Tree>
    <p:extLst>
      <p:ext uri="{BB962C8B-B14F-4D97-AF65-F5344CB8AC3E}">
        <p14:creationId xmlns:p14="http://schemas.microsoft.com/office/powerpoint/2010/main" val="4394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A05214-F820-6847-AB45-89590A1D8DAC}"/>
              </a:ext>
            </a:extLst>
          </p:cNvPr>
          <p:cNvPicPr>
            <a:picLocks noChangeAspect="1"/>
          </p:cNvPicPr>
          <p:nvPr/>
        </p:nvPicPr>
        <p:blipFill>
          <a:blip r:embed="rId2"/>
          <a:stretch>
            <a:fillRect/>
          </a:stretch>
        </p:blipFill>
        <p:spPr>
          <a:xfrm>
            <a:off x="48148" y="0"/>
            <a:ext cx="12095703" cy="6858000"/>
          </a:xfrm>
          <a:prstGeom prst="rect">
            <a:avLst/>
          </a:prstGeom>
        </p:spPr>
      </p:pic>
    </p:spTree>
    <p:extLst>
      <p:ext uri="{BB962C8B-B14F-4D97-AF65-F5344CB8AC3E}">
        <p14:creationId xmlns:p14="http://schemas.microsoft.com/office/powerpoint/2010/main" val="77025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905A55-2493-0F44-B801-C8B31BAE22F8}"/>
              </a:ext>
            </a:extLst>
          </p:cNvPr>
          <p:cNvPicPr>
            <a:picLocks noChangeAspect="1"/>
          </p:cNvPicPr>
          <p:nvPr/>
        </p:nvPicPr>
        <p:blipFill>
          <a:blip r:embed="rId2"/>
          <a:stretch>
            <a:fillRect/>
          </a:stretch>
        </p:blipFill>
        <p:spPr>
          <a:xfrm>
            <a:off x="48148" y="0"/>
            <a:ext cx="12095703" cy="6858000"/>
          </a:xfrm>
          <a:prstGeom prst="rect">
            <a:avLst/>
          </a:prstGeom>
        </p:spPr>
      </p:pic>
      <p:sp>
        <p:nvSpPr>
          <p:cNvPr id="6" name="Oval 5">
            <a:extLst>
              <a:ext uri="{FF2B5EF4-FFF2-40B4-BE49-F238E27FC236}">
                <a16:creationId xmlns:a16="http://schemas.microsoft.com/office/drawing/2014/main" id="{3989D93B-BF1B-A84A-ACA3-A60AE4F97A38}"/>
              </a:ext>
            </a:extLst>
          </p:cNvPr>
          <p:cNvSpPr/>
          <p:nvPr/>
        </p:nvSpPr>
        <p:spPr>
          <a:xfrm>
            <a:off x="6196333" y="4252479"/>
            <a:ext cx="144379" cy="144379"/>
          </a:xfrm>
          <a:prstGeom prst="ellipse">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4668E9A-98CE-B340-B355-1C757B094173}"/>
              </a:ext>
            </a:extLst>
          </p:cNvPr>
          <p:cNvCxnSpPr>
            <a:cxnSpLocks/>
          </p:cNvCxnSpPr>
          <p:nvPr/>
        </p:nvCxnSpPr>
        <p:spPr>
          <a:xfrm>
            <a:off x="1530342" y="4324669"/>
            <a:ext cx="5250704"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FD5FF5-F4EB-AF4C-B0A7-20321369FCED}"/>
              </a:ext>
            </a:extLst>
          </p:cNvPr>
          <p:cNvCxnSpPr>
            <a:cxnSpLocks/>
          </p:cNvCxnSpPr>
          <p:nvPr/>
        </p:nvCxnSpPr>
        <p:spPr>
          <a:xfrm flipH="1">
            <a:off x="6268523" y="4188237"/>
            <a:ext cx="1604" cy="913252"/>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7308DC0-C528-444D-8259-4C295CD59CFB}"/>
              </a:ext>
            </a:extLst>
          </p:cNvPr>
          <p:cNvSpPr/>
          <p:nvPr/>
        </p:nvSpPr>
        <p:spPr>
          <a:xfrm>
            <a:off x="6617236" y="2511682"/>
            <a:ext cx="3767089" cy="667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 probability of a loss &gt;= ~$370K</a:t>
            </a:r>
          </a:p>
        </p:txBody>
      </p:sp>
      <p:cxnSp>
        <p:nvCxnSpPr>
          <p:cNvPr id="10" name="Straight Arrow Connector 9">
            <a:extLst>
              <a:ext uri="{FF2B5EF4-FFF2-40B4-BE49-F238E27FC236}">
                <a16:creationId xmlns:a16="http://schemas.microsoft.com/office/drawing/2014/main" id="{5256A264-A502-9449-8E41-23955EC83A71}"/>
              </a:ext>
            </a:extLst>
          </p:cNvPr>
          <p:cNvCxnSpPr>
            <a:cxnSpLocks/>
          </p:cNvCxnSpPr>
          <p:nvPr/>
        </p:nvCxnSpPr>
        <p:spPr>
          <a:xfrm flipH="1">
            <a:off x="6477954" y="3179592"/>
            <a:ext cx="1542687" cy="9879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68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905A55-2493-0F44-B801-C8B31BAE22F8}"/>
              </a:ext>
            </a:extLst>
          </p:cNvPr>
          <p:cNvPicPr>
            <a:picLocks noChangeAspect="1"/>
          </p:cNvPicPr>
          <p:nvPr/>
        </p:nvPicPr>
        <p:blipFill>
          <a:blip r:embed="rId2"/>
          <a:stretch>
            <a:fillRect/>
          </a:stretch>
        </p:blipFill>
        <p:spPr>
          <a:xfrm>
            <a:off x="48148" y="0"/>
            <a:ext cx="12095703" cy="6858000"/>
          </a:xfrm>
          <a:prstGeom prst="rect">
            <a:avLst/>
          </a:prstGeom>
        </p:spPr>
      </p:pic>
      <p:pic>
        <p:nvPicPr>
          <p:cNvPr id="14" name="Picture 13">
            <a:extLst>
              <a:ext uri="{FF2B5EF4-FFF2-40B4-BE49-F238E27FC236}">
                <a16:creationId xmlns:a16="http://schemas.microsoft.com/office/drawing/2014/main" id="{11A85526-06C2-264C-B5DC-1F6F4FB9C928}"/>
              </a:ext>
            </a:extLst>
          </p:cNvPr>
          <p:cNvPicPr>
            <a:picLocks noChangeAspect="1"/>
          </p:cNvPicPr>
          <p:nvPr/>
        </p:nvPicPr>
        <p:blipFill>
          <a:blip r:embed="rId3"/>
          <a:stretch>
            <a:fillRect/>
          </a:stretch>
        </p:blipFill>
        <p:spPr>
          <a:xfrm>
            <a:off x="3286407" y="1059252"/>
            <a:ext cx="5619184" cy="595655"/>
          </a:xfrm>
          <a:prstGeom prst="rect">
            <a:avLst/>
          </a:prstGeom>
        </p:spPr>
      </p:pic>
      <p:sp>
        <p:nvSpPr>
          <p:cNvPr id="15" name="Rectangle 14">
            <a:extLst>
              <a:ext uri="{FF2B5EF4-FFF2-40B4-BE49-F238E27FC236}">
                <a16:creationId xmlns:a16="http://schemas.microsoft.com/office/drawing/2014/main" id="{9928FF8D-CA8F-F547-8358-261E59F75C6C}"/>
              </a:ext>
            </a:extLst>
          </p:cNvPr>
          <p:cNvSpPr/>
          <p:nvPr/>
        </p:nvSpPr>
        <p:spPr>
          <a:xfrm>
            <a:off x="6960583" y="2126216"/>
            <a:ext cx="4673120" cy="1496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if the organization does not want to take any risk in regards to this scenario? How much would its insurance coverage need to be?</a:t>
            </a:r>
          </a:p>
        </p:txBody>
      </p:sp>
      <p:sp>
        <p:nvSpPr>
          <p:cNvPr id="16" name="Rectangle 15">
            <a:extLst>
              <a:ext uri="{FF2B5EF4-FFF2-40B4-BE49-F238E27FC236}">
                <a16:creationId xmlns:a16="http://schemas.microsoft.com/office/drawing/2014/main" id="{C6D96B94-D5F6-FA42-B3A7-605E0610B8B2}"/>
              </a:ext>
            </a:extLst>
          </p:cNvPr>
          <p:cNvSpPr/>
          <p:nvPr/>
        </p:nvSpPr>
        <p:spPr>
          <a:xfrm>
            <a:off x="5859356" y="2126216"/>
            <a:ext cx="1101227" cy="14966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spTree>
    <p:extLst>
      <p:ext uri="{BB962C8B-B14F-4D97-AF65-F5344CB8AC3E}">
        <p14:creationId xmlns:p14="http://schemas.microsoft.com/office/powerpoint/2010/main" val="181922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C874-F957-1B47-AF05-30E23BFF4113}"/>
              </a:ext>
            </a:extLst>
          </p:cNvPr>
          <p:cNvSpPr>
            <a:spLocks noGrp="1"/>
          </p:cNvSpPr>
          <p:nvPr>
            <p:ph type="title"/>
          </p:nvPr>
        </p:nvSpPr>
        <p:spPr/>
        <p:txBody>
          <a:bodyPr/>
          <a:lstStyle/>
          <a:p>
            <a:r>
              <a:rPr lang="en-US" dirty="0"/>
              <a:t>Re-Running the Same Simulation</a:t>
            </a:r>
          </a:p>
        </p:txBody>
      </p:sp>
      <p:sp>
        <p:nvSpPr>
          <p:cNvPr id="3" name="Content Placeholder 2">
            <a:extLst>
              <a:ext uri="{FF2B5EF4-FFF2-40B4-BE49-F238E27FC236}">
                <a16:creationId xmlns:a16="http://schemas.microsoft.com/office/drawing/2014/main" id="{7617F27C-7D92-7249-9122-A75110CF65DB}"/>
              </a:ext>
            </a:extLst>
          </p:cNvPr>
          <p:cNvSpPr>
            <a:spLocks noGrp="1"/>
          </p:cNvSpPr>
          <p:nvPr>
            <p:ph idx="1"/>
          </p:nvPr>
        </p:nvSpPr>
        <p:spPr>
          <a:xfrm>
            <a:off x="1320800" y="1474921"/>
            <a:ext cx="10033000" cy="1163902"/>
          </a:xfr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buNone/>
            </a:pPr>
            <a:r>
              <a:rPr lang="en-US" sz="2400" dirty="0">
                <a:solidFill>
                  <a:schemeClr val="lt1"/>
                </a:solidFill>
              </a:rPr>
              <a:t>Can you explain why we do get slightly different results when we re-run the simulation or why the results of other students differ from yours?</a:t>
            </a:r>
          </a:p>
        </p:txBody>
      </p:sp>
      <p:sp>
        <p:nvSpPr>
          <p:cNvPr id="8" name="Rectangle 7">
            <a:extLst>
              <a:ext uri="{FF2B5EF4-FFF2-40B4-BE49-F238E27FC236}">
                <a16:creationId xmlns:a16="http://schemas.microsoft.com/office/drawing/2014/main" id="{6A04847D-B9BA-B349-A642-F8B3A0397C8B}"/>
              </a:ext>
            </a:extLst>
          </p:cNvPr>
          <p:cNvSpPr/>
          <p:nvPr/>
        </p:nvSpPr>
        <p:spPr>
          <a:xfrm>
            <a:off x="365244" y="1474921"/>
            <a:ext cx="955556" cy="11639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a:t>
            </a:r>
          </a:p>
        </p:txBody>
      </p:sp>
      <p:pic>
        <p:nvPicPr>
          <p:cNvPr id="13" name="Picture 12">
            <a:extLst>
              <a:ext uri="{FF2B5EF4-FFF2-40B4-BE49-F238E27FC236}">
                <a16:creationId xmlns:a16="http://schemas.microsoft.com/office/drawing/2014/main" id="{D24D45F8-07AF-5A49-9B3D-55F00E72AB98}"/>
              </a:ext>
            </a:extLst>
          </p:cNvPr>
          <p:cNvPicPr>
            <a:picLocks noChangeAspect="1"/>
          </p:cNvPicPr>
          <p:nvPr/>
        </p:nvPicPr>
        <p:blipFill>
          <a:blip r:embed="rId2"/>
          <a:stretch>
            <a:fillRect/>
          </a:stretch>
        </p:blipFill>
        <p:spPr>
          <a:xfrm>
            <a:off x="2208213" y="2800484"/>
            <a:ext cx="7308851" cy="774766"/>
          </a:xfrm>
          <a:prstGeom prst="rect">
            <a:avLst/>
          </a:prstGeom>
        </p:spPr>
      </p:pic>
      <p:pic>
        <p:nvPicPr>
          <p:cNvPr id="4" name="Picture 3">
            <a:extLst>
              <a:ext uri="{FF2B5EF4-FFF2-40B4-BE49-F238E27FC236}">
                <a16:creationId xmlns:a16="http://schemas.microsoft.com/office/drawing/2014/main" id="{02BA444A-00E0-6C41-853F-A46849F25CE6}"/>
              </a:ext>
            </a:extLst>
          </p:cNvPr>
          <p:cNvPicPr>
            <a:picLocks noChangeAspect="1"/>
          </p:cNvPicPr>
          <p:nvPr/>
        </p:nvPicPr>
        <p:blipFill>
          <a:blip r:embed="rId3"/>
          <a:stretch>
            <a:fillRect/>
          </a:stretch>
        </p:blipFill>
        <p:spPr>
          <a:xfrm>
            <a:off x="2208215" y="3680068"/>
            <a:ext cx="7308851" cy="686872"/>
          </a:xfrm>
          <a:prstGeom prst="rect">
            <a:avLst/>
          </a:prstGeom>
        </p:spPr>
      </p:pic>
      <p:pic>
        <p:nvPicPr>
          <p:cNvPr id="5" name="Picture 4">
            <a:extLst>
              <a:ext uri="{FF2B5EF4-FFF2-40B4-BE49-F238E27FC236}">
                <a16:creationId xmlns:a16="http://schemas.microsoft.com/office/drawing/2014/main" id="{15228A5A-4420-1948-B5B1-B7FE47009F55}"/>
              </a:ext>
            </a:extLst>
          </p:cNvPr>
          <p:cNvPicPr>
            <a:picLocks noChangeAspect="1"/>
          </p:cNvPicPr>
          <p:nvPr/>
        </p:nvPicPr>
        <p:blipFill>
          <a:blip r:embed="rId4"/>
          <a:stretch>
            <a:fillRect/>
          </a:stretch>
        </p:blipFill>
        <p:spPr>
          <a:xfrm>
            <a:off x="2208215" y="4471758"/>
            <a:ext cx="7308850" cy="721532"/>
          </a:xfrm>
          <a:prstGeom prst="rect">
            <a:avLst/>
          </a:prstGeom>
        </p:spPr>
      </p:pic>
      <p:pic>
        <p:nvPicPr>
          <p:cNvPr id="6" name="Picture 5">
            <a:extLst>
              <a:ext uri="{FF2B5EF4-FFF2-40B4-BE49-F238E27FC236}">
                <a16:creationId xmlns:a16="http://schemas.microsoft.com/office/drawing/2014/main" id="{DEC6E5DC-6135-3F4D-966D-B512C93837FF}"/>
              </a:ext>
            </a:extLst>
          </p:cNvPr>
          <p:cNvPicPr>
            <a:picLocks noChangeAspect="1"/>
          </p:cNvPicPr>
          <p:nvPr/>
        </p:nvPicPr>
        <p:blipFill>
          <a:blip r:embed="rId5"/>
          <a:stretch>
            <a:fillRect/>
          </a:stretch>
        </p:blipFill>
        <p:spPr>
          <a:xfrm>
            <a:off x="2208213" y="5298109"/>
            <a:ext cx="7335574" cy="721532"/>
          </a:xfrm>
          <a:prstGeom prst="rect">
            <a:avLst/>
          </a:prstGeom>
        </p:spPr>
      </p:pic>
      <p:pic>
        <p:nvPicPr>
          <p:cNvPr id="7" name="Picture 6">
            <a:extLst>
              <a:ext uri="{FF2B5EF4-FFF2-40B4-BE49-F238E27FC236}">
                <a16:creationId xmlns:a16="http://schemas.microsoft.com/office/drawing/2014/main" id="{FB6E6EB7-720C-2841-8564-FCA05FF6FC2B}"/>
              </a:ext>
            </a:extLst>
          </p:cNvPr>
          <p:cNvPicPr>
            <a:picLocks noChangeAspect="1"/>
          </p:cNvPicPr>
          <p:nvPr/>
        </p:nvPicPr>
        <p:blipFill>
          <a:blip r:embed="rId6"/>
          <a:stretch>
            <a:fillRect/>
          </a:stretch>
        </p:blipFill>
        <p:spPr>
          <a:xfrm>
            <a:off x="2208214" y="6060223"/>
            <a:ext cx="7335574" cy="723995"/>
          </a:xfrm>
          <a:prstGeom prst="rect">
            <a:avLst/>
          </a:prstGeom>
        </p:spPr>
      </p:pic>
    </p:spTree>
    <p:extLst>
      <p:ext uri="{BB962C8B-B14F-4D97-AF65-F5344CB8AC3E}">
        <p14:creationId xmlns:p14="http://schemas.microsoft.com/office/powerpoint/2010/main" val="4179031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F13CDA-28EB-B94A-A2F5-5428C6589052}"/>
              </a:ext>
            </a:extLst>
          </p:cNvPr>
          <p:cNvPicPr>
            <a:picLocks noChangeAspect="1"/>
          </p:cNvPicPr>
          <p:nvPr/>
        </p:nvPicPr>
        <p:blipFill>
          <a:blip r:embed="rId3"/>
          <a:stretch>
            <a:fillRect/>
          </a:stretch>
        </p:blipFill>
        <p:spPr>
          <a:xfrm>
            <a:off x="1358625" y="841972"/>
            <a:ext cx="9638499" cy="6011500"/>
          </a:xfrm>
          <a:prstGeom prst="rect">
            <a:avLst/>
          </a:prstGeom>
        </p:spPr>
      </p:pic>
      <p:sp>
        <p:nvSpPr>
          <p:cNvPr id="16" name="TextBox 15">
            <a:extLst>
              <a:ext uri="{FF2B5EF4-FFF2-40B4-BE49-F238E27FC236}">
                <a16:creationId xmlns:a16="http://schemas.microsoft.com/office/drawing/2014/main" id="{40AFF52C-DDE6-AF4D-81F4-00F44469448A}"/>
              </a:ext>
            </a:extLst>
          </p:cNvPr>
          <p:cNvSpPr txBox="1"/>
          <p:nvPr/>
        </p:nvSpPr>
        <p:spPr>
          <a:xfrm>
            <a:off x="3430328" y="192720"/>
            <a:ext cx="5926622" cy="584775"/>
          </a:xfrm>
          <a:prstGeom prst="rect">
            <a:avLst/>
          </a:prstGeom>
          <a:noFill/>
        </p:spPr>
        <p:txBody>
          <a:bodyPr wrap="none" rtlCol="0">
            <a:spAutoFit/>
          </a:bodyPr>
          <a:lstStyle/>
          <a:p>
            <a:r>
              <a:rPr lang="en-US" sz="3200" b="1" dirty="0"/>
              <a:t>Event Summary (Non-Annualized)</a:t>
            </a:r>
          </a:p>
        </p:txBody>
      </p:sp>
      <p:grpSp>
        <p:nvGrpSpPr>
          <p:cNvPr id="32" name="Group 31">
            <a:extLst>
              <a:ext uri="{FF2B5EF4-FFF2-40B4-BE49-F238E27FC236}">
                <a16:creationId xmlns:a16="http://schemas.microsoft.com/office/drawing/2014/main" id="{328B6969-3455-6846-AD7E-305C6AC33697}"/>
              </a:ext>
            </a:extLst>
          </p:cNvPr>
          <p:cNvGrpSpPr/>
          <p:nvPr/>
        </p:nvGrpSpPr>
        <p:grpSpPr>
          <a:xfrm>
            <a:off x="2947692" y="2399168"/>
            <a:ext cx="8803706" cy="4065008"/>
            <a:chOff x="2947692" y="2399168"/>
            <a:chExt cx="8803706" cy="4065008"/>
          </a:xfrm>
        </p:grpSpPr>
        <p:sp>
          <p:nvSpPr>
            <p:cNvPr id="6" name="Rectangle 5">
              <a:extLst>
                <a:ext uri="{FF2B5EF4-FFF2-40B4-BE49-F238E27FC236}">
                  <a16:creationId xmlns:a16="http://schemas.microsoft.com/office/drawing/2014/main" id="{3175EF84-62CF-8740-BAB0-7269DC299C63}"/>
                </a:ext>
              </a:extLst>
            </p:cNvPr>
            <p:cNvSpPr/>
            <p:nvPr/>
          </p:nvSpPr>
          <p:spPr>
            <a:xfrm>
              <a:off x="7458185" y="3503693"/>
              <a:ext cx="526971" cy="7861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t>
              </a:r>
            </a:p>
          </p:txBody>
        </p:sp>
        <p:cxnSp>
          <p:nvCxnSpPr>
            <p:cNvPr id="9" name="Curved Connector 8">
              <a:extLst>
                <a:ext uri="{FF2B5EF4-FFF2-40B4-BE49-F238E27FC236}">
                  <a16:creationId xmlns:a16="http://schemas.microsoft.com/office/drawing/2014/main" id="{2B19B4B3-F45A-4C40-A007-4D02A4022572}"/>
                </a:ext>
              </a:extLst>
            </p:cNvPr>
            <p:cNvCxnSpPr>
              <a:cxnSpLocks/>
            </p:cNvCxnSpPr>
            <p:nvPr/>
          </p:nvCxnSpPr>
          <p:spPr>
            <a:xfrm rot="10800000">
              <a:off x="10749575" y="3186820"/>
              <a:ext cx="675900" cy="316872"/>
            </a:xfrm>
            <a:prstGeom prst="curvedConnector3">
              <a:avLst>
                <a:gd name="adj1" fmla="val 3119"/>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E68F2DD6-76C1-2846-AEDA-C09DBB837E63}"/>
                </a:ext>
              </a:extLst>
            </p:cNvPr>
            <p:cNvCxnSpPr>
              <a:cxnSpLocks/>
            </p:cNvCxnSpPr>
            <p:nvPr/>
          </p:nvCxnSpPr>
          <p:spPr>
            <a:xfrm rot="5400000">
              <a:off x="10011321" y="4941380"/>
              <a:ext cx="2344851" cy="700742"/>
            </a:xfrm>
            <a:prstGeom prst="curvedConnector3">
              <a:avLst>
                <a:gd name="adj1" fmla="val 9942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C07C8B4-0451-814F-B735-423BB3F21BB6}"/>
                </a:ext>
              </a:extLst>
            </p:cNvPr>
            <p:cNvSpPr/>
            <p:nvPr/>
          </p:nvSpPr>
          <p:spPr>
            <a:xfrm>
              <a:off x="7985156" y="3503692"/>
              <a:ext cx="3766242" cy="7861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Forecasted loss per event.</a:t>
              </a:r>
            </a:p>
          </p:txBody>
        </p:sp>
        <p:sp>
          <p:nvSpPr>
            <p:cNvPr id="26" name="Rectangle 25">
              <a:extLst>
                <a:ext uri="{FF2B5EF4-FFF2-40B4-BE49-F238E27FC236}">
                  <a16:creationId xmlns:a16="http://schemas.microsoft.com/office/drawing/2014/main" id="{5A6695DC-7208-844E-B378-17BF6672C2B5}"/>
                </a:ext>
              </a:extLst>
            </p:cNvPr>
            <p:cNvSpPr/>
            <p:nvPr/>
          </p:nvSpPr>
          <p:spPr>
            <a:xfrm>
              <a:off x="2947692" y="3503693"/>
              <a:ext cx="526971" cy="7861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t>
              </a:r>
            </a:p>
          </p:txBody>
        </p:sp>
        <p:cxnSp>
          <p:nvCxnSpPr>
            <p:cNvPr id="29" name="Curved Connector 28">
              <a:extLst>
                <a:ext uri="{FF2B5EF4-FFF2-40B4-BE49-F238E27FC236}">
                  <a16:creationId xmlns:a16="http://schemas.microsoft.com/office/drawing/2014/main" id="{28CE0EB6-895C-884F-A972-2D69BAE57843}"/>
                </a:ext>
              </a:extLst>
            </p:cNvPr>
            <p:cNvCxnSpPr/>
            <p:nvPr/>
          </p:nvCxnSpPr>
          <p:spPr>
            <a:xfrm flipV="1">
              <a:off x="3920150" y="2399168"/>
              <a:ext cx="2018923" cy="110452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3B52F6F8-DF74-D549-806D-F02A85DD3EC5}"/>
                </a:ext>
              </a:extLst>
            </p:cNvPr>
            <p:cNvCxnSpPr/>
            <p:nvPr/>
          </p:nvCxnSpPr>
          <p:spPr>
            <a:xfrm>
              <a:off x="4227968" y="4200808"/>
              <a:ext cx="1439501" cy="142139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FF9705C-756D-2B42-A699-0EB618C2482C}"/>
                </a:ext>
              </a:extLst>
            </p:cNvPr>
            <p:cNvSpPr/>
            <p:nvPr/>
          </p:nvSpPr>
          <p:spPr>
            <a:xfrm>
              <a:off x="3474663" y="3503692"/>
              <a:ext cx="3766242" cy="7861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Loss events per year.</a:t>
              </a:r>
            </a:p>
          </p:txBody>
        </p:sp>
      </p:grpSp>
    </p:spTree>
    <p:extLst>
      <p:ext uri="{BB962C8B-B14F-4D97-AF65-F5344CB8AC3E}">
        <p14:creationId xmlns:p14="http://schemas.microsoft.com/office/powerpoint/2010/main" val="78015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A1089DF-1321-3F4A-9C2E-9A4174ACE24F}"/>
              </a:ext>
            </a:extLst>
          </p:cNvPr>
          <p:cNvPicPr>
            <a:picLocks noChangeAspect="1"/>
          </p:cNvPicPr>
          <p:nvPr/>
        </p:nvPicPr>
        <p:blipFill>
          <a:blip r:embed="rId2"/>
          <a:stretch>
            <a:fillRect/>
          </a:stretch>
        </p:blipFill>
        <p:spPr>
          <a:xfrm>
            <a:off x="218314" y="686250"/>
            <a:ext cx="9638499" cy="6011500"/>
          </a:xfrm>
          <a:prstGeom prst="rect">
            <a:avLst/>
          </a:prstGeom>
        </p:spPr>
      </p:pic>
      <p:grpSp>
        <p:nvGrpSpPr>
          <p:cNvPr id="12" name="Group 11">
            <a:extLst>
              <a:ext uri="{FF2B5EF4-FFF2-40B4-BE49-F238E27FC236}">
                <a16:creationId xmlns:a16="http://schemas.microsoft.com/office/drawing/2014/main" id="{FC7F40A9-952C-6643-A2A6-07FF54AEF5F9}"/>
              </a:ext>
            </a:extLst>
          </p:cNvPr>
          <p:cNvGrpSpPr/>
          <p:nvPr/>
        </p:nvGrpSpPr>
        <p:grpSpPr>
          <a:xfrm>
            <a:off x="5303520" y="82937"/>
            <a:ext cx="6527747" cy="5020619"/>
            <a:chOff x="5303520" y="82937"/>
            <a:chExt cx="6527747" cy="5020619"/>
          </a:xfrm>
        </p:grpSpPr>
        <p:grpSp>
          <p:nvGrpSpPr>
            <p:cNvPr id="2" name="Group 1">
              <a:extLst>
                <a:ext uri="{FF2B5EF4-FFF2-40B4-BE49-F238E27FC236}">
                  <a16:creationId xmlns:a16="http://schemas.microsoft.com/office/drawing/2014/main" id="{CB405637-EBB3-454B-8877-7B5E1D9629E6}"/>
                </a:ext>
              </a:extLst>
            </p:cNvPr>
            <p:cNvGrpSpPr/>
            <p:nvPr/>
          </p:nvGrpSpPr>
          <p:grpSpPr>
            <a:xfrm>
              <a:off x="5303520" y="82937"/>
              <a:ext cx="6527747" cy="879086"/>
              <a:chOff x="-960480" y="2214137"/>
              <a:chExt cx="6527747" cy="879086"/>
            </a:xfrm>
          </p:grpSpPr>
          <p:sp>
            <p:nvSpPr>
              <p:cNvPr id="3" name="Rectangle 2">
                <a:extLst>
                  <a:ext uri="{FF2B5EF4-FFF2-40B4-BE49-F238E27FC236}">
                    <a16:creationId xmlns:a16="http://schemas.microsoft.com/office/drawing/2014/main" id="{F607241E-F0EA-A84A-9399-A295AB637308}"/>
                  </a:ext>
                </a:extLst>
              </p:cNvPr>
              <p:cNvSpPr/>
              <p:nvPr/>
            </p:nvSpPr>
            <p:spPr>
              <a:xfrm>
                <a:off x="127175" y="2214137"/>
                <a:ext cx="5440092" cy="879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Values shown are </a:t>
                </a:r>
                <a:r>
                  <a:rPr lang="en-US" b="1" dirty="0"/>
                  <a:t>not</a:t>
                </a:r>
                <a:r>
                  <a:rPr lang="en-US" dirty="0"/>
                  <a:t> our estimates but the actual values used in this particular simulation or resulting from the simulation.</a:t>
                </a:r>
              </a:p>
            </p:txBody>
          </p:sp>
          <p:sp>
            <p:nvSpPr>
              <p:cNvPr id="5" name="Rectangle 4">
                <a:extLst>
                  <a:ext uri="{FF2B5EF4-FFF2-40B4-BE49-F238E27FC236}">
                    <a16:creationId xmlns:a16="http://schemas.microsoft.com/office/drawing/2014/main" id="{1AD7A4FC-06A0-F145-88A2-1761360AE37A}"/>
                  </a:ext>
                </a:extLst>
              </p:cNvPr>
              <p:cNvSpPr/>
              <p:nvPr/>
            </p:nvSpPr>
            <p:spPr>
              <a:xfrm>
                <a:off x="-960480" y="2214137"/>
                <a:ext cx="1087655" cy="87908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a:t>
                </a:r>
              </a:p>
            </p:txBody>
          </p:sp>
        </p:grpSp>
        <p:sp>
          <p:nvSpPr>
            <p:cNvPr id="9" name="Rectangle 8">
              <a:extLst>
                <a:ext uri="{FF2B5EF4-FFF2-40B4-BE49-F238E27FC236}">
                  <a16:creationId xmlns:a16="http://schemas.microsoft.com/office/drawing/2014/main" id="{B976B94C-6E49-F64F-BD41-F514EC1D04C3}"/>
                </a:ext>
              </a:extLst>
            </p:cNvPr>
            <p:cNvSpPr/>
            <p:nvPr/>
          </p:nvSpPr>
          <p:spPr>
            <a:xfrm>
              <a:off x="6477511" y="3515784"/>
              <a:ext cx="4181356" cy="7483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Our SLEF estimates were percentages and changed into frequencies.</a:t>
              </a:r>
            </a:p>
          </p:txBody>
        </p:sp>
        <p:sp>
          <p:nvSpPr>
            <p:cNvPr id="10" name="Bent Arrow 9">
              <a:extLst>
                <a:ext uri="{FF2B5EF4-FFF2-40B4-BE49-F238E27FC236}">
                  <a16:creationId xmlns:a16="http://schemas.microsoft.com/office/drawing/2014/main" id="{8699FD9D-6752-EC4D-97E8-570DDDDBD272}"/>
                </a:ext>
              </a:extLst>
            </p:cNvPr>
            <p:cNvSpPr/>
            <p:nvPr/>
          </p:nvSpPr>
          <p:spPr>
            <a:xfrm rot="16200000" flipH="1">
              <a:off x="5485675" y="4111721"/>
              <a:ext cx="1357271" cy="62640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69438CA-FC06-FA4D-9DB4-54F3BFB9C6A5}"/>
                </a:ext>
              </a:extLst>
            </p:cNvPr>
            <p:cNvSpPr/>
            <p:nvPr/>
          </p:nvSpPr>
          <p:spPr>
            <a:xfrm flipH="1">
              <a:off x="10658867" y="3692000"/>
              <a:ext cx="517828" cy="62640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5" name="Picture 14">
            <a:extLst>
              <a:ext uri="{FF2B5EF4-FFF2-40B4-BE49-F238E27FC236}">
                <a16:creationId xmlns:a16="http://schemas.microsoft.com/office/drawing/2014/main" id="{A05B3E4F-39C4-BF4A-93F8-2240E214F985}"/>
              </a:ext>
            </a:extLst>
          </p:cNvPr>
          <p:cNvPicPr>
            <a:picLocks noChangeAspect="1"/>
          </p:cNvPicPr>
          <p:nvPr/>
        </p:nvPicPr>
        <p:blipFill>
          <a:blip r:embed="rId3"/>
          <a:stretch>
            <a:fillRect/>
          </a:stretch>
        </p:blipFill>
        <p:spPr>
          <a:xfrm>
            <a:off x="9804202" y="4241899"/>
            <a:ext cx="2227158" cy="1357271"/>
          </a:xfrm>
          <a:prstGeom prst="rect">
            <a:avLst/>
          </a:prstGeom>
        </p:spPr>
      </p:pic>
      <p:pic>
        <p:nvPicPr>
          <p:cNvPr id="16" name="Picture 15">
            <a:extLst>
              <a:ext uri="{FF2B5EF4-FFF2-40B4-BE49-F238E27FC236}">
                <a16:creationId xmlns:a16="http://schemas.microsoft.com/office/drawing/2014/main" id="{8022C27C-3BC9-6049-8DFA-5B1EF53204A7}"/>
              </a:ext>
            </a:extLst>
          </p:cNvPr>
          <p:cNvPicPr>
            <a:picLocks noChangeAspect="1"/>
          </p:cNvPicPr>
          <p:nvPr/>
        </p:nvPicPr>
        <p:blipFill>
          <a:blip r:embed="rId4"/>
          <a:stretch>
            <a:fillRect/>
          </a:stretch>
        </p:blipFill>
        <p:spPr>
          <a:xfrm>
            <a:off x="9804202" y="5498326"/>
            <a:ext cx="2227158" cy="1359674"/>
          </a:xfrm>
          <a:prstGeom prst="rect">
            <a:avLst/>
          </a:prstGeom>
        </p:spPr>
      </p:pic>
      <p:pic>
        <p:nvPicPr>
          <p:cNvPr id="17" name="Picture 16">
            <a:extLst>
              <a:ext uri="{FF2B5EF4-FFF2-40B4-BE49-F238E27FC236}">
                <a16:creationId xmlns:a16="http://schemas.microsoft.com/office/drawing/2014/main" id="{CE1BF188-7FED-724F-942A-5440DB055C10}"/>
              </a:ext>
            </a:extLst>
          </p:cNvPr>
          <p:cNvPicPr>
            <a:picLocks noChangeAspect="1"/>
          </p:cNvPicPr>
          <p:nvPr/>
        </p:nvPicPr>
        <p:blipFill>
          <a:blip r:embed="rId5"/>
          <a:stretch>
            <a:fillRect/>
          </a:stretch>
        </p:blipFill>
        <p:spPr>
          <a:xfrm>
            <a:off x="9804202" y="1384926"/>
            <a:ext cx="2227158" cy="1359674"/>
          </a:xfrm>
          <a:prstGeom prst="rect">
            <a:avLst/>
          </a:prstGeom>
        </p:spPr>
      </p:pic>
    </p:spTree>
    <p:extLst>
      <p:ext uri="{BB962C8B-B14F-4D97-AF65-F5344CB8AC3E}">
        <p14:creationId xmlns:p14="http://schemas.microsoft.com/office/powerpoint/2010/main" val="284990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67F9-E9C1-DD49-889B-D4BB2B9888E9}"/>
              </a:ext>
            </a:extLst>
          </p:cNvPr>
          <p:cNvSpPr>
            <a:spLocks noGrp="1"/>
          </p:cNvSpPr>
          <p:nvPr>
            <p:ph type="title"/>
          </p:nvPr>
        </p:nvSpPr>
        <p:spPr/>
        <p:txBody>
          <a:bodyPr/>
          <a:lstStyle/>
          <a:p>
            <a:r>
              <a:rPr lang="en-US" dirty="0"/>
              <a:t>Interested in the math?	</a:t>
            </a:r>
          </a:p>
        </p:txBody>
      </p:sp>
      <p:sp>
        <p:nvSpPr>
          <p:cNvPr id="3" name="Content Placeholder 2">
            <a:extLst>
              <a:ext uri="{FF2B5EF4-FFF2-40B4-BE49-F238E27FC236}">
                <a16:creationId xmlns:a16="http://schemas.microsoft.com/office/drawing/2014/main" id="{588044EE-8D7B-C64B-B9A5-F63A29B1C0C8}"/>
              </a:ext>
            </a:extLst>
          </p:cNvPr>
          <p:cNvSpPr>
            <a:spLocks noGrp="1"/>
          </p:cNvSpPr>
          <p:nvPr>
            <p:ph idx="1"/>
          </p:nvPr>
        </p:nvSpPr>
        <p:spPr/>
        <p:txBody>
          <a:bodyPr>
            <a:normAutofit/>
          </a:bodyPr>
          <a:lstStyle/>
          <a:p>
            <a:r>
              <a:rPr lang="en-US" dirty="0"/>
              <a:t>If you are interested in the math behind all the calculations, checkout:</a:t>
            </a:r>
          </a:p>
          <a:p>
            <a:pPr marL="0" indent="0">
              <a:buNone/>
            </a:pPr>
            <a:r>
              <a:rPr lang="en-US" cap="all" dirty="0">
                <a:solidFill>
                  <a:srgbClr val="0070C0"/>
                </a:solidFill>
              </a:rPr>
              <a:t>OPEN FAIR™ TOOL WITH SIPMATH™ DISTRIBUTIONS: GUIDE TO THE THEORY OF OPERATION - </a:t>
            </a:r>
            <a:r>
              <a:rPr lang="en-US" cap="all" dirty="0"/>
              <a:t>REFERENCE: G181</a:t>
            </a:r>
          </a:p>
          <a:p>
            <a:pPr marL="0" indent="0">
              <a:buNone/>
            </a:pPr>
            <a:endParaRPr lang="en-US" i="1" dirty="0"/>
          </a:p>
          <a:p>
            <a:pPr marL="0" indent="0">
              <a:buNone/>
            </a:pPr>
            <a:r>
              <a:rPr lang="en-US" i="1" dirty="0"/>
              <a:t>“This document defines the algorithms that can be used to produce an acceptable implementation of the Open FAIR™ Risk Analysis (O-RA) standard, a standard of The Open Group.”</a:t>
            </a:r>
            <a:endParaRPr lang="en-US" i="1" cap="all" dirty="0"/>
          </a:p>
          <a:p>
            <a:pPr marL="0" indent="0">
              <a:buNone/>
            </a:pPr>
            <a:endParaRPr lang="en-US" dirty="0">
              <a:hlinkClick r:id="rId2"/>
            </a:endParaRPr>
          </a:p>
          <a:p>
            <a:pPr marL="0" indent="0">
              <a:buNone/>
            </a:pPr>
            <a:r>
              <a:rPr lang="en-US" dirty="0">
                <a:hlinkClick r:id="rId2"/>
              </a:rPr>
              <a:t>https://publications.opengroup.org/g181</a:t>
            </a:r>
            <a:endParaRPr lang="en-US" dirty="0"/>
          </a:p>
        </p:txBody>
      </p:sp>
    </p:spTree>
    <p:extLst>
      <p:ext uri="{BB962C8B-B14F-4D97-AF65-F5344CB8AC3E}">
        <p14:creationId xmlns:p14="http://schemas.microsoft.com/office/powerpoint/2010/main" val="404653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7FA-8D25-9749-91CE-E7570B0B89DA}"/>
              </a:ext>
            </a:extLst>
          </p:cNvPr>
          <p:cNvSpPr>
            <a:spLocks noGrp="1"/>
          </p:cNvSpPr>
          <p:nvPr>
            <p:ph type="title"/>
          </p:nvPr>
        </p:nvSpPr>
        <p:spPr/>
        <p:txBody>
          <a:bodyPr/>
          <a:lstStyle/>
          <a:p>
            <a:r>
              <a:rPr lang="en-US" dirty="0"/>
              <a:t>Thinking about treatment plans</a:t>
            </a:r>
          </a:p>
        </p:txBody>
      </p:sp>
      <p:sp>
        <p:nvSpPr>
          <p:cNvPr id="3" name="Content Placeholder 2">
            <a:extLst>
              <a:ext uri="{FF2B5EF4-FFF2-40B4-BE49-F238E27FC236}">
                <a16:creationId xmlns:a16="http://schemas.microsoft.com/office/drawing/2014/main" id="{92FB9CC5-FA7D-0D4A-820F-1A90C55C2B7D}"/>
              </a:ext>
            </a:extLst>
          </p:cNvPr>
          <p:cNvSpPr>
            <a:spLocks noGrp="1"/>
          </p:cNvSpPr>
          <p:nvPr>
            <p:ph idx="1"/>
          </p:nvPr>
        </p:nvSpPr>
        <p:spPr/>
        <p:txBody>
          <a:bodyPr/>
          <a:lstStyle/>
          <a:p>
            <a:r>
              <a:rPr lang="en-US" dirty="0"/>
              <a:t>Now that we have a good understanding of the risk, we need to think about the treatment plans.</a:t>
            </a:r>
          </a:p>
          <a:p>
            <a:r>
              <a:rPr lang="en-US" dirty="0"/>
              <a:t>We can propose controls that will impact Loss Event Frequency, Loss Magnitude or both.</a:t>
            </a:r>
          </a:p>
          <a:p>
            <a:pPr marL="0" indent="0">
              <a:buNone/>
            </a:pPr>
            <a:endParaRPr lang="en-US" dirty="0"/>
          </a:p>
        </p:txBody>
      </p:sp>
    </p:spTree>
    <p:extLst>
      <p:ext uri="{BB962C8B-B14F-4D97-AF65-F5344CB8AC3E}">
        <p14:creationId xmlns:p14="http://schemas.microsoft.com/office/powerpoint/2010/main" val="122625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7FA-8D25-9749-91CE-E7570B0B89DA}"/>
              </a:ext>
            </a:extLst>
          </p:cNvPr>
          <p:cNvSpPr>
            <a:spLocks noGrp="1"/>
          </p:cNvSpPr>
          <p:nvPr>
            <p:ph type="title"/>
          </p:nvPr>
        </p:nvSpPr>
        <p:spPr/>
        <p:txBody>
          <a:bodyPr/>
          <a:lstStyle/>
          <a:p>
            <a:r>
              <a:rPr lang="en-US" dirty="0"/>
              <a:t>Treatment option 1: Upgrade Endpoint Security</a:t>
            </a:r>
          </a:p>
        </p:txBody>
      </p:sp>
      <p:sp>
        <p:nvSpPr>
          <p:cNvPr id="3" name="Content Placeholder 2">
            <a:extLst>
              <a:ext uri="{FF2B5EF4-FFF2-40B4-BE49-F238E27FC236}">
                <a16:creationId xmlns:a16="http://schemas.microsoft.com/office/drawing/2014/main" id="{92FB9CC5-FA7D-0D4A-820F-1A90C55C2B7D}"/>
              </a:ext>
            </a:extLst>
          </p:cNvPr>
          <p:cNvSpPr>
            <a:spLocks noGrp="1"/>
          </p:cNvSpPr>
          <p:nvPr>
            <p:ph idx="1"/>
          </p:nvPr>
        </p:nvSpPr>
        <p:spPr/>
        <p:txBody>
          <a:bodyPr/>
          <a:lstStyle/>
          <a:p>
            <a:r>
              <a:rPr lang="en-US" dirty="0"/>
              <a:t>One proposed treatment option is to replace our “traditional antivirus” solution with a modern “Next generation Endpoint protection” solution.</a:t>
            </a:r>
          </a:p>
        </p:txBody>
      </p:sp>
    </p:spTree>
    <p:extLst>
      <p:ext uri="{BB962C8B-B14F-4D97-AF65-F5344CB8AC3E}">
        <p14:creationId xmlns:p14="http://schemas.microsoft.com/office/powerpoint/2010/main" val="260159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7FA-8D25-9749-91CE-E7570B0B89DA}"/>
              </a:ext>
            </a:extLst>
          </p:cNvPr>
          <p:cNvSpPr>
            <a:spLocks noGrp="1"/>
          </p:cNvSpPr>
          <p:nvPr>
            <p:ph type="title"/>
          </p:nvPr>
        </p:nvSpPr>
        <p:spPr/>
        <p:txBody>
          <a:bodyPr/>
          <a:lstStyle/>
          <a:p>
            <a:r>
              <a:rPr lang="en-US" dirty="0"/>
              <a:t>Treatment option 1: Upgrade Endpoint Security</a:t>
            </a:r>
          </a:p>
        </p:txBody>
      </p:sp>
      <p:sp>
        <p:nvSpPr>
          <p:cNvPr id="3" name="Content Placeholder 2">
            <a:extLst>
              <a:ext uri="{FF2B5EF4-FFF2-40B4-BE49-F238E27FC236}">
                <a16:creationId xmlns:a16="http://schemas.microsoft.com/office/drawing/2014/main" id="{92FB9CC5-FA7D-0D4A-820F-1A90C55C2B7D}"/>
              </a:ext>
            </a:extLst>
          </p:cNvPr>
          <p:cNvSpPr>
            <a:spLocks noGrp="1"/>
          </p:cNvSpPr>
          <p:nvPr>
            <p:ph idx="1"/>
          </p:nvPr>
        </p:nvSpPr>
        <p:spPr/>
        <p:txBody>
          <a:bodyPr/>
          <a:lstStyle/>
          <a:p>
            <a:r>
              <a:rPr lang="en-US" dirty="0"/>
              <a:t>Replacing AV with “Next generation Endpoint protection” will have what impact?</a:t>
            </a:r>
          </a:p>
        </p:txBody>
      </p:sp>
      <p:graphicFrame>
        <p:nvGraphicFramePr>
          <p:cNvPr id="15" name="Content Placeholder 5">
            <a:extLst>
              <a:ext uri="{FF2B5EF4-FFF2-40B4-BE49-F238E27FC236}">
                <a16:creationId xmlns:a16="http://schemas.microsoft.com/office/drawing/2014/main" id="{C93931E4-786C-894D-B783-DD6006C65E7A}"/>
              </a:ext>
            </a:extLst>
          </p:cNvPr>
          <p:cNvGraphicFramePr>
            <a:graphicFrameLocks/>
          </p:cNvGraphicFramePr>
          <p:nvPr/>
        </p:nvGraphicFramePr>
        <p:xfrm>
          <a:off x="1223342" y="2813126"/>
          <a:ext cx="8848715" cy="367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a:extLst>
              <a:ext uri="{FF2B5EF4-FFF2-40B4-BE49-F238E27FC236}">
                <a16:creationId xmlns:a16="http://schemas.microsoft.com/office/drawing/2014/main" id="{5DBB3CA9-FD95-8549-84E8-3393950844A0}"/>
              </a:ext>
            </a:extLst>
          </p:cNvPr>
          <p:cNvSpPr/>
          <p:nvPr/>
        </p:nvSpPr>
        <p:spPr>
          <a:xfrm>
            <a:off x="4813069" y="4722828"/>
            <a:ext cx="1504604" cy="845241"/>
          </a:xfrm>
          <a:prstGeom prst="roundRect">
            <a:avLst/>
          </a:prstGeom>
          <a:noFill/>
          <a:ln w="825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45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32983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7FA-8D25-9749-91CE-E7570B0B89DA}"/>
              </a:ext>
            </a:extLst>
          </p:cNvPr>
          <p:cNvSpPr>
            <a:spLocks noGrp="1"/>
          </p:cNvSpPr>
          <p:nvPr>
            <p:ph type="title"/>
          </p:nvPr>
        </p:nvSpPr>
        <p:spPr/>
        <p:txBody>
          <a:bodyPr/>
          <a:lstStyle/>
          <a:p>
            <a:r>
              <a:rPr lang="en-US" dirty="0"/>
              <a:t>Treatment option 1: Upgrade Endpoint Security</a:t>
            </a:r>
          </a:p>
        </p:txBody>
      </p:sp>
      <p:sp>
        <p:nvSpPr>
          <p:cNvPr id="3" name="Content Placeholder 2">
            <a:extLst>
              <a:ext uri="{FF2B5EF4-FFF2-40B4-BE49-F238E27FC236}">
                <a16:creationId xmlns:a16="http://schemas.microsoft.com/office/drawing/2014/main" id="{92FB9CC5-FA7D-0D4A-820F-1A90C55C2B7D}"/>
              </a:ext>
            </a:extLst>
          </p:cNvPr>
          <p:cNvSpPr>
            <a:spLocks noGrp="1"/>
          </p:cNvSpPr>
          <p:nvPr>
            <p:ph idx="1"/>
          </p:nvPr>
        </p:nvSpPr>
        <p:spPr/>
        <p:txBody>
          <a:bodyPr/>
          <a:lstStyle/>
          <a:p>
            <a:r>
              <a:rPr lang="en-US" dirty="0"/>
              <a:t>Although the proposed treatment impacts vulnerability, our analysis did not specifically include vulnerability as we directly estimated LEF.</a:t>
            </a:r>
          </a:p>
          <a:p>
            <a:r>
              <a:rPr lang="en-US" dirty="0"/>
              <a:t>SMEs have researched NGAV solutions and found its detection and prevention capabilities to be superior to our current solutions. They make the following estimates for NGAV.</a:t>
            </a:r>
          </a:p>
          <a:p>
            <a:pPr marL="0" indent="0">
              <a:buNone/>
            </a:pPr>
            <a:endParaRPr lang="en-US" dirty="0"/>
          </a:p>
        </p:txBody>
      </p:sp>
      <p:graphicFrame>
        <p:nvGraphicFramePr>
          <p:cNvPr id="4" name="Table 3">
            <a:extLst>
              <a:ext uri="{FF2B5EF4-FFF2-40B4-BE49-F238E27FC236}">
                <a16:creationId xmlns:a16="http://schemas.microsoft.com/office/drawing/2014/main" id="{99541968-821A-8A48-B17D-F899CD2A1211}"/>
              </a:ext>
            </a:extLst>
          </p:cNvPr>
          <p:cNvGraphicFramePr>
            <a:graphicFrameLocks noGrp="1"/>
          </p:cNvGraphicFramePr>
          <p:nvPr>
            <p:extLst>
              <p:ext uri="{D42A27DB-BD31-4B8C-83A1-F6EECF244321}">
                <p14:modId xmlns:p14="http://schemas.microsoft.com/office/powerpoint/2010/main" val="2620576734"/>
              </p:ext>
            </p:extLst>
          </p:nvPr>
        </p:nvGraphicFramePr>
        <p:xfrm>
          <a:off x="3946688" y="4239260"/>
          <a:ext cx="4298624" cy="2072640"/>
        </p:xfrm>
        <a:graphic>
          <a:graphicData uri="http://schemas.openxmlformats.org/drawingml/2006/table">
            <a:tbl>
              <a:tblPr firstRow="1" bandRow="1">
                <a:tableStyleId>{5C22544A-7EE6-4342-B048-85BDC9FD1C3A}</a:tableStyleId>
              </a:tblPr>
              <a:tblGrid>
                <a:gridCol w="1096642">
                  <a:extLst>
                    <a:ext uri="{9D8B030D-6E8A-4147-A177-3AD203B41FA5}">
                      <a16:colId xmlns:a16="http://schemas.microsoft.com/office/drawing/2014/main" val="945371011"/>
                    </a:ext>
                  </a:extLst>
                </a:gridCol>
                <a:gridCol w="1096642">
                  <a:extLst>
                    <a:ext uri="{9D8B030D-6E8A-4147-A177-3AD203B41FA5}">
                      <a16:colId xmlns:a16="http://schemas.microsoft.com/office/drawing/2014/main" val="898839686"/>
                    </a:ext>
                  </a:extLst>
                </a:gridCol>
                <a:gridCol w="933329">
                  <a:extLst>
                    <a:ext uri="{9D8B030D-6E8A-4147-A177-3AD203B41FA5}">
                      <a16:colId xmlns:a16="http://schemas.microsoft.com/office/drawing/2014/main" val="1839629248"/>
                    </a:ext>
                  </a:extLst>
                </a:gridCol>
                <a:gridCol w="1172011">
                  <a:extLst>
                    <a:ext uri="{9D8B030D-6E8A-4147-A177-3AD203B41FA5}">
                      <a16:colId xmlns:a16="http://schemas.microsoft.com/office/drawing/2014/main" val="1861137088"/>
                    </a:ext>
                  </a:extLst>
                </a:gridCol>
              </a:tblGrid>
              <a:tr h="370840">
                <a:tc>
                  <a:txBody>
                    <a:bodyPr/>
                    <a:lstStyle/>
                    <a:p>
                      <a:pPr algn="ctr"/>
                      <a:endParaRPr lang="en-US" sz="2800" dirty="0"/>
                    </a:p>
                  </a:txBody>
                  <a:tcPr/>
                </a:tc>
                <a:tc gridSpan="3">
                  <a:txBody>
                    <a:bodyPr/>
                    <a:lstStyle/>
                    <a:p>
                      <a:pPr algn="ctr"/>
                      <a:r>
                        <a:rPr lang="en-US" sz="2800" dirty="0"/>
                        <a:t>LEF</a:t>
                      </a:r>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1031156955"/>
                  </a:ext>
                </a:extLst>
              </a:tr>
              <a:tr h="370840">
                <a:tc>
                  <a:txBody>
                    <a:bodyPr/>
                    <a:lstStyle/>
                    <a:p>
                      <a:pPr algn="ctr"/>
                      <a:endParaRPr lang="en-US" sz="2800" dirty="0"/>
                    </a:p>
                  </a:txBody>
                  <a:tcPr/>
                </a:tc>
                <a:tc>
                  <a:txBody>
                    <a:bodyPr/>
                    <a:lstStyle/>
                    <a:p>
                      <a:pPr algn="ctr"/>
                      <a:r>
                        <a:rPr lang="en-US" sz="2800" dirty="0"/>
                        <a:t>Min</a:t>
                      </a:r>
                    </a:p>
                  </a:txBody>
                  <a:tcPr/>
                </a:tc>
                <a:tc>
                  <a:txBody>
                    <a:bodyPr/>
                    <a:lstStyle/>
                    <a:p>
                      <a:pPr algn="ctr"/>
                      <a:r>
                        <a:rPr lang="en-US" sz="2800" dirty="0"/>
                        <a:t>ML</a:t>
                      </a:r>
                    </a:p>
                  </a:txBody>
                  <a:tcPr/>
                </a:tc>
                <a:tc>
                  <a:txBody>
                    <a:bodyPr/>
                    <a:lstStyle/>
                    <a:p>
                      <a:pPr algn="ctr"/>
                      <a:r>
                        <a:rPr lang="en-US" sz="2800" dirty="0"/>
                        <a:t>Max</a:t>
                      </a:r>
                    </a:p>
                  </a:txBody>
                  <a:tcPr/>
                </a:tc>
                <a:extLst>
                  <a:ext uri="{0D108BD9-81ED-4DB2-BD59-A6C34878D82A}">
                    <a16:rowId xmlns:a16="http://schemas.microsoft.com/office/drawing/2014/main" val="2973164434"/>
                  </a:ext>
                </a:extLst>
              </a:tr>
              <a:tr h="370840">
                <a:tc>
                  <a:txBody>
                    <a:bodyPr/>
                    <a:lstStyle/>
                    <a:p>
                      <a:pPr algn="ctr"/>
                      <a:r>
                        <a:rPr lang="en-US" sz="2800" dirty="0"/>
                        <a:t>AV</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5</a:t>
                      </a:r>
                    </a:p>
                  </a:txBody>
                  <a:tcPr/>
                </a:tc>
                <a:extLst>
                  <a:ext uri="{0D108BD9-81ED-4DB2-BD59-A6C34878D82A}">
                    <a16:rowId xmlns:a16="http://schemas.microsoft.com/office/drawing/2014/main" val="1812129407"/>
                  </a:ext>
                </a:extLst>
              </a:tr>
              <a:tr h="370840">
                <a:tc>
                  <a:txBody>
                    <a:bodyPr/>
                    <a:lstStyle/>
                    <a:p>
                      <a:pPr algn="ctr"/>
                      <a:r>
                        <a:rPr lang="en-US" sz="2800" dirty="0"/>
                        <a:t>NGAV</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2</a:t>
                      </a:r>
                    </a:p>
                  </a:txBody>
                  <a:tcPr/>
                </a:tc>
                <a:extLst>
                  <a:ext uri="{0D108BD9-81ED-4DB2-BD59-A6C34878D82A}">
                    <a16:rowId xmlns:a16="http://schemas.microsoft.com/office/drawing/2014/main" val="2929460827"/>
                  </a:ext>
                </a:extLst>
              </a:tr>
            </a:tbl>
          </a:graphicData>
        </a:graphic>
      </p:graphicFrame>
    </p:spTree>
    <p:extLst>
      <p:ext uri="{BB962C8B-B14F-4D97-AF65-F5344CB8AC3E}">
        <p14:creationId xmlns:p14="http://schemas.microsoft.com/office/powerpoint/2010/main" val="2247500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601D-1A63-E843-8C67-8CD997A4041E}"/>
              </a:ext>
            </a:extLst>
          </p:cNvPr>
          <p:cNvSpPr>
            <a:spLocks noGrp="1"/>
          </p:cNvSpPr>
          <p:nvPr>
            <p:ph type="title"/>
          </p:nvPr>
        </p:nvSpPr>
        <p:spPr/>
        <p:txBody>
          <a:bodyPr/>
          <a:lstStyle/>
          <a:p>
            <a:r>
              <a:rPr lang="en-US" dirty="0"/>
              <a:t>Re-Run the Simulation</a:t>
            </a:r>
          </a:p>
        </p:txBody>
      </p:sp>
      <p:sp>
        <p:nvSpPr>
          <p:cNvPr id="3" name="Content Placeholder 2">
            <a:extLst>
              <a:ext uri="{FF2B5EF4-FFF2-40B4-BE49-F238E27FC236}">
                <a16:creationId xmlns:a16="http://schemas.microsoft.com/office/drawing/2014/main" id="{703D24AE-C332-5A4F-89E0-422E5F76BD3E}"/>
              </a:ext>
            </a:extLst>
          </p:cNvPr>
          <p:cNvSpPr>
            <a:spLocks noGrp="1"/>
          </p:cNvSpPr>
          <p:nvPr>
            <p:ph idx="1"/>
          </p:nvPr>
        </p:nvSpPr>
        <p:spPr/>
        <p:txBody>
          <a:bodyPr/>
          <a:lstStyle/>
          <a:p>
            <a:r>
              <a:rPr lang="en-US" dirty="0"/>
              <a:t>FAIR-U does not have a feature to compare two simulations, so we need to improvise:</a:t>
            </a:r>
          </a:p>
          <a:p>
            <a:pPr lvl="1"/>
            <a:r>
              <a:rPr lang="en-US" dirty="0"/>
              <a:t>We make a copy of our simulation scenario.</a:t>
            </a:r>
          </a:p>
          <a:p>
            <a:pPr lvl="1"/>
            <a:r>
              <a:rPr lang="en-US" dirty="0"/>
              <a:t>Make the changes and re-run the simulation.</a:t>
            </a:r>
          </a:p>
        </p:txBody>
      </p:sp>
    </p:spTree>
    <p:extLst>
      <p:ext uri="{BB962C8B-B14F-4D97-AF65-F5344CB8AC3E}">
        <p14:creationId xmlns:p14="http://schemas.microsoft.com/office/powerpoint/2010/main" val="306448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2A6D3E-89E7-8342-B0EE-23656704C9DB}"/>
              </a:ext>
            </a:extLst>
          </p:cNvPr>
          <p:cNvSpPr/>
          <p:nvPr/>
        </p:nvSpPr>
        <p:spPr>
          <a:xfrm>
            <a:off x="1308070" y="5241233"/>
            <a:ext cx="10654544" cy="1496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Compare and discuss the changes. What changed, what didn’t and why?</a:t>
            </a:r>
          </a:p>
        </p:txBody>
      </p:sp>
      <p:sp>
        <p:nvSpPr>
          <p:cNvPr id="8" name="Rectangle 7">
            <a:extLst>
              <a:ext uri="{FF2B5EF4-FFF2-40B4-BE49-F238E27FC236}">
                <a16:creationId xmlns:a16="http://schemas.microsoft.com/office/drawing/2014/main" id="{8AB23111-A8B9-3E41-82A1-D0B160E6522C}"/>
              </a:ext>
            </a:extLst>
          </p:cNvPr>
          <p:cNvSpPr/>
          <p:nvPr/>
        </p:nvSpPr>
        <p:spPr>
          <a:xfrm>
            <a:off x="352515" y="5241234"/>
            <a:ext cx="974576" cy="14966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pic>
        <p:nvPicPr>
          <p:cNvPr id="9" name="Picture 8">
            <a:extLst>
              <a:ext uri="{FF2B5EF4-FFF2-40B4-BE49-F238E27FC236}">
                <a16:creationId xmlns:a16="http://schemas.microsoft.com/office/drawing/2014/main" id="{41977C16-838B-B24E-915F-A47557216A47}"/>
              </a:ext>
            </a:extLst>
          </p:cNvPr>
          <p:cNvPicPr>
            <a:picLocks noChangeAspect="1"/>
          </p:cNvPicPr>
          <p:nvPr/>
        </p:nvPicPr>
        <p:blipFill>
          <a:blip r:embed="rId3"/>
          <a:stretch>
            <a:fillRect/>
          </a:stretch>
        </p:blipFill>
        <p:spPr>
          <a:xfrm>
            <a:off x="65966" y="1297906"/>
            <a:ext cx="6030034" cy="3760912"/>
          </a:xfrm>
          <a:prstGeom prst="rect">
            <a:avLst/>
          </a:prstGeom>
        </p:spPr>
      </p:pic>
      <p:pic>
        <p:nvPicPr>
          <p:cNvPr id="10" name="Picture 9">
            <a:extLst>
              <a:ext uri="{FF2B5EF4-FFF2-40B4-BE49-F238E27FC236}">
                <a16:creationId xmlns:a16="http://schemas.microsoft.com/office/drawing/2014/main" id="{C68B05FE-75BC-E843-A4C4-AB1E582055FF}"/>
              </a:ext>
            </a:extLst>
          </p:cNvPr>
          <p:cNvPicPr>
            <a:picLocks noChangeAspect="1"/>
          </p:cNvPicPr>
          <p:nvPr/>
        </p:nvPicPr>
        <p:blipFill>
          <a:blip r:embed="rId4"/>
          <a:stretch>
            <a:fillRect/>
          </a:stretch>
        </p:blipFill>
        <p:spPr>
          <a:xfrm>
            <a:off x="131933" y="476284"/>
            <a:ext cx="5881592" cy="623472"/>
          </a:xfrm>
          <a:prstGeom prst="rect">
            <a:avLst/>
          </a:prstGeom>
        </p:spPr>
      </p:pic>
      <p:pic>
        <p:nvPicPr>
          <p:cNvPr id="2" name="Picture 1">
            <a:extLst>
              <a:ext uri="{FF2B5EF4-FFF2-40B4-BE49-F238E27FC236}">
                <a16:creationId xmlns:a16="http://schemas.microsoft.com/office/drawing/2014/main" id="{064253E1-E3D5-7043-B937-91B24A3E2B75}"/>
              </a:ext>
            </a:extLst>
          </p:cNvPr>
          <p:cNvPicPr>
            <a:picLocks noChangeAspect="1"/>
          </p:cNvPicPr>
          <p:nvPr/>
        </p:nvPicPr>
        <p:blipFill>
          <a:blip r:embed="rId5"/>
          <a:stretch>
            <a:fillRect/>
          </a:stretch>
        </p:blipFill>
        <p:spPr>
          <a:xfrm>
            <a:off x="6161967" y="1248716"/>
            <a:ext cx="6030033" cy="3836762"/>
          </a:xfrm>
          <a:prstGeom prst="rect">
            <a:avLst/>
          </a:prstGeom>
        </p:spPr>
      </p:pic>
      <p:pic>
        <p:nvPicPr>
          <p:cNvPr id="3" name="Picture 2">
            <a:extLst>
              <a:ext uri="{FF2B5EF4-FFF2-40B4-BE49-F238E27FC236}">
                <a16:creationId xmlns:a16="http://schemas.microsoft.com/office/drawing/2014/main" id="{7D3FF1F1-1B86-0648-A4D2-C60441B860A5}"/>
              </a:ext>
            </a:extLst>
          </p:cNvPr>
          <p:cNvPicPr>
            <a:picLocks noChangeAspect="1"/>
          </p:cNvPicPr>
          <p:nvPr/>
        </p:nvPicPr>
        <p:blipFill>
          <a:blip r:embed="rId6"/>
          <a:stretch>
            <a:fillRect/>
          </a:stretch>
        </p:blipFill>
        <p:spPr>
          <a:xfrm>
            <a:off x="6161967" y="497883"/>
            <a:ext cx="5866614" cy="601873"/>
          </a:xfrm>
          <a:prstGeom prst="rect">
            <a:avLst/>
          </a:prstGeom>
        </p:spPr>
      </p:pic>
      <p:sp>
        <p:nvSpPr>
          <p:cNvPr id="11" name="TextBox 10">
            <a:extLst>
              <a:ext uri="{FF2B5EF4-FFF2-40B4-BE49-F238E27FC236}">
                <a16:creationId xmlns:a16="http://schemas.microsoft.com/office/drawing/2014/main" id="{64B886CA-6946-2B46-A040-600B070CF631}"/>
              </a:ext>
            </a:extLst>
          </p:cNvPr>
          <p:cNvSpPr txBox="1"/>
          <p:nvPr/>
        </p:nvSpPr>
        <p:spPr>
          <a:xfrm>
            <a:off x="8264021" y="120104"/>
            <a:ext cx="1662506" cy="369332"/>
          </a:xfrm>
          <a:prstGeom prst="rect">
            <a:avLst/>
          </a:prstGeom>
          <a:noFill/>
        </p:spPr>
        <p:txBody>
          <a:bodyPr wrap="none" rtlCol="0">
            <a:spAutoFit/>
          </a:bodyPr>
          <a:lstStyle/>
          <a:p>
            <a:r>
              <a:rPr lang="en-US" dirty="0"/>
              <a:t>After treatment</a:t>
            </a:r>
          </a:p>
        </p:txBody>
      </p:sp>
    </p:spTree>
    <p:extLst>
      <p:ext uri="{BB962C8B-B14F-4D97-AF65-F5344CB8AC3E}">
        <p14:creationId xmlns:p14="http://schemas.microsoft.com/office/powerpoint/2010/main" val="268558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27073D-DCB8-7E4B-BB30-C7BAB1C884AC}"/>
              </a:ext>
            </a:extLst>
          </p:cNvPr>
          <p:cNvPicPr>
            <a:picLocks noChangeAspect="1"/>
          </p:cNvPicPr>
          <p:nvPr/>
        </p:nvPicPr>
        <p:blipFill>
          <a:blip r:embed="rId2"/>
          <a:stretch>
            <a:fillRect/>
          </a:stretch>
        </p:blipFill>
        <p:spPr>
          <a:xfrm>
            <a:off x="0" y="485448"/>
            <a:ext cx="12192000" cy="5887103"/>
          </a:xfrm>
          <a:prstGeom prst="rect">
            <a:avLst/>
          </a:prstGeom>
        </p:spPr>
      </p:pic>
      <p:pic>
        <p:nvPicPr>
          <p:cNvPr id="5" name="Picture 4">
            <a:extLst>
              <a:ext uri="{FF2B5EF4-FFF2-40B4-BE49-F238E27FC236}">
                <a16:creationId xmlns:a16="http://schemas.microsoft.com/office/drawing/2014/main" id="{E512D6FB-BE25-F647-9F7D-52201E85088C}"/>
              </a:ext>
            </a:extLst>
          </p:cNvPr>
          <p:cNvPicPr>
            <a:picLocks noChangeAspect="1"/>
          </p:cNvPicPr>
          <p:nvPr/>
        </p:nvPicPr>
        <p:blipFill>
          <a:blip r:embed="rId3"/>
          <a:stretch>
            <a:fillRect/>
          </a:stretch>
        </p:blipFill>
        <p:spPr>
          <a:xfrm>
            <a:off x="4656517" y="311971"/>
            <a:ext cx="7438663" cy="3620691"/>
          </a:xfrm>
          <a:prstGeom prst="rect">
            <a:avLst/>
          </a:prstGeom>
        </p:spPr>
      </p:pic>
      <p:cxnSp>
        <p:nvCxnSpPr>
          <p:cNvPr id="12" name="Straight Connector 11">
            <a:extLst>
              <a:ext uri="{FF2B5EF4-FFF2-40B4-BE49-F238E27FC236}">
                <a16:creationId xmlns:a16="http://schemas.microsoft.com/office/drawing/2014/main" id="{6DA08057-1F45-A847-8219-84542FCDF7C8}"/>
              </a:ext>
            </a:extLst>
          </p:cNvPr>
          <p:cNvCxnSpPr>
            <a:cxnSpLocks/>
          </p:cNvCxnSpPr>
          <p:nvPr/>
        </p:nvCxnSpPr>
        <p:spPr>
          <a:xfrm>
            <a:off x="1345497" y="3974288"/>
            <a:ext cx="3601056"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EE063F-0F96-B840-91AB-247F58A59F5F}"/>
              </a:ext>
            </a:extLst>
          </p:cNvPr>
          <p:cNvCxnSpPr>
            <a:cxnSpLocks/>
          </p:cNvCxnSpPr>
          <p:nvPr/>
        </p:nvCxnSpPr>
        <p:spPr>
          <a:xfrm>
            <a:off x="4653332" y="3782728"/>
            <a:ext cx="3185" cy="1273366"/>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1C5DC3-0E0D-B846-83BD-1F77EE7CE97C}"/>
              </a:ext>
            </a:extLst>
          </p:cNvPr>
          <p:cNvCxnSpPr>
            <a:cxnSpLocks/>
          </p:cNvCxnSpPr>
          <p:nvPr/>
        </p:nvCxnSpPr>
        <p:spPr>
          <a:xfrm>
            <a:off x="5468460" y="2408705"/>
            <a:ext cx="3073267"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7DD32A-92A4-6F4F-8AEB-70EE70073E73}"/>
              </a:ext>
            </a:extLst>
          </p:cNvPr>
          <p:cNvCxnSpPr>
            <a:cxnSpLocks/>
          </p:cNvCxnSpPr>
          <p:nvPr/>
        </p:nvCxnSpPr>
        <p:spPr>
          <a:xfrm>
            <a:off x="8400635" y="2286000"/>
            <a:ext cx="0" cy="62865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F0AE9D2-A743-C74F-A533-705AADD17A0D}"/>
              </a:ext>
            </a:extLst>
          </p:cNvPr>
          <p:cNvSpPr txBox="1"/>
          <p:nvPr/>
        </p:nvSpPr>
        <p:spPr>
          <a:xfrm>
            <a:off x="1345497" y="406068"/>
            <a:ext cx="1683474" cy="369332"/>
          </a:xfrm>
          <a:prstGeom prst="rect">
            <a:avLst/>
          </a:prstGeom>
          <a:noFill/>
        </p:spPr>
        <p:txBody>
          <a:bodyPr wrap="none" rtlCol="0">
            <a:spAutoFit/>
          </a:bodyPr>
          <a:lstStyle/>
          <a:p>
            <a:r>
              <a:rPr lang="en-US" dirty="0"/>
              <a:t>After Treatment</a:t>
            </a:r>
          </a:p>
        </p:txBody>
      </p:sp>
      <p:sp>
        <p:nvSpPr>
          <p:cNvPr id="25" name="TextBox 24">
            <a:extLst>
              <a:ext uri="{FF2B5EF4-FFF2-40B4-BE49-F238E27FC236}">
                <a16:creationId xmlns:a16="http://schemas.microsoft.com/office/drawing/2014/main" id="{F91D1EC0-15B8-674A-8776-9AFEBBF9A463}"/>
              </a:ext>
            </a:extLst>
          </p:cNvPr>
          <p:cNvSpPr txBox="1"/>
          <p:nvPr/>
        </p:nvSpPr>
        <p:spPr>
          <a:xfrm>
            <a:off x="5468460" y="150593"/>
            <a:ext cx="1881221" cy="369332"/>
          </a:xfrm>
          <a:prstGeom prst="rect">
            <a:avLst/>
          </a:prstGeom>
          <a:noFill/>
        </p:spPr>
        <p:txBody>
          <a:bodyPr wrap="none" rtlCol="0">
            <a:spAutoFit/>
          </a:bodyPr>
          <a:lstStyle/>
          <a:p>
            <a:r>
              <a:rPr lang="en-US" dirty="0"/>
              <a:t>Before Treatment</a:t>
            </a:r>
          </a:p>
        </p:txBody>
      </p:sp>
      <p:sp>
        <p:nvSpPr>
          <p:cNvPr id="2" name="Rectangle 1">
            <a:extLst>
              <a:ext uri="{FF2B5EF4-FFF2-40B4-BE49-F238E27FC236}">
                <a16:creationId xmlns:a16="http://schemas.microsoft.com/office/drawing/2014/main" id="{F8A78CB7-16E8-9E43-B981-068D5143DA81}"/>
              </a:ext>
            </a:extLst>
          </p:cNvPr>
          <p:cNvSpPr/>
          <p:nvPr/>
        </p:nvSpPr>
        <p:spPr>
          <a:xfrm rot="18660614">
            <a:off x="7778884" y="2934285"/>
            <a:ext cx="772969" cy="369332"/>
          </a:xfrm>
          <a:prstGeom prst="rect">
            <a:avLst/>
          </a:prstGeom>
        </p:spPr>
        <p:txBody>
          <a:bodyPr wrap="none">
            <a:spAutoFit/>
          </a:bodyPr>
          <a:lstStyle/>
          <a:p>
            <a:r>
              <a:rPr lang="en-US" b="1" dirty="0"/>
              <a:t>$370K</a:t>
            </a:r>
          </a:p>
        </p:txBody>
      </p:sp>
      <p:sp>
        <p:nvSpPr>
          <p:cNvPr id="4" name="Rectangle 3">
            <a:extLst>
              <a:ext uri="{FF2B5EF4-FFF2-40B4-BE49-F238E27FC236}">
                <a16:creationId xmlns:a16="http://schemas.microsoft.com/office/drawing/2014/main" id="{9434AC16-FB6B-D64D-8759-FB66F0D3CA8C}"/>
              </a:ext>
            </a:extLst>
          </p:cNvPr>
          <p:cNvSpPr/>
          <p:nvPr/>
        </p:nvSpPr>
        <p:spPr>
          <a:xfrm rot="18197582">
            <a:off x="4170549" y="4988753"/>
            <a:ext cx="772969" cy="369332"/>
          </a:xfrm>
          <a:prstGeom prst="rect">
            <a:avLst/>
          </a:prstGeom>
        </p:spPr>
        <p:txBody>
          <a:bodyPr wrap="none">
            <a:spAutoFit/>
          </a:bodyPr>
          <a:lstStyle/>
          <a:p>
            <a:r>
              <a:rPr lang="en-US" b="1" dirty="0"/>
              <a:t>$125K</a:t>
            </a:r>
          </a:p>
        </p:txBody>
      </p:sp>
    </p:spTree>
    <p:extLst>
      <p:ext uri="{BB962C8B-B14F-4D97-AF65-F5344CB8AC3E}">
        <p14:creationId xmlns:p14="http://schemas.microsoft.com/office/powerpoint/2010/main" val="10805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3BBA-9AD2-7A4B-8BED-D8CD30F3410A}"/>
              </a:ext>
            </a:extLst>
          </p:cNvPr>
          <p:cNvSpPr>
            <a:spLocks noGrp="1"/>
          </p:cNvSpPr>
          <p:nvPr>
            <p:ph type="title"/>
          </p:nvPr>
        </p:nvSpPr>
        <p:spPr/>
        <p:txBody>
          <a:bodyPr/>
          <a:lstStyle/>
          <a:p>
            <a:r>
              <a:rPr lang="en-US" dirty="0"/>
              <a:t>Comparing The Options</a:t>
            </a:r>
          </a:p>
        </p:txBody>
      </p:sp>
      <p:sp>
        <p:nvSpPr>
          <p:cNvPr id="3" name="Content Placeholder 2">
            <a:extLst>
              <a:ext uri="{FF2B5EF4-FFF2-40B4-BE49-F238E27FC236}">
                <a16:creationId xmlns:a16="http://schemas.microsoft.com/office/drawing/2014/main" id="{DC7644BA-DAB7-C247-8B08-91ECDD1BCC45}"/>
              </a:ext>
            </a:extLst>
          </p:cNvPr>
          <p:cNvSpPr>
            <a:spLocks noGrp="1"/>
          </p:cNvSpPr>
          <p:nvPr>
            <p:ph idx="1"/>
          </p:nvPr>
        </p:nvSpPr>
        <p:spPr/>
        <p:txBody>
          <a:bodyPr/>
          <a:lstStyle/>
          <a:p>
            <a:r>
              <a:rPr lang="en-US" b="1" dirty="0"/>
              <a:t>Original Scenario</a:t>
            </a:r>
            <a:r>
              <a:rPr lang="en-US" dirty="0"/>
              <a:t>: ~20% probability loosing more than $370K</a:t>
            </a:r>
          </a:p>
          <a:p>
            <a:endParaRPr lang="en-US" dirty="0"/>
          </a:p>
          <a:p>
            <a:endParaRPr lang="en-US" dirty="0"/>
          </a:p>
          <a:p>
            <a:r>
              <a:rPr lang="en-US" b="1" dirty="0"/>
              <a:t>Treatment Scenario: ~</a:t>
            </a:r>
            <a:r>
              <a:rPr lang="en-US" dirty="0"/>
              <a:t>20% probability of loosing more than $125K</a:t>
            </a:r>
          </a:p>
          <a:p>
            <a:endParaRPr lang="en-US" dirty="0"/>
          </a:p>
          <a:p>
            <a:endParaRPr lang="en-US" dirty="0"/>
          </a:p>
          <a:p>
            <a:r>
              <a:rPr lang="en-US" dirty="0"/>
              <a:t>Assuming the original risk was unacceptable and the treatment plan is acceptable then this implies that we justify spending up to $245K (annually) on the risk treatment plan ($370K-$125K)</a:t>
            </a:r>
          </a:p>
          <a:p>
            <a:endParaRPr lang="en-US" dirty="0"/>
          </a:p>
          <a:p>
            <a:endParaRPr lang="en-US" dirty="0"/>
          </a:p>
        </p:txBody>
      </p:sp>
      <p:pic>
        <p:nvPicPr>
          <p:cNvPr id="8" name="Picture 7">
            <a:extLst>
              <a:ext uri="{FF2B5EF4-FFF2-40B4-BE49-F238E27FC236}">
                <a16:creationId xmlns:a16="http://schemas.microsoft.com/office/drawing/2014/main" id="{6A3E2666-6BF3-3447-8CA2-2C6687300E4F}"/>
              </a:ext>
            </a:extLst>
          </p:cNvPr>
          <p:cNvPicPr>
            <a:picLocks noChangeAspect="1"/>
          </p:cNvPicPr>
          <p:nvPr/>
        </p:nvPicPr>
        <p:blipFill>
          <a:blip r:embed="rId2"/>
          <a:stretch>
            <a:fillRect/>
          </a:stretch>
        </p:blipFill>
        <p:spPr>
          <a:xfrm>
            <a:off x="1013894" y="2447909"/>
            <a:ext cx="7712863" cy="817594"/>
          </a:xfrm>
          <a:prstGeom prst="rect">
            <a:avLst/>
          </a:prstGeom>
        </p:spPr>
      </p:pic>
      <p:pic>
        <p:nvPicPr>
          <p:cNvPr id="9" name="Picture 8">
            <a:extLst>
              <a:ext uri="{FF2B5EF4-FFF2-40B4-BE49-F238E27FC236}">
                <a16:creationId xmlns:a16="http://schemas.microsoft.com/office/drawing/2014/main" id="{BC30E97A-9B9D-9B40-8835-AB3E561ED1F3}"/>
              </a:ext>
            </a:extLst>
          </p:cNvPr>
          <p:cNvPicPr>
            <a:picLocks noChangeAspect="1"/>
          </p:cNvPicPr>
          <p:nvPr/>
        </p:nvPicPr>
        <p:blipFill>
          <a:blip r:embed="rId3"/>
          <a:stretch>
            <a:fillRect/>
          </a:stretch>
        </p:blipFill>
        <p:spPr>
          <a:xfrm>
            <a:off x="1013894" y="4001294"/>
            <a:ext cx="7969303" cy="817594"/>
          </a:xfrm>
          <a:prstGeom prst="rect">
            <a:avLst/>
          </a:prstGeom>
        </p:spPr>
      </p:pic>
    </p:spTree>
    <p:extLst>
      <p:ext uri="{BB962C8B-B14F-4D97-AF65-F5344CB8AC3E}">
        <p14:creationId xmlns:p14="http://schemas.microsoft.com/office/powerpoint/2010/main" val="366737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605459-26CD-184F-B3C1-01109BFD16B6}"/>
              </a:ext>
            </a:extLst>
          </p:cNvPr>
          <p:cNvPicPr>
            <a:picLocks noChangeAspect="1"/>
          </p:cNvPicPr>
          <p:nvPr/>
        </p:nvPicPr>
        <p:blipFill>
          <a:blip r:embed="rId3"/>
          <a:stretch>
            <a:fillRect/>
          </a:stretch>
        </p:blipFill>
        <p:spPr>
          <a:xfrm>
            <a:off x="80315" y="0"/>
            <a:ext cx="12031369" cy="6858000"/>
          </a:xfrm>
          <a:prstGeom prst="rect">
            <a:avLst/>
          </a:prstGeom>
        </p:spPr>
      </p:pic>
      <p:cxnSp>
        <p:nvCxnSpPr>
          <p:cNvPr id="5" name="Straight Connector 4">
            <a:extLst>
              <a:ext uri="{FF2B5EF4-FFF2-40B4-BE49-F238E27FC236}">
                <a16:creationId xmlns:a16="http://schemas.microsoft.com/office/drawing/2014/main" id="{2D975FDA-979C-A344-A110-3B937C204315}"/>
              </a:ext>
            </a:extLst>
          </p:cNvPr>
          <p:cNvCxnSpPr>
            <a:cxnSpLocks/>
          </p:cNvCxnSpPr>
          <p:nvPr/>
        </p:nvCxnSpPr>
        <p:spPr>
          <a:xfrm>
            <a:off x="2939143" y="58057"/>
            <a:ext cx="0" cy="6618514"/>
          </a:xfrm>
          <a:prstGeom prst="line">
            <a:avLst/>
          </a:prstGeom>
          <a:ln w="12700">
            <a:solidFill>
              <a:srgbClr val="17149D"/>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A6E2D1-496C-A645-9072-5807560EB0FD}"/>
              </a:ext>
            </a:extLst>
          </p:cNvPr>
          <p:cNvSpPr txBox="1"/>
          <p:nvPr/>
        </p:nvSpPr>
        <p:spPr>
          <a:xfrm>
            <a:off x="2939143" y="181429"/>
            <a:ext cx="546945" cy="430887"/>
          </a:xfrm>
          <a:prstGeom prst="rect">
            <a:avLst/>
          </a:prstGeom>
          <a:noFill/>
        </p:spPr>
        <p:txBody>
          <a:bodyPr wrap="none" rtlCol="0">
            <a:spAutoFit/>
          </a:bodyPr>
          <a:lstStyle/>
          <a:p>
            <a:r>
              <a:rPr lang="en-US" sz="1100" dirty="0"/>
              <a:t>Avg</a:t>
            </a:r>
          </a:p>
          <a:p>
            <a:r>
              <a:rPr lang="en-US" sz="1100" dirty="0"/>
              <a:t>$526K</a:t>
            </a:r>
          </a:p>
        </p:txBody>
      </p:sp>
      <p:cxnSp>
        <p:nvCxnSpPr>
          <p:cNvPr id="10" name="Straight Connector 9">
            <a:extLst>
              <a:ext uri="{FF2B5EF4-FFF2-40B4-BE49-F238E27FC236}">
                <a16:creationId xmlns:a16="http://schemas.microsoft.com/office/drawing/2014/main" id="{02D92D57-E809-2445-8CDE-1F4AA5D21436}"/>
              </a:ext>
            </a:extLst>
          </p:cNvPr>
          <p:cNvCxnSpPr>
            <a:cxnSpLocks/>
          </p:cNvCxnSpPr>
          <p:nvPr/>
        </p:nvCxnSpPr>
        <p:spPr>
          <a:xfrm>
            <a:off x="2460171" y="58057"/>
            <a:ext cx="0" cy="6618514"/>
          </a:xfrm>
          <a:prstGeom prst="line">
            <a:avLst/>
          </a:prstGeom>
          <a:ln w="12700">
            <a:solidFill>
              <a:srgbClr val="17149D"/>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359007-6824-D544-86E7-DB3C95F26D73}"/>
              </a:ext>
            </a:extLst>
          </p:cNvPr>
          <p:cNvSpPr txBox="1"/>
          <p:nvPr/>
        </p:nvSpPr>
        <p:spPr>
          <a:xfrm>
            <a:off x="1988457" y="58057"/>
            <a:ext cx="546945" cy="430887"/>
          </a:xfrm>
          <a:prstGeom prst="rect">
            <a:avLst/>
          </a:prstGeom>
          <a:noFill/>
        </p:spPr>
        <p:txBody>
          <a:bodyPr wrap="none" rtlCol="0">
            <a:spAutoFit/>
          </a:bodyPr>
          <a:lstStyle/>
          <a:p>
            <a:r>
              <a:rPr lang="en-US" sz="1100" dirty="0"/>
              <a:t>ML</a:t>
            </a:r>
          </a:p>
          <a:p>
            <a:r>
              <a:rPr lang="en-US" sz="1100" dirty="0"/>
              <a:t>$667K</a:t>
            </a:r>
          </a:p>
        </p:txBody>
      </p:sp>
      <p:sp>
        <p:nvSpPr>
          <p:cNvPr id="12" name="TextBox 11">
            <a:extLst>
              <a:ext uri="{FF2B5EF4-FFF2-40B4-BE49-F238E27FC236}">
                <a16:creationId xmlns:a16="http://schemas.microsoft.com/office/drawing/2014/main" id="{1E0F1EAF-4D71-3547-8F44-35DA91EB63A1}"/>
              </a:ext>
            </a:extLst>
          </p:cNvPr>
          <p:cNvSpPr txBox="1"/>
          <p:nvPr/>
        </p:nvSpPr>
        <p:spPr>
          <a:xfrm>
            <a:off x="5930165" y="304278"/>
            <a:ext cx="490840" cy="369332"/>
          </a:xfrm>
          <a:prstGeom prst="rect">
            <a:avLst/>
          </a:prstGeom>
          <a:noFill/>
        </p:spPr>
        <p:txBody>
          <a:bodyPr wrap="none" rtlCol="0">
            <a:spAutoFit/>
          </a:bodyPr>
          <a:lstStyle/>
          <a:p>
            <a:r>
              <a:rPr lang="en-US" dirty="0"/>
              <a:t>④</a:t>
            </a:r>
          </a:p>
        </p:txBody>
      </p:sp>
      <p:sp>
        <p:nvSpPr>
          <p:cNvPr id="13" name="Rectangle 12">
            <a:extLst>
              <a:ext uri="{FF2B5EF4-FFF2-40B4-BE49-F238E27FC236}">
                <a16:creationId xmlns:a16="http://schemas.microsoft.com/office/drawing/2014/main" id="{D015FD21-7084-E648-83AB-4201A02C5653}"/>
              </a:ext>
            </a:extLst>
          </p:cNvPr>
          <p:cNvSpPr/>
          <p:nvPr/>
        </p:nvSpPr>
        <p:spPr>
          <a:xfrm>
            <a:off x="1343895" y="613620"/>
            <a:ext cx="490840" cy="369332"/>
          </a:xfrm>
          <a:prstGeom prst="rect">
            <a:avLst/>
          </a:prstGeom>
        </p:spPr>
        <p:txBody>
          <a:bodyPr wrap="none">
            <a:spAutoFit/>
          </a:bodyPr>
          <a:lstStyle/>
          <a:p>
            <a:r>
              <a:rPr lang="en-US" dirty="0"/>
              <a:t>①</a:t>
            </a:r>
          </a:p>
        </p:txBody>
      </p:sp>
      <p:sp>
        <p:nvSpPr>
          <p:cNvPr id="14" name="Rectangle 13">
            <a:extLst>
              <a:ext uri="{FF2B5EF4-FFF2-40B4-BE49-F238E27FC236}">
                <a16:creationId xmlns:a16="http://schemas.microsoft.com/office/drawing/2014/main" id="{2EEE7C27-9329-5744-BC3A-38677192C07C}"/>
              </a:ext>
            </a:extLst>
          </p:cNvPr>
          <p:cNvSpPr/>
          <p:nvPr/>
        </p:nvSpPr>
        <p:spPr>
          <a:xfrm>
            <a:off x="2016509" y="428954"/>
            <a:ext cx="490840" cy="369332"/>
          </a:xfrm>
          <a:prstGeom prst="rect">
            <a:avLst/>
          </a:prstGeom>
        </p:spPr>
        <p:txBody>
          <a:bodyPr wrap="none">
            <a:spAutoFit/>
          </a:bodyPr>
          <a:lstStyle/>
          <a:p>
            <a:r>
              <a:rPr lang="en-US" dirty="0"/>
              <a:t>②</a:t>
            </a:r>
          </a:p>
        </p:txBody>
      </p:sp>
      <p:sp>
        <p:nvSpPr>
          <p:cNvPr id="15" name="Rectangle 14">
            <a:extLst>
              <a:ext uri="{FF2B5EF4-FFF2-40B4-BE49-F238E27FC236}">
                <a16:creationId xmlns:a16="http://schemas.microsoft.com/office/drawing/2014/main" id="{419B3310-87DD-6749-B92D-A0C0A4CB6A56}"/>
              </a:ext>
            </a:extLst>
          </p:cNvPr>
          <p:cNvSpPr/>
          <p:nvPr/>
        </p:nvSpPr>
        <p:spPr>
          <a:xfrm>
            <a:off x="2563454" y="304278"/>
            <a:ext cx="490840" cy="369332"/>
          </a:xfrm>
          <a:prstGeom prst="rect">
            <a:avLst/>
          </a:prstGeom>
        </p:spPr>
        <p:txBody>
          <a:bodyPr wrap="none">
            <a:spAutoFit/>
          </a:bodyPr>
          <a:lstStyle/>
          <a:p>
            <a:r>
              <a:rPr lang="en-US" dirty="0"/>
              <a:t>③</a:t>
            </a:r>
          </a:p>
        </p:txBody>
      </p:sp>
      <p:sp>
        <p:nvSpPr>
          <p:cNvPr id="16" name="Rectangle 15">
            <a:extLst>
              <a:ext uri="{FF2B5EF4-FFF2-40B4-BE49-F238E27FC236}">
                <a16:creationId xmlns:a16="http://schemas.microsoft.com/office/drawing/2014/main" id="{8D58DD7D-03B2-0640-95E7-AE193FC263DC}"/>
              </a:ext>
            </a:extLst>
          </p:cNvPr>
          <p:cNvSpPr/>
          <p:nvPr/>
        </p:nvSpPr>
        <p:spPr>
          <a:xfrm>
            <a:off x="4214591" y="863599"/>
            <a:ext cx="7730662" cy="1277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80% of simulated results between ① and ④ (10</a:t>
            </a:r>
            <a:r>
              <a:rPr lang="en-US" baseline="30000" dirty="0">
                <a:solidFill>
                  <a:schemeClr val="tx1"/>
                </a:solidFill>
              </a:rPr>
              <a:t>th</a:t>
            </a:r>
            <a:r>
              <a:rPr lang="en-US" dirty="0">
                <a:solidFill>
                  <a:schemeClr val="tx1"/>
                </a:solidFill>
              </a:rPr>
              <a:t>  to 90th Percentile)</a:t>
            </a:r>
          </a:p>
          <a:p>
            <a:r>
              <a:rPr lang="en-US" dirty="0">
                <a:solidFill>
                  <a:schemeClr val="tx1"/>
                </a:solidFill>
              </a:rPr>
              <a:t>On average simulated results are around ③ $526K </a:t>
            </a:r>
          </a:p>
          <a:p>
            <a:r>
              <a:rPr lang="en-US" dirty="0">
                <a:solidFill>
                  <a:schemeClr val="tx1"/>
                </a:solidFill>
              </a:rPr>
              <a:t>The most likely (most often occurring) result was around ② $667K </a:t>
            </a:r>
          </a:p>
        </p:txBody>
      </p:sp>
    </p:spTree>
    <p:extLst>
      <p:ext uri="{BB962C8B-B14F-4D97-AF65-F5344CB8AC3E}">
        <p14:creationId xmlns:p14="http://schemas.microsoft.com/office/powerpoint/2010/main" val="2701357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5F1C2-36D9-344C-B723-8E7CC1AC2F66}"/>
              </a:ext>
            </a:extLst>
          </p:cNvPr>
          <p:cNvPicPr>
            <a:picLocks noChangeAspect="1"/>
          </p:cNvPicPr>
          <p:nvPr/>
        </p:nvPicPr>
        <p:blipFill>
          <a:blip r:embed="rId3"/>
          <a:stretch>
            <a:fillRect/>
          </a:stretch>
        </p:blipFill>
        <p:spPr>
          <a:xfrm>
            <a:off x="93759" y="0"/>
            <a:ext cx="12004482" cy="6858000"/>
          </a:xfrm>
          <a:prstGeom prst="rect">
            <a:avLst/>
          </a:prstGeom>
        </p:spPr>
      </p:pic>
    </p:spTree>
    <p:extLst>
      <p:ext uri="{BB962C8B-B14F-4D97-AF65-F5344CB8AC3E}">
        <p14:creationId xmlns:p14="http://schemas.microsoft.com/office/powerpoint/2010/main" val="285868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E0D7-0069-B749-B3B0-E2988F5E5A89}"/>
              </a:ext>
            </a:extLst>
          </p:cNvPr>
          <p:cNvSpPr>
            <a:spLocks noGrp="1"/>
          </p:cNvSpPr>
          <p:nvPr>
            <p:ph type="title"/>
          </p:nvPr>
        </p:nvSpPr>
        <p:spPr/>
        <p:txBody>
          <a:bodyPr/>
          <a:lstStyle/>
          <a:p>
            <a:r>
              <a:rPr lang="en-US" dirty="0"/>
              <a:t>Let’s simulate more treatment plans</a:t>
            </a:r>
          </a:p>
        </p:txBody>
      </p:sp>
      <p:sp>
        <p:nvSpPr>
          <p:cNvPr id="3" name="Content Placeholder 2">
            <a:extLst>
              <a:ext uri="{FF2B5EF4-FFF2-40B4-BE49-F238E27FC236}">
                <a16:creationId xmlns:a16="http://schemas.microsoft.com/office/drawing/2014/main" id="{B49AABFC-11F7-F147-A650-03221DDE121E}"/>
              </a:ext>
            </a:extLst>
          </p:cNvPr>
          <p:cNvSpPr>
            <a:spLocks noGrp="1"/>
          </p:cNvSpPr>
          <p:nvPr>
            <p:ph idx="1"/>
          </p:nvPr>
        </p:nvSpPr>
        <p:spPr/>
        <p:txBody>
          <a:bodyPr/>
          <a:lstStyle/>
          <a:p>
            <a:r>
              <a:rPr lang="en-US" dirty="0"/>
              <a:t>Run more variations of this scenario by proposing other treatment plans, for example:</a:t>
            </a:r>
          </a:p>
          <a:p>
            <a:pPr marL="514350" indent="-514350">
              <a:buAutoNum type="alphaLcParenR"/>
            </a:pPr>
            <a:r>
              <a:rPr lang="en-US" dirty="0"/>
              <a:t>Implementing a new cloud service that has an “instant” ransomware restore function (admin centrally restores quickly any file changed in a given time frame to all users).</a:t>
            </a:r>
          </a:p>
          <a:p>
            <a:pPr marL="514350" indent="-514350">
              <a:buAutoNum type="alphaLcParenR"/>
            </a:pPr>
            <a:r>
              <a:rPr lang="en-US" dirty="0"/>
              <a:t>Deploy a “controlled folder” solution that allows only approved processes to modify files in specified folders and denies access to any other process.</a:t>
            </a:r>
          </a:p>
          <a:p>
            <a:pPr marL="0" indent="0">
              <a:buNone/>
            </a:pPr>
            <a:r>
              <a:rPr lang="en-US" b="1" dirty="0"/>
              <a:t>Discuss the impact of the treatment plans, risk reduction and cost benefit analysis.</a:t>
            </a:r>
          </a:p>
        </p:txBody>
      </p:sp>
    </p:spTree>
    <p:extLst>
      <p:ext uri="{BB962C8B-B14F-4D97-AF65-F5344CB8AC3E}">
        <p14:creationId xmlns:p14="http://schemas.microsoft.com/office/powerpoint/2010/main" val="14684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C752-A7C8-6B42-BE64-B4A4D164BA93}"/>
              </a:ext>
            </a:extLst>
          </p:cNvPr>
          <p:cNvSpPr>
            <a:spLocks noGrp="1"/>
          </p:cNvSpPr>
          <p:nvPr>
            <p:ph type="title"/>
          </p:nvPr>
        </p:nvSpPr>
        <p:spPr/>
        <p:txBody>
          <a:bodyPr/>
          <a:lstStyle/>
          <a:p>
            <a:r>
              <a:rPr lang="en-US" dirty="0"/>
              <a:t>Refining the scenario</a:t>
            </a:r>
          </a:p>
        </p:txBody>
      </p:sp>
      <p:sp>
        <p:nvSpPr>
          <p:cNvPr id="3" name="Content Placeholder 2">
            <a:extLst>
              <a:ext uri="{FF2B5EF4-FFF2-40B4-BE49-F238E27FC236}">
                <a16:creationId xmlns:a16="http://schemas.microsoft.com/office/drawing/2014/main" id="{7AA6BFA7-D744-624E-AF51-E73B3EB9F423}"/>
              </a:ext>
            </a:extLst>
          </p:cNvPr>
          <p:cNvSpPr>
            <a:spLocks noGrp="1"/>
          </p:cNvSpPr>
          <p:nvPr>
            <p:ph idx="1"/>
          </p:nvPr>
        </p:nvSpPr>
        <p:spPr/>
        <p:txBody>
          <a:bodyPr/>
          <a:lstStyle/>
          <a:p>
            <a:r>
              <a:rPr lang="en-US" dirty="0"/>
              <a:t>Once you start a simulation you might get new ideas and usually it’s quite easy to update the simulation accordingly, for example:</a:t>
            </a:r>
          </a:p>
          <a:p>
            <a:pPr marL="0" indent="0">
              <a:buNone/>
            </a:pPr>
            <a:r>
              <a:rPr lang="en-US" dirty="0"/>
              <a:t>What if more than just 50 endpoints are impacted? Even if they don’t support critical processes they will eventually have to be recovered.</a:t>
            </a:r>
          </a:p>
          <a:p>
            <a:pPr marL="0" indent="0">
              <a:buNone/>
            </a:pPr>
            <a:r>
              <a:rPr lang="en-US" dirty="0"/>
              <a:t>Will all 500 be impacted or can we estimate a </a:t>
            </a:r>
            <a:r>
              <a:rPr lang="en-US"/>
              <a:t>range?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3900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D011-D1DC-A543-9462-8FD890C7C45A}"/>
              </a:ext>
            </a:extLst>
          </p:cNvPr>
          <p:cNvSpPr>
            <a:spLocks noGrp="1"/>
          </p:cNvSpPr>
          <p:nvPr>
            <p:ph type="ctrTitle"/>
          </p:nvPr>
        </p:nvSpPr>
        <p:spPr/>
        <p:txBody>
          <a:bodyPr/>
          <a:lstStyle/>
          <a:p>
            <a:r>
              <a:rPr lang="en-US" dirty="0"/>
              <a:t>Other Free Tools</a:t>
            </a:r>
          </a:p>
        </p:txBody>
      </p:sp>
      <p:sp>
        <p:nvSpPr>
          <p:cNvPr id="3" name="Subtitle 2">
            <a:extLst>
              <a:ext uri="{FF2B5EF4-FFF2-40B4-BE49-F238E27FC236}">
                <a16:creationId xmlns:a16="http://schemas.microsoft.com/office/drawing/2014/main" id="{F6098AC4-C160-1643-9945-AAE25B102D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461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Tree>
    <p:extLst>
      <p:ext uri="{BB962C8B-B14F-4D97-AF65-F5344CB8AC3E}">
        <p14:creationId xmlns:p14="http://schemas.microsoft.com/office/powerpoint/2010/main" val="279445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A8FF-983C-BA41-B42D-5183CDA48287}"/>
              </a:ext>
            </a:extLst>
          </p:cNvPr>
          <p:cNvSpPr>
            <a:spLocks noGrp="1"/>
          </p:cNvSpPr>
          <p:nvPr>
            <p:ph type="title"/>
          </p:nvPr>
        </p:nvSpPr>
        <p:spPr/>
        <p:txBody>
          <a:bodyPr/>
          <a:lstStyle/>
          <a:p>
            <a:r>
              <a:rPr lang="en-US" dirty="0"/>
              <a:t>Warning</a:t>
            </a:r>
          </a:p>
        </p:txBody>
      </p:sp>
      <p:sp>
        <p:nvSpPr>
          <p:cNvPr id="3" name="Content Placeholder 2">
            <a:extLst>
              <a:ext uri="{FF2B5EF4-FFF2-40B4-BE49-F238E27FC236}">
                <a16:creationId xmlns:a16="http://schemas.microsoft.com/office/drawing/2014/main" id="{159606AD-7889-4647-BF2F-EDC53D5153A3}"/>
              </a:ext>
            </a:extLst>
          </p:cNvPr>
          <p:cNvSpPr>
            <a:spLocks noGrp="1"/>
          </p:cNvSpPr>
          <p:nvPr>
            <p:ph idx="1"/>
          </p:nvPr>
        </p:nvSpPr>
        <p:spPr/>
        <p:txBody>
          <a:bodyPr>
            <a:normAutofit lnSpcReduction="10000"/>
          </a:bodyPr>
          <a:lstStyle/>
          <a:p>
            <a:r>
              <a:rPr lang="en-US" dirty="0"/>
              <a:t>The tools will give slightly different results due to the variations in the implementation of mathematical modelling and distribution types used.</a:t>
            </a:r>
          </a:p>
          <a:p>
            <a:r>
              <a:rPr lang="en-US" dirty="0"/>
              <a:t>This basically means that in absence of an independent evaluation of the inner workings of the tools we will need to use our own judgement on which tools to trust or have more confidence in its results.</a:t>
            </a:r>
          </a:p>
          <a:p>
            <a:r>
              <a:rPr lang="en-US" dirty="0"/>
              <a:t>This also means that the results shown should be viewed as “guidelines”, there is always a margin of error or uncertainty. As we already mentioned at the beginning precision isn’t our prime objective.</a:t>
            </a:r>
          </a:p>
        </p:txBody>
      </p:sp>
    </p:spTree>
    <p:extLst>
      <p:ext uri="{BB962C8B-B14F-4D97-AF65-F5344CB8AC3E}">
        <p14:creationId xmlns:p14="http://schemas.microsoft.com/office/powerpoint/2010/main" val="2912581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A0C8-428F-6442-B64D-0676967AFDC5}"/>
              </a:ext>
            </a:extLst>
          </p:cNvPr>
          <p:cNvSpPr>
            <a:spLocks noGrp="1"/>
          </p:cNvSpPr>
          <p:nvPr>
            <p:ph type="title"/>
          </p:nvPr>
        </p:nvSpPr>
        <p:spPr/>
        <p:txBody>
          <a:bodyPr/>
          <a:lstStyle/>
          <a:p>
            <a:r>
              <a:rPr lang="en-US" dirty="0"/>
              <a:t>THE OPEN FAIR™ RISK ANALYSIS TOOL</a:t>
            </a:r>
          </a:p>
        </p:txBody>
      </p:sp>
      <p:sp>
        <p:nvSpPr>
          <p:cNvPr id="4" name="Rectangle 3">
            <a:extLst>
              <a:ext uri="{FF2B5EF4-FFF2-40B4-BE49-F238E27FC236}">
                <a16:creationId xmlns:a16="http://schemas.microsoft.com/office/drawing/2014/main" id="{7CAF92CD-6C1F-E248-9A79-0B5B242CF69D}"/>
              </a:ext>
            </a:extLst>
          </p:cNvPr>
          <p:cNvSpPr/>
          <p:nvPr/>
        </p:nvSpPr>
        <p:spPr>
          <a:xfrm>
            <a:off x="780011" y="1283358"/>
            <a:ext cx="10683240" cy="4708981"/>
          </a:xfrm>
          <a:prstGeom prst="rect">
            <a:avLst/>
          </a:prstGeom>
        </p:spPr>
        <p:txBody>
          <a:bodyPr wrap="square">
            <a:spAutoFit/>
          </a:bodyPr>
          <a:lstStyle/>
          <a:p>
            <a:br>
              <a:rPr lang="en-US" b="1" cap="all" dirty="0">
                <a:solidFill>
                  <a:srgbClr val="3399CC"/>
                </a:solidFill>
                <a:latin typeface="Raleway"/>
              </a:rPr>
            </a:br>
            <a:r>
              <a:rPr lang="en-US" sz="2400" b="1" cap="all" dirty="0">
                <a:solidFill>
                  <a:srgbClr val="3399CC"/>
                </a:solidFill>
                <a:latin typeface="Raleway"/>
              </a:rPr>
              <a:t>THE OPEN FAIR™ RISK ANALYSIS TOOL BETA (90-DAY BETA EVALUATION LICENSE)</a:t>
            </a:r>
          </a:p>
          <a:p>
            <a:r>
              <a:rPr lang="en-US" cap="all" dirty="0">
                <a:solidFill>
                  <a:srgbClr val="636363"/>
                </a:solidFill>
                <a:latin typeface="Raleway"/>
              </a:rPr>
              <a:t>REFERENCE: I181</a:t>
            </a:r>
          </a:p>
          <a:p>
            <a:r>
              <a:rPr lang="en-US" cap="all" dirty="0">
                <a:solidFill>
                  <a:srgbClr val="11B400"/>
                </a:solidFill>
                <a:latin typeface="Arial" panose="020B0604020202020204" pitchFamily="34" charset="0"/>
              </a:rPr>
              <a:t>AVAILABLE TO DOWNLOAD: </a:t>
            </a:r>
            <a:r>
              <a:rPr lang="en-US" dirty="0">
                <a:hlinkClick r:id="rId2"/>
              </a:rPr>
              <a:t>https://publications.opengroup.org/i181</a:t>
            </a:r>
            <a:endParaRPr lang="en-US" cap="all" dirty="0">
              <a:solidFill>
                <a:srgbClr val="11B400"/>
              </a:solidFill>
              <a:latin typeface="Arial" panose="020B0604020202020204" pitchFamily="34" charset="0"/>
            </a:endParaRPr>
          </a:p>
          <a:p>
            <a:endParaRPr lang="en-US" b="1" dirty="0">
              <a:solidFill>
                <a:srgbClr val="636363"/>
              </a:solidFill>
              <a:latin typeface="Arial" panose="020B0604020202020204" pitchFamily="34" charset="0"/>
            </a:endParaRPr>
          </a:p>
          <a:p>
            <a:r>
              <a:rPr lang="en-US" b="1" dirty="0">
                <a:solidFill>
                  <a:srgbClr val="636363"/>
                </a:solidFill>
                <a:latin typeface="Arial" panose="020B0604020202020204" pitchFamily="34" charset="0"/>
              </a:rPr>
              <a:t>Downloading the Beta Version of the Open FAIR™ Risk Analysis Tool</a:t>
            </a:r>
            <a:br>
              <a:rPr lang="en-US" dirty="0">
                <a:solidFill>
                  <a:srgbClr val="636363"/>
                </a:solidFill>
                <a:latin typeface="Arial" panose="020B0604020202020204" pitchFamily="34" charset="0"/>
              </a:rPr>
            </a:br>
            <a:endParaRPr lang="en-US" dirty="0">
              <a:solidFill>
                <a:srgbClr val="636363"/>
              </a:solidFill>
              <a:latin typeface="Arial" panose="020B0604020202020204" pitchFamily="34" charset="0"/>
            </a:endParaRPr>
          </a:p>
          <a:p>
            <a:r>
              <a:rPr lang="en-US" dirty="0">
                <a:solidFill>
                  <a:srgbClr val="636363"/>
                </a:solidFill>
                <a:latin typeface="Arial" panose="020B0604020202020204" pitchFamily="34" charset="0"/>
              </a:rPr>
              <a:t>The Open FAIR Risk Analysis Tool can be used to perform a quantitative Open FAIR risk analysis as defined in The Open Group Risk Analysis (O-RA) and Risk Taxonomy (O-RT) standards. It is provided in the form of a Microsoft® Excel® spreadsheet.</a:t>
            </a:r>
            <a:br>
              <a:rPr lang="en-US" dirty="0">
                <a:solidFill>
                  <a:srgbClr val="636363"/>
                </a:solidFill>
                <a:latin typeface="Arial" panose="020B0604020202020204" pitchFamily="34" charset="0"/>
              </a:rPr>
            </a:br>
            <a:endParaRPr lang="en-US" dirty="0">
              <a:solidFill>
                <a:srgbClr val="636363"/>
              </a:solidFill>
              <a:latin typeface="Arial" panose="020B0604020202020204" pitchFamily="34" charset="0"/>
            </a:endParaRPr>
          </a:p>
          <a:p>
            <a:r>
              <a:rPr lang="en-US" dirty="0">
                <a:solidFill>
                  <a:srgbClr val="636363"/>
                </a:solidFill>
                <a:latin typeface="Arial" panose="020B0604020202020204" pitchFamily="34" charset="0"/>
              </a:rPr>
              <a:t>The Beta version of the Open FAIR Risk Analysis Tool is available to all to download free-of-charge for non-commercial use. That will usually mean using it inside your organization. To use the Open FAIR Risk Analysis Tool for commercial purposes, a Commercial License will be made available with version 1.0 of the tool</a:t>
            </a:r>
            <a:endParaRPr lang="en-US" b="0" i="0" dirty="0">
              <a:solidFill>
                <a:srgbClr val="636363"/>
              </a:solidFill>
              <a:effectLst/>
              <a:latin typeface="Arial" panose="020B0604020202020204" pitchFamily="34" charset="0"/>
            </a:endParaRPr>
          </a:p>
        </p:txBody>
      </p:sp>
    </p:spTree>
    <p:extLst>
      <p:ext uri="{BB962C8B-B14F-4D97-AF65-F5344CB8AC3E}">
        <p14:creationId xmlns:p14="http://schemas.microsoft.com/office/powerpoint/2010/main" val="33384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ECC048-DA61-1F43-ADE0-344688B181C8}"/>
              </a:ext>
            </a:extLst>
          </p:cNvPr>
          <p:cNvSpPr/>
          <p:nvPr/>
        </p:nvSpPr>
        <p:spPr>
          <a:xfrm>
            <a:off x="2746173" y="5698434"/>
            <a:ext cx="7880466"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Try the Open Group tool and compare and discuss results with the FAIR-U Simulation.</a:t>
            </a:r>
          </a:p>
        </p:txBody>
      </p:sp>
      <p:sp>
        <p:nvSpPr>
          <p:cNvPr id="11" name="Rectangle 10">
            <a:extLst>
              <a:ext uri="{FF2B5EF4-FFF2-40B4-BE49-F238E27FC236}">
                <a16:creationId xmlns:a16="http://schemas.microsoft.com/office/drawing/2014/main" id="{C2B09BC3-7B01-DF47-A30A-3DAD7100AABC}"/>
              </a:ext>
            </a:extLst>
          </p:cNvPr>
          <p:cNvSpPr/>
          <p:nvPr/>
        </p:nvSpPr>
        <p:spPr>
          <a:xfrm>
            <a:off x="1790617" y="5698435"/>
            <a:ext cx="955556" cy="91440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pic>
        <p:nvPicPr>
          <p:cNvPr id="2" name="Picture 1">
            <a:extLst>
              <a:ext uri="{FF2B5EF4-FFF2-40B4-BE49-F238E27FC236}">
                <a16:creationId xmlns:a16="http://schemas.microsoft.com/office/drawing/2014/main" id="{DF29111E-A23D-3249-9D06-61BF2210B0BB}"/>
              </a:ext>
            </a:extLst>
          </p:cNvPr>
          <p:cNvPicPr>
            <a:picLocks noChangeAspect="1"/>
          </p:cNvPicPr>
          <p:nvPr/>
        </p:nvPicPr>
        <p:blipFill>
          <a:blip r:embed="rId2"/>
          <a:stretch>
            <a:fillRect/>
          </a:stretch>
        </p:blipFill>
        <p:spPr>
          <a:xfrm>
            <a:off x="0" y="366143"/>
            <a:ext cx="12192000" cy="5203363"/>
          </a:xfrm>
          <a:prstGeom prst="rect">
            <a:avLst/>
          </a:prstGeom>
        </p:spPr>
      </p:pic>
    </p:spTree>
    <p:extLst>
      <p:ext uri="{BB962C8B-B14F-4D97-AF65-F5344CB8AC3E}">
        <p14:creationId xmlns:p14="http://schemas.microsoft.com/office/powerpoint/2010/main" val="843411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11C4-9681-9D46-B9EC-BEE678291783}"/>
              </a:ext>
            </a:extLst>
          </p:cNvPr>
          <p:cNvSpPr>
            <a:spLocks noGrp="1"/>
          </p:cNvSpPr>
          <p:nvPr>
            <p:ph type="title"/>
          </p:nvPr>
        </p:nvSpPr>
        <p:spPr/>
        <p:txBody>
          <a:bodyPr/>
          <a:lstStyle/>
          <a:p>
            <a:r>
              <a:rPr lang="en-US" dirty="0"/>
              <a:t>Other Tools (not discussed)</a:t>
            </a:r>
          </a:p>
        </p:txBody>
      </p:sp>
      <p:sp>
        <p:nvSpPr>
          <p:cNvPr id="3" name="Content Placeholder 2">
            <a:extLst>
              <a:ext uri="{FF2B5EF4-FFF2-40B4-BE49-F238E27FC236}">
                <a16:creationId xmlns:a16="http://schemas.microsoft.com/office/drawing/2014/main" id="{4474F609-029B-9645-AB7B-57CE8D3C28C1}"/>
              </a:ext>
            </a:extLst>
          </p:cNvPr>
          <p:cNvSpPr>
            <a:spLocks noGrp="1"/>
          </p:cNvSpPr>
          <p:nvPr>
            <p:ph idx="1"/>
          </p:nvPr>
        </p:nvSpPr>
        <p:spPr/>
        <p:txBody>
          <a:bodyPr/>
          <a:lstStyle/>
          <a:p>
            <a:r>
              <a:rPr lang="en-US" b="1" dirty="0"/>
              <a:t>evaluator by David </a:t>
            </a:r>
            <a:r>
              <a:rPr lang="en-US" b="1" dirty="0" err="1"/>
              <a:t>Sverski</a:t>
            </a:r>
            <a:r>
              <a:rPr lang="en-US" dirty="0"/>
              <a:t>: </a:t>
            </a:r>
            <a:r>
              <a:rPr lang="en-US" dirty="0">
                <a:hlinkClick r:id="rId2"/>
              </a:rPr>
              <a:t>https://evaluator.tidyrisk.org/</a:t>
            </a:r>
            <a:endParaRPr lang="en-US" dirty="0"/>
          </a:p>
          <a:p>
            <a:pPr marL="0" indent="0">
              <a:buNone/>
            </a:pPr>
            <a:r>
              <a:rPr lang="en-US" dirty="0"/>
              <a:t>“evaluator is an open source quantitative risk analysis toolkit. Based on the </a:t>
            </a:r>
            <a:r>
              <a:rPr lang="en-US" dirty="0" err="1"/>
              <a:t>OpenFAIR</a:t>
            </a:r>
            <a:r>
              <a:rPr lang="en-US" dirty="0"/>
              <a:t> </a:t>
            </a:r>
            <a:r>
              <a:rPr lang="en-US" dirty="0">
                <a:hlinkClick r:id="rId3"/>
              </a:rPr>
              <a:t>ontology</a:t>
            </a:r>
            <a:r>
              <a:rPr lang="en-US" dirty="0"/>
              <a:t> and risk assessment </a:t>
            </a:r>
            <a:r>
              <a:rPr lang="en-US" dirty="0">
                <a:hlinkClick r:id="rId4"/>
              </a:rPr>
              <a:t>standard</a:t>
            </a:r>
            <a:r>
              <a:rPr lang="en-US" dirty="0"/>
              <a:t>, evaluator empowers an organization to perform a quantifiable, repeatable, and data-driven risk review.”</a:t>
            </a:r>
          </a:p>
          <a:p>
            <a:r>
              <a:rPr lang="en-US" b="1" dirty="0"/>
              <a:t>FAIR Tool developed by </a:t>
            </a:r>
            <a:r>
              <a:rPr lang="en-US" b="1" dirty="0" err="1"/>
              <a:t>Ezeugo</a:t>
            </a:r>
            <a:r>
              <a:rPr lang="en-US" b="1" dirty="0"/>
              <a:t> </a:t>
            </a:r>
            <a:r>
              <a:rPr lang="en-US" b="1" dirty="0" err="1"/>
              <a:t>Aguta</a:t>
            </a:r>
            <a:endParaRPr lang="en-US" b="1" dirty="0"/>
          </a:p>
          <a:p>
            <a:r>
              <a:rPr lang="en-US" dirty="0">
                <a:hlinkClick r:id="rId5"/>
              </a:rPr>
              <a:t>https://github.com/zugo01/FAIRTool</a:t>
            </a:r>
            <a:endParaRPr lang="en-US" dirty="0"/>
          </a:p>
          <a:p>
            <a:r>
              <a:rPr lang="en-US" dirty="0">
                <a:hlinkClick r:id="rId6"/>
              </a:rPr>
              <a:t>http://www.ezeugoaguta.com/</a:t>
            </a:r>
            <a:r>
              <a:rPr lang="en-US">
                <a:hlinkClick r:id="rId6"/>
              </a:rPr>
              <a:t>fair.html</a:t>
            </a:r>
            <a:endParaRPr lang="en-US" dirty="0"/>
          </a:p>
          <a:p>
            <a:pPr marL="0" indent="0">
              <a:buNone/>
            </a:pPr>
            <a:endParaRPr lang="en-US" dirty="0"/>
          </a:p>
        </p:txBody>
      </p:sp>
    </p:spTree>
    <p:extLst>
      <p:ext uri="{BB962C8B-B14F-4D97-AF65-F5344CB8AC3E}">
        <p14:creationId xmlns:p14="http://schemas.microsoft.com/office/powerpoint/2010/main" val="360098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5 – Running the Simulation</a:t>
            </a:r>
            <a:br>
              <a:rPr lang="en-US" dirty="0"/>
            </a:br>
            <a:r>
              <a:rPr lang="en-US" sz="3200" dirty="0"/>
              <a:t>Ver. 0.1 / Last Update</a:t>
            </a:r>
            <a:r>
              <a:rPr lang="en-US" sz="3200"/>
              <a:t>: 14/09/2019</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Tree>
    <p:extLst>
      <p:ext uri="{BB962C8B-B14F-4D97-AF65-F5344CB8AC3E}">
        <p14:creationId xmlns:p14="http://schemas.microsoft.com/office/powerpoint/2010/main" val="320920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1A1A-A371-A041-8F22-4008459F1757}"/>
              </a:ext>
            </a:extLst>
          </p:cNvPr>
          <p:cNvSpPr>
            <a:spLocks noGrp="1"/>
          </p:cNvSpPr>
          <p:nvPr>
            <p:ph type="ctrTitle"/>
          </p:nvPr>
        </p:nvSpPr>
        <p:spPr/>
        <p:txBody>
          <a:bodyPr/>
          <a:lstStyle/>
          <a:p>
            <a:r>
              <a:rPr lang="en-US" dirty="0"/>
              <a:t>FAIR RISK ANALYSIS</a:t>
            </a:r>
          </a:p>
        </p:txBody>
      </p:sp>
      <p:sp>
        <p:nvSpPr>
          <p:cNvPr id="3" name="Subtitle 2">
            <a:extLst>
              <a:ext uri="{FF2B5EF4-FFF2-40B4-BE49-F238E27FC236}">
                <a16:creationId xmlns:a16="http://schemas.microsoft.com/office/drawing/2014/main" id="{E600999C-4C04-0344-A5C3-A5341A66AB31}"/>
              </a:ext>
            </a:extLst>
          </p:cNvPr>
          <p:cNvSpPr>
            <a:spLocks noGrp="1"/>
          </p:cNvSpPr>
          <p:nvPr>
            <p:ph type="subTitle" idx="1"/>
          </p:nvPr>
        </p:nvSpPr>
        <p:spPr/>
        <p:txBody>
          <a:bodyPr/>
          <a:lstStyle/>
          <a:p>
            <a:r>
              <a:rPr lang="en-US" dirty="0"/>
              <a:t>Module 5 Running The Simulation</a:t>
            </a:r>
          </a:p>
        </p:txBody>
      </p:sp>
    </p:spTree>
    <p:extLst>
      <p:ext uri="{BB962C8B-B14F-4D97-AF65-F5344CB8AC3E}">
        <p14:creationId xmlns:p14="http://schemas.microsoft.com/office/powerpoint/2010/main" val="359874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25A4-7399-4D40-B363-06F502CCA532}"/>
              </a:ext>
            </a:extLst>
          </p:cNvPr>
          <p:cNvSpPr>
            <a:spLocks noGrp="1"/>
          </p:cNvSpPr>
          <p:nvPr>
            <p:ph type="title"/>
          </p:nvPr>
        </p:nvSpPr>
        <p:spPr/>
        <p:txBody>
          <a:bodyPr/>
          <a:lstStyle/>
          <a:p>
            <a:r>
              <a:rPr lang="en-US" dirty="0"/>
              <a:t>Summary of Estimates</a:t>
            </a:r>
          </a:p>
        </p:txBody>
      </p:sp>
      <p:graphicFrame>
        <p:nvGraphicFramePr>
          <p:cNvPr id="4" name="Content Placeholder 3">
            <a:extLst>
              <a:ext uri="{FF2B5EF4-FFF2-40B4-BE49-F238E27FC236}">
                <a16:creationId xmlns:a16="http://schemas.microsoft.com/office/drawing/2014/main" id="{0EC00296-9522-B142-BC2A-A57B6BD4C4DD}"/>
              </a:ext>
            </a:extLst>
          </p:cNvPr>
          <p:cNvGraphicFramePr>
            <a:graphicFrameLocks noGrp="1"/>
          </p:cNvGraphicFramePr>
          <p:nvPr>
            <p:ph idx="1"/>
            <p:extLst>
              <p:ext uri="{D42A27DB-BD31-4B8C-83A1-F6EECF244321}">
                <p14:modId xmlns:p14="http://schemas.microsoft.com/office/powerpoint/2010/main" val="1602380682"/>
              </p:ext>
            </p:extLst>
          </p:nvPr>
        </p:nvGraphicFramePr>
        <p:xfrm>
          <a:off x="3614530" y="1690688"/>
          <a:ext cx="7007892" cy="2194560"/>
        </p:xfrm>
        <a:graphic>
          <a:graphicData uri="http://schemas.openxmlformats.org/drawingml/2006/table">
            <a:tbl>
              <a:tblPr firstRow="1" bandRow="1">
                <a:tableStyleId>{5C22544A-7EE6-4342-B048-85BDC9FD1C3A}</a:tableStyleId>
              </a:tblPr>
              <a:tblGrid>
                <a:gridCol w="3042644">
                  <a:extLst>
                    <a:ext uri="{9D8B030D-6E8A-4147-A177-3AD203B41FA5}">
                      <a16:colId xmlns:a16="http://schemas.microsoft.com/office/drawing/2014/main" val="25032636"/>
                    </a:ext>
                  </a:extLst>
                </a:gridCol>
                <a:gridCol w="3965248">
                  <a:extLst>
                    <a:ext uri="{9D8B030D-6E8A-4147-A177-3AD203B41FA5}">
                      <a16:colId xmlns:a16="http://schemas.microsoft.com/office/drawing/2014/main" val="1207982190"/>
                    </a:ext>
                  </a:extLst>
                </a:gridCol>
              </a:tblGrid>
              <a:tr h="370840">
                <a:tc gridSpan="2">
                  <a:txBody>
                    <a:bodyPr/>
                    <a:lstStyle/>
                    <a:p>
                      <a:pPr algn="ctr"/>
                      <a:r>
                        <a:rPr lang="en-US" sz="2400" dirty="0"/>
                        <a:t>Primary Losses</a:t>
                      </a:r>
                    </a:p>
                  </a:txBody>
                  <a:tcPr/>
                </a:tc>
                <a:tc hMerge="1">
                  <a:txBody>
                    <a:bodyPr/>
                    <a:lstStyle/>
                    <a:p>
                      <a:pPr algn="ctr"/>
                      <a:endParaRPr lang="en-US" sz="2000" dirty="0"/>
                    </a:p>
                  </a:txBody>
                  <a:tcPr/>
                </a:tc>
                <a:extLst>
                  <a:ext uri="{0D108BD9-81ED-4DB2-BD59-A6C34878D82A}">
                    <a16:rowId xmlns:a16="http://schemas.microsoft.com/office/drawing/2014/main" val="881484856"/>
                  </a:ext>
                </a:extLst>
              </a:tr>
              <a:tr h="370840">
                <a:tc>
                  <a:txBody>
                    <a:bodyPr/>
                    <a:lstStyle/>
                    <a:p>
                      <a:r>
                        <a:rPr lang="en-US" sz="2400" dirty="0"/>
                        <a:t>Productivity</a:t>
                      </a:r>
                    </a:p>
                    <a:p>
                      <a:r>
                        <a:rPr lang="en-US" sz="2400" dirty="0"/>
                        <a:t>(employee idle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$34,560 / $64,800 / $115,200</a:t>
                      </a:r>
                    </a:p>
                    <a:p>
                      <a:pPr algn="l"/>
                      <a:endParaRPr lang="en-US" sz="2400" dirty="0"/>
                    </a:p>
                  </a:txBody>
                  <a:tcPr/>
                </a:tc>
                <a:extLst>
                  <a:ext uri="{0D108BD9-81ED-4DB2-BD59-A6C34878D82A}">
                    <a16:rowId xmlns:a16="http://schemas.microsoft.com/office/drawing/2014/main" val="1081875802"/>
                  </a:ext>
                </a:extLst>
              </a:tr>
              <a:tr h="370840">
                <a:tc>
                  <a:txBody>
                    <a:bodyPr/>
                    <a:lstStyle/>
                    <a:p>
                      <a:r>
                        <a:rPr lang="en-US" sz="2400" dirty="0"/>
                        <a:t>Replacement</a:t>
                      </a:r>
                    </a:p>
                  </a:txBody>
                  <a:tcPr/>
                </a:tc>
                <a:tc>
                  <a:txBody>
                    <a:bodyPr/>
                    <a:lstStyle/>
                    <a:p>
                      <a:pPr algn="l"/>
                      <a:r>
                        <a:rPr lang="en-US" sz="2400" b="1" dirty="0"/>
                        <a:t>$2250</a:t>
                      </a:r>
                    </a:p>
                  </a:txBody>
                  <a:tcPr/>
                </a:tc>
                <a:extLst>
                  <a:ext uri="{0D108BD9-81ED-4DB2-BD59-A6C34878D82A}">
                    <a16:rowId xmlns:a16="http://schemas.microsoft.com/office/drawing/2014/main" val="1573272489"/>
                  </a:ext>
                </a:extLst>
              </a:tr>
              <a:tr h="370840">
                <a:tc>
                  <a:txBody>
                    <a:bodyPr/>
                    <a:lstStyle/>
                    <a:p>
                      <a:r>
                        <a:rPr lang="en-US" sz="2400" dirty="0"/>
                        <a:t>Response</a:t>
                      </a:r>
                    </a:p>
                  </a:txBody>
                  <a:tcPr/>
                </a:tc>
                <a:tc>
                  <a:txBody>
                    <a:bodyPr/>
                    <a:lstStyle/>
                    <a:p>
                      <a:pPr algn="l"/>
                      <a:r>
                        <a:rPr lang="en-US" sz="2400" b="1" dirty="0"/>
                        <a:t>$9,600 / $12,800 / $16,000</a:t>
                      </a:r>
                      <a:endParaRPr lang="en-US" sz="2400" dirty="0"/>
                    </a:p>
                  </a:txBody>
                  <a:tcPr/>
                </a:tc>
                <a:extLst>
                  <a:ext uri="{0D108BD9-81ED-4DB2-BD59-A6C34878D82A}">
                    <a16:rowId xmlns:a16="http://schemas.microsoft.com/office/drawing/2014/main" val="4246678442"/>
                  </a:ext>
                </a:extLst>
              </a:tr>
            </a:tbl>
          </a:graphicData>
        </a:graphic>
      </p:graphicFrame>
      <p:graphicFrame>
        <p:nvGraphicFramePr>
          <p:cNvPr id="5" name="Table 4">
            <a:extLst>
              <a:ext uri="{FF2B5EF4-FFF2-40B4-BE49-F238E27FC236}">
                <a16:creationId xmlns:a16="http://schemas.microsoft.com/office/drawing/2014/main" id="{892C930E-B4A0-9743-9797-CF85729EAF48}"/>
              </a:ext>
            </a:extLst>
          </p:cNvPr>
          <p:cNvGraphicFramePr>
            <a:graphicFrameLocks noGrp="1"/>
          </p:cNvGraphicFramePr>
          <p:nvPr>
            <p:extLst>
              <p:ext uri="{D42A27DB-BD31-4B8C-83A1-F6EECF244321}">
                <p14:modId xmlns:p14="http://schemas.microsoft.com/office/powerpoint/2010/main" val="344159917"/>
              </p:ext>
            </p:extLst>
          </p:nvPr>
        </p:nvGraphicFramePr>
        <p:xfrm>
          <a:off x="838200" y="1679396"/>
          <a:ext cx="2490025" cy="1371600"/>
        </p:xfrm>
        <a:graphic>
          <a:graphicData uri="http://schemas.openxmlformats.org/drawingml/2006/table">
            <a:tbl>
              <a:tblPr firstRow="1" bandRow="1">
                <a:tableStyleId>{5C22544A-7EE6-4342-B048-85BDC9FD1C3A}</a:tableStyleId>
              </a:tblPr>
              <a:tblGrid>
                <a:gridCol w="852805">
                  <a:extLst>
                    <a:ext uri="{9D8B030D-6E8A-4147-A177-3AD203B41FA5}">
                      <a16:colId xmlns:a16="http://schemas.microsoft.com/office/drawing/2014/main" val="898839686"/>
                    </a:ext>
                  </a:extLst>
                </a:gridCol>
                <a:gridCol w="725805">
                  <a:extLst>
                    <a:ext uri="{9D8B030D-6E8A-4147-A177-3AD203B41FA5}">
                      <a16:colId xmlns:a16="http://schemas.microsoft.com/office/drawing/2014/main" val="1839629248"/>
                    </a:ext>
                  </a:extLst>
                </a:gridCol>
                <a:gridCol w="911415">
                  <a:extLst>
                    <a:ext uri="{9D8B030D-6E8A-4147-A177-3AD203B41FA5}">
                      <a16:colId xmlns:a16="http://schemas.microsoft.com/office/drawing/2014/main" val="1861137088"/>
                    </a:ext>
                  </a:extLst>
                </a:gridCol>
              </a:tblGrid>
              <a:tr h="370840">
                <a:tc gridSpan="3">
                  <a:txBody>
                    <a:bodyPr/>
                    <a:lstStyle/>
                    <a:p>
                      <a:pPr algn="ctr"/>
                      <a:r>
                        <a:rPr lang="en-US" sz="2400" dirty="0"/>
                        <a:t>LEF</a:t>
                      </a:r>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1031156955"/>
                  </a:ext>
                </a:extLst>
              </a:tr>
              <a:tr h="370840">
                <a:tc>
                  <a:txBody>
                    <a:bodyPr/>
                    <a:lstStyle/>
                    <a:p>
                      <a:pPr algn="ctr"/>
                      <a:r>
                        <a:rPr lang="en-US" sz="2400" dirty="0"/>
                        <a:t>Min</a:t>
                      </a:r>
                    </a:p>
                  </a:txBody>
                  <a:tcPr/>
                </a:tc>
                <a:tc>
                  <a:txBody>
                    <a:bodyPr/>
                    <a:lstStyle/>
                    <a:p>
                      <a:pPr algn="ctr"/>
                      <a:r>
                        <a:rPr lang="en-US" sz="2400" dirty="0"/>
                        <a:t>ML</a:t>
                      </a:r>
                    </a:p>
                  </a:txBody>
                  <a:tcPr/>
                </a:tc>
                <a:tc>
                  <a:txBody>
                    <a:bodyPr/>
                    <a:lstStyle/>
                    <a:p>
                      <a:pPr algn="ctr"/>
                      <a:r>
                        <a:rPr lang="en-US" sz="2400" dirty="0"/>
                        <a:t>Max</a:t>
                      </a:r>
                    </a:p>
                  </a:txBody>
                  <a:tcPr/>
                </a:tc>
                <a:extLst>
                  <a:ext uri="{0D108BD9-81ED-4DB2-BD59-A6C34878D82A}">
                    <a16:rowId xmlns:a16="http://schemas.microsoft.com/office/drawing/2014/main" val="2973164434"/>
                  </a:ext>
                </a:extLst>
              </a:tr>
              <a:tr h="370840">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5</a:t>
                      </a:r>
                    </a:p>
                  </a:txBody>
                  <a:tcPr/>
                </a:tc>
                <a:extLst>
                  <a:ext uri="{0D108BD9-81ED-4DB2-BD59-A6C34878D82A}">
                    <a16:rowId xmlns:a16="http://schemas.microsoft.com/office/drawing/2014/main" val="1812129407"/>
                  </a:ext>
                </a:extLst>
              </a:tr>
            </a:tbl>
          </a:graphicData>
        </a:graphic>
      </p:graphicFrame>
      <p:graphicFrame>
        <p:nvGraphicFramePr>
          <p:cNvPr id="7" name="Table 6">
            <a:extLst>
              <a:ext uri="{FF2B5EF4-FFF2-40B4-BE49-F238E27FC236}">
                <a16:creationId xmlns:a16="http://schemas.microsoft.com/office/drawing/2014/main" id="{82B6B878-F65C-7745-8427-5DE8CDE1109C}"/>
              </a:ext>
            </a:extLst>
          </p:cNvPr>
          <p:cNvGraphicFramePr>
            <a:graphicFrameLocks noGrp="1"/>
          </p:cNvGraphicFramePr>
          <p:nvPr>
            <p:extLst>
              <p:ext uri="{D42A27DB-BD31-4B8C-83A1-F6EECF244321}">
                <p14:modId xmlns:p14="http://schemas.microsoft.com/office/powerpoint/2010/main" val="31204409"/>
              </p:ext>
            </p:extLst>
          </p:nvPr>
        </p:nvGraphicFramePr>
        <p:xfrm>
          <a:off x="838200" y="4503434"/>
          <a:ext cx="2490025" cy="1371600"/>
        </p:xfrm>
        <a:graphic>
          <a:graphicData uri="http://schemas.openxmlformats.org/drawingml/2006/table">
            <a:tbl>
              <a:tblPr firstRow="1" bandRow="1">
                <a:tableStyleId>{5C22544A-7EE6-4342-B048-85BDC9FD1C3A}</a:tableStyleId>
              </a:tblPr>
              <a:tblGrid>
                <a:gridCol w="852805">
                  <a:extLst>
                    <a:ext uri="{9D8B030D-6E8A-4147-A177-3AD203B41FA5}">
                      <a16:colId xmlns:a16="http://schemas.microsoft.com/office/drawing/2014/main" val="898839686"/>
                    </a:ext>
                  </a:extLst>
                </a:gridCol>
                <a:gridCol w="725805">
                  <a:extLst>
                    <a:ext uri="{9D8B030D-6E8A-4147-A177-3AD203B41FA5}">
                      <a16:colId xmlns:a16="http://schemas.microsoft.com/office/drawing/2014/main" val="1839629248"/>
                    </a:ext>
                  </a:extLst>
                </a:gridCol>
                <a:gridCol w="911415">
                  <a:extLst>
                    <a:ext uri="{9D8B030D-6E8A-4147-A177-3AD203B41FA5}">
                      <a16:colId xmlns:a16="http://schemas.microsoft.com/office/drawing/2014/main" val="1861137088"/>
                    </a:ext>
                  </a:extLst>
                </a:gridCol>
              </a:tblGrid>
              <a:tr h="370840">
                <a:tc gridSpan="3">
                  <a:txBody>
                    <a:bodyPr/>
                    <a:lstStyle/>
                    <a:p>
                      <a:pPr algn="ctr"/>
                      <a:r>
                        <a:rPr lang="en-US" sz="2400" dirty="0"/>
                        <a:t>SLEF (%)</a:t>
                      </a:r>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1031156955"/>
                  </a:ext>
                </a:extLst>
              </a:tr>
              <a:tr h="370840">
                <a:tc>
                  <a:txBody>
                    <a:bodyPr/>
                    <a:lstStyle/>
                    <a:p>
                      <a:pPr algn="ctr"/>
                      <a:r>
                        <a:rPr lang="en-US" sz="2400" dirty="0"/>
                        <a:t>Min</a:t>
                      </a:r>
                    </a:p>
                  </a:txBody>
                  <a:tcPr/>
                </a:tc>
                <a:tc>
                  <a:txBody>
                    <a:bodyPr/>
                    <a:lstStyle/>
                    <a:p>
                      <a:pPr algn="ctr"/>
                      <a:r>
                        <a:rPr lang="en-US" sz="2400" dirty="0"/>
                        <a:t>ML</a:t>
                      </a:r>
                    </a:p>
                  </a:txBody>
                  <a:tcPr/>
                </a:tc>
                <a:tc>
                  <a:txBody>
                    <a:bodyPr/>
                    <a:lstStyle/>
                    <a:p>
                      <a:pPr algn="ctr"/>
                      <a:r>
                        <a:rPr lang="en-US" sz="2400" dirty="0"/>
                        <a:t>Max</a:t>
                      </a:r>
                    </a:p>
                  </a:txBody>
                  <a:tcPr/>
                </a:tc>
                <a:extLst>
                  <a:ext uri="{0D108BD9-81ED-4DB2-BD59-A6C34878D82A}">
                    <a16:rowId xmlns:a16="http://schemas.microsoft.com/office/drawing/2014/main" val="2973164434"/>
                  </a:ext>
                </a:extLst>
              </a:tr>
              <a:tr h="370840">
                <a:tc>
                  <a:txBody>
                    <a:bodyPr/>
                    <a:lstStyle/>
                    <a:p>
                      <a:pPr algn="ctr"/>
                      <a:r>
                        <a:rPr lang="en-US" sz="2400" dirty="0"/>
                        <a:t>2%</a:t>
                      </a:r>
                    </a:p>
                  </a:txBody>
                  <a:tcPr/>
                </a:tc>
                <a:tc>
                  <a:txBody>
                    <a:bodyPr/>
                    <a:lstStyle/>
                    <a:p>
                      <a:pPr algn="ctr"/>
                      <a:r>
                        <a:rPr lang="en-US" sz="2400" dirty="0"/>
                        <a:t>3%</a:t>
                      </a:r>
                    </a:p>
                  </a:txBody>
                  <a:tcPr/>
                </a:tc>
                <a:tc>
                  <a:txBody>
                    <a:bodyPr/>
                    <a:lstStyle/>
                    <a:p>
                      <a:pPr algn="ctr"/>
                      <a:r>
                        <a:rPr lang="en-US" sz="2400" dirty="0"/>
                        <a:t>5%</a:t>
                      </a:r>
                    </a:p>
                  </a:txBody>
                  <a:tcPr/>
                </a:tc>
                <a:extLst>
                  <a:ext uri="{0D108BD9-81ED-4DB2-BD59-A6C34878D82A}">
                    <a16:rowId xmlns:a16="http://schemas.microsoft.com/office/drawing/2014/main" val="1812129407"/>
                  </a:ext>
                </a:extLst>
              </a:tr>
            </a:tbl>
          </a:graphicData>
        </a:graphic>
      </p:graphicFrame>
      <p:graphicFrame>
        <p:nvGraphicFramePr>
          <p:cNvPr id="8" name="Content Placeholder 3">
            <a:extLst>
              <a:ext uri="{FF2B5EF4-FFF2-40B4-BE49-F238E27FC236}">
                <a16:creationId xmlns:a16="http://schemas.microsoft.com/office/drawing/2014/main" id="{C9A4DDF0-E987-C042-9ABD-30514A05C414}"/>
              </a:ext>
            </a:extLst>
          </p:cNvPr>
          <p:cNvGraphicFramePr>
            <a:graphicFrameLocks/>
          </p:cNvGraphicFramePr>
          <p:nvPr>
            <p:extLst>
              <p:ext uri="{D42A27DB-BD31-4B8C-83A1-F6EECF244321}">
                <p14:modId xmlns:p14="http://schemas.microsoft.com/office/powerpoint/2010/main" val="3927462792"/>
              </p:ext>
            </p:extLst>
          </p:nvPr>
        </p:nvGraphicFramePr>
        <p:xfrm>
          <a:off x="3614530" y="4503434"/>
          <a:ext cx="5195668" cy="1645920"/>
        </p:xfrm>
        <a:graphic>
          <a:graphicData uri="http://schemas.openxmlformats.org/drawingml/2006/table">
            <a:tbl>
              <a:tblPr firstRow="1" bandRow="1">
                <a:tableStyleId>{5C22544A-7EE6-4342-B048-85BDC9FD1C3A}</a:tableStyleId>
              </a:tblPr>
              <a:tblGrid>
                <a:gridCol w="2669476">
                  <a:extLst>
                    <a:ext uri="{9D8B030D-6E8A-4147-A177-3AD203B41FA5}">
                      <a16:colId xmlns:a16="http://schemas.microsoft.com/office/drawing/2014/main" val="25032636"/>
                    </a:ext>
                  </a:extLst>
                </a:gridCol>
                <a:gridCol w="2526192">
                  <a:extLst>
                    <a:ext uri="{9D8B030D-6E8A-4147-A177-3AD203B41FA5}">
                      <a16:colId xmlns:a16="http://schemas.microsoft.com/office/drawing/2014/main" val="1207982190"/>
                    </a:ext>
                  </a:extLst>
                </a:gridCol>
              </a:tblGrid>
              <a:tr h="370840">
                <a:tc gridSpan="2">
                  <a:txBody>
                    <a:bodyPr/>
                    <a:lstStyle/>
                    <a:p>
                      <a:pPr algn="ctr"/>
                      <a:r>
                        <a:rPr lang="en-US" sz="2400" dirty="0"/>
                        <a:t>Secondary Loss Magnitude</a:t>
                      </a:r>
                    </a:p>
                  </a:txBody>
                  <a:tcPr/>
                </a:tc>
                <a:tc hMerge="1">
                  <a:txBody>
                    <a:bodyPr/>
                    <a:lstStyle/>
                    <a:p>
                      <a:pPr algn="ctr"/>
                      <a:endParaRPr lang="en-US" sz="2000" dirty="0"/>
                    </a:p>
                  </a:txBody>
                  <a:tcPr/>
                </a:tc>
                <a:extLst>
                  <a:ext uri="{0D108BD9-81ED-4DB2-BD59-A6C34878D82A}">
                    <a16:rowId xmlns:a16="http://schemas.microsoft.com/office/drawing/2014/main" val="881484856"/>
                  </a:ext>
                </a:extLst>
              </a:tr>
              <a:tr h="370840">
                <a:tc>
                  <a:txBody>
                    <a:bodyPr/>
                    <a:lstStyle/>
                    <a:p>
                      <a:r>
                        <a:rPr lang="en-US" sz="2400" dirty="0"/>
                        <a:t>Reputation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$300K, $450K, $900K</a:t>
                      </a:r>
                    </a:p>
                    <a:p>
                      <a:pPr algn="l"/>
                      <a:endParaRPr lang="en-US" sz="2400" dirty="0"/>
                    </a:p>
                  </a:txBody>
                  <a:tcPr/>
                </a:tc>
                <a:extLst>
                  <a:ext uri="{0D108BD9-81ED-4DB2-BD59-A6C34878D82A}">
                    <a16:rowId xmlns:a16="http://schemas.microsoft.com/office/drawing/2014/main" val="1081875802"/>
                  </a:ext>
                </a:extLst>
              </a:tr>
            </a:tbl>
          </a:graphicData>
        </a:graphic>
      </p:graphicFrame>
    </p:spTree>
    <p:extLst>
      <p:ext uri="{BB962C8B-B14F-4D97-AF65-F5344CB8AC3E}">
        <p14:creationId xmlns:p14="http://schemas.microsoft.com/office/powerpoint/2010/main" val="377314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4875-E764-E346-8897-22DF430B6D27}"/>
              </a:ext>
            </a:extLst>
          </p:cNvPr>
          <p:cNvSpPr>
            <a:spLocks noGrp="1"/>
          </p:cNvSpPr>
          <p:nvPr>
            <p:ph type="title"/>
          </p:nvPr>
        </p:nvSpPr>
        <p:spPr/>
        <p:txBody>
          <a:bodyPr/>
          <a:lstStyle/>
          <a:p>
            <a:r>
              <a:rPr lang="en-US" dirty="0"/>
              <a:t>Running the Simulation</a:t>
            </a:r>
          </a:p>
        </p:txBody>
      </p:sp>
      <p:sp>
        <p:nvSpPr>
          <p:cNvPr id="3" name="Content Placeholder 2">
            <a:extLst>
              <a:ext uri="{FF2B5EF4-FFF2-40B4-BE49-F238E27FC236}">
                <a16:creationId xmlns:a16="http://schemas.microsoft.com/office/drawing/2014/main" id="{9A5331CB-4EE2-1A43-A593-EEA1B0D8BEC0}"/>
              </a:ext>
            </a:extLst>
          </p:cNvPr>
          <p:cNvSpPr>
            <a:spLocks noGrp="1"/>
          </p:cNvSpPr>
          <p:nvPr>
            <p:ph idx="1"/>
          </p:nvPr>
        </p:nvSpPr>
        <p:spPr/>
        <p:txBody>
          <a:bodyPr/>
          <a:lstStyle/>
          <a:p>
            <a:r>
              <a:rPr lang="en-US" dirty="0"/>
              <a:t>We will be using the free FAIR-U app: </a:t>
            </a:r>
            <a:r>
              <a:rPr lang="en-US" dirty="0">
                <a:hlinkClick r:id="rId2"/>
              </a:rPr>
              <a:t>https://app.fairu.net</a:t>
            </a:r>
            <a:endParaRPr lang="en-US" dirty="0"/>
          </a:p>
          <a:p>
            <a:r>
              <a:rPr lang="en-US" dirty="0"/>
              <a:t>If you have not created an account please do</a:t>
            </a:r>
          </a:p>
          <a:p>
            <a:r>
              <a:rPr lang="en-US" dirty="0"/>
              <a:t>Notes on data Entry:</a:t>
            </a:r>
          </a:p>
          <a:p>
            <a:pPr lvl="1"/>
            <a:r>
              <a:rPr lang="en-US" dirty="0"/>
              <a:t>Click on “Loss Event Frequency” to enable input on that level, since we will not be using TEF and Vulnerability</a:t>
            </a:r>
          </a:p>
          <a:p>
            <a:pPr lvl="1"/>
            <a:r>
              <a:rPr lang="en-US" dirty="0"/>
              <a:t>For Loss Magnitude types that will not be used enter “0”</a:t>
            </a:r>
          </a:p>
          <a:p>
            <a:pPr lvl="1"/>
            <a:r>
              <a:rPr lang="en-US" dirty="0"/>
              <a:t>Run the Analysis</a:t>
            </a:r>
          </a:p>
        </p:txBody>
      </p:sp>
      <p:pic>
        <p:nvPicPr>
          <p:cNvPr id="4" name="Picture 3">
            <a:extLst>
              <a:ext uri="{FF2B5EF4-FFF2-40B4-BE49-F238E27FC236}">
                <a16:creationId xmlns:a16="http://schemas.microsoft.com/office/drawing/2014/main" id="{DB4A2FAD-0019-6A49-A9A1-73EDBB98C48D}"/>
              </a:ext>
            </a:extLst>
          </p:cNvPr>
          <p:cNvPicPr>
            <a:picLocks noChangeAspect="1"/>
          </p:cNvPicPr>
          <p:nvPr/>
        </p:nvPicPr>
        <p:blipFill>
          <a:blip r:embed="rId3"/>
          <a:stretch>
            <a:fillRect/>
          </a:stretch>
        </p:blipFill>
        <p:spPr>
          <a:xfrm>
            <a:off x="7195886" y="1177925"/>
            <a:ext cx="1905000" cy="647700"/>
          </a:xfrm>
          <a:prstGeom prst="rect">
            <a:avLst/>
          </a:prstGeom>
        </p:spPr>
      </p:pic>
    </p:spTree>
    <p:extLst>
      <p:ext uri="{BB962C8B-B14F-4D97-AF65-F5344CB8AC3E}">
        <p14:creationId xmlns:p14="http://schemas.microsoft.com/office/powerpoint/2010/main" val="31407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B042-3CD5-8042-905C-E84F5EB9D313}"/>
              </a:ext>
            </a:extLst>
          </p:cNvPr>
          <p:cNvSpPr>
            <a:spLocks noGrp="1"/>
          </p:cNvSpPr>
          <p:nvPr>
            <p:ph type="title"/>
          </p:nvPr>
        </p:nvSpPr>
        <p:spPr/>
        <p:txBody>
          <a:bodyPr/>
          <a:lstStyle/>
          <a:p>
            <a:r>
              <a:rPr lang="en-US" dirty="0"/>
              <a:t>Analysis Input and Results</a:t>
            </a:r>
          </a:p>
        </p:txBody>
      </p:sp>
      <p:pic>
        <p:nvPicPr>
          <p:cNvPr id="4" name="Picture 3">
            <a:extLst>
              <a:ext uri="{FF2B5EF4-FFF2-40B4-BE49-F238E27FC236}">
                <a16:creationId xmlns:a16="http://schemas.microsoft.com/office/drawing/2014/main" id="{E3FB8B96-8347-534F-A338-BA5E50531A65}"/>
              </a:ext>
            </a:extLst>
          </p:cNvPr>
          <p:cNvPicPr>
            <a:picLocks noChangeAspect="1"/>
          </p:cNvPicPr>
          <p:nvPr/>
        </p:nvPicPr>
        <p:blipFill>
          <a:blip r:embed="rId2"/>
          <a:stretch>
            <a:fillRect/>
          </a:stretch>
        </p:blipFill>
        <p:spPr>
          <a:xfrm>
            <a:off x="0" y="1690688"/>
            <a:ext cx="12192000" cy="4936183"/>
          </a:xfrm>
          <a:prstGeom prst="rect">
            <a:avLst/>
          </a:prstGeom>
        </p:spPr>
      </p:pic>
    </p:spTree>
    <p:extLst>
      <p:ext uri="{BB962C8B-B14F-4D97-AF65-F5344CB8AC3E}">
        <p14:creationId xmlns:p14="http://schemas.microsoft.com/office/powerpoint/2010/main" val="309336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C36D7-ADC6-3D4C-83A6-AB2C43F43043}"/>
              </a:ext>
            </a:extLst>
          </p:cNvPr>
          <p:cNvPicPr>
            <a:picLocks noChangeAspect="1"/>
          </p:cNvPicPr>
          <p:nvPr/>
        </p:nvPicPr>
        <p:blipFill>
          <a:blip r:embed="rId3"/>
          <a:stretch>
            <a:fillRect/>
          </a:stretch>
        </p:blipFill>
        <p:spPr>
          <a:xfrm>
            <a:off x="91751" y="0"/>
            <a:ext cx="12008498" cy="6858000"/>
          </a:xfrm>
          <a:prstGeom prst="rect">
            <a:avLst/>
          </a:prstGeom>
        </p:spPr>
      </p:pic>
      <p:pic>
        <p:nvPicPr>
          <p:cNvPr id="5" name="Picture 4">
            <a:extLst>
              <a:ext uri="{FF2B5EF4-FFF2-40B4-BE49-F238E27FC236}">
                <a16:creationId xmlns:a16="http://schemas.microsoft.com/office/drawing/2014/main" id="{D2D345EB-33A1-8340-B00F-45CB39DD9570}"/>
              </a:ext>
            </a:extLst>
          </p:cNvPr>
          <p:cNvPicPr>
            <a:picLocks noChangeAspect="1"/>
          </p:cNvPicPr>
          <p:nvPr/>
        </p:nvPicPr>
        <p:blipFill>
          <a:blip r:embed="rId4"/>
          <a:stretch>
            <a:fillRect/>
          </a:stretch>
        </p:blipFill>
        <p:spPr>
          <a:xfrm>
            <a:off x="3195874" y="1062268"/>
            <a:ext cx="5619184" cy="595655"/>
          </a:xfrm>
          <a:prstGeom prst="rect">
            <a:avLst/>
          </a:prstGeom>
        </p:spPr>
      </p:pic>
    </p:spTree>
    <p:extLst>
      <p:ext uri="{BB962C8B-B14F-4D97-AF65-F5344CB8AC3E}">
        <p14:creationId xmlns:p14="http://schemas.microsoft.com/office/powerpoint/2010/main" val="4054995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7124</TotalTime>
  <Words>1237</Words>
  <Application>Microsoft Macintosh PowerPoint</Application>
  <PresentationFormat>Widescreen</PresentationFormat>
  <Paragraphs>177</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Raleway</vt:lpstr>
      <vt:lpstr>source sans pro</vt:lpstr>
      <vt:lpstr>Office Theme</vt:lpstr>
      <vt:lpstr>PowerPoint Presentation</vt:lpstr>
      <vt:lpstr>PowerPoint Presentation</vt:lpstr>
      <vt:lpstr>Acknowledgement</vt:lpstr>
      <vt:lpstr>FAIR Open Course  Module 5 – Running the Simulation Ver. 0.1 / Last Update: 14/09/2019 </vt:lpstr>
      <vt:lpstr>FAIR RISK ANALYSIS</vt:lpstr>
      <vt:lpstr>Summary of Estimates</vt:lpstr>
      <vt:lpstr>Running the Simulation</vt:lpstr>
      <vt:lpstr>Analysis Input and Results</vt:lpstr>
      <vt:lpstr>PowerPoint Presentation</vt:lpstr>
      <vt:lpstr>PowerPoint Presentation</vt:lpstr>
      <vt:lpstr>PowerPoint Presentation</vt:lpstr>
      <vt:lpstr>PowerPoint Presentation</vt:lpstr>
      <vt:lpstr>Re-Running the Same Simulation</vt:lpstr>
      <vt:lpstr>PowerPoint Presentation</vt:lpstr>
      <vt:lpstr>PowerPoint Presentation</vt:lpstr>
      <vt:lpstr>Interested in the math? </vt:lpstr>
      <vt:lpstr>Thinking about treatment plans</vt:lpstr>
      <vt:lpstr>Treatment option 1: Upgrade Endpoint Security</vt:lpstr>
      <vt:lpstr>Treatment option 1: Upgrade Endpoint Security</vt:lpstr>
      <vt:lpstr>Treatment option 1: Upgrade Endpoint Security</vt:lpstr>
      <vt:lpstr>Re-Run the Simulation</vt:lpstr>
      <vt:lpstr>PowerPoint Presentation</vt:lpstr>
      <vt:lpstr>PowerPoint Presentation</vt:lpstr>
      <vt:lpstr>Comparing The Options</vt:lpstr>
      <vt:lpstr>PowerPoint Presentation</vt:lpstr>
      <vt:lpstr>PowerPoint Presentation</vt:lpstr>
      <vt:lpstr>Let’s simulate more treatment plans</vt:lpstr>
      <vt:lpstr>Refining the scenario</vt:lpstr>
      <vt:lpstr>Other Free Tools</vt:lpstr>
      <vt:lpstr>Warning</vt:lpstr>
      <vt:lpstr>THE OPEN FAIR™ RISK ANALYSIS TOOL</vt:lpstr>
      <vt:lpstr>PowerPoint Presentation</vt:lpstr>
      <vt:lpstr>Other Tools (not discussed)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206</cp:revision>
  <dcterms:created xsi:type="dcterms:W3CDTF">2016-07-10T03:51:27Z</dcterms:created>
  <dcterms:modified xsi:type="dcterms:W3CDTF">2019-09-14T11:01:59Z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1276843</vt:lpwstr>
  </property>
  <property fmtid="{D5CDD505-2E9C-101B-9397-08002B2CF9AE}" name="NXPowerLiteSettings" pid="3">
    <vt:lpwstr>C700052003A000</vt:lpwstr>
  </property>
  <property fmtid="{D5CDD505-2E9C-101B-9397-08002B2CF9AE}" name="NXPowerLiteVersion" pid="4">
    <vt:lpwstr>D8.0.7</vt:lpwstr>
  </property>
</Properties>
</file>