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image/tiff" Extension="tiff"/>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theme+xml" PartName="/ppt/theme/theme2.xml"/>
  <Override ContentType="application/vnd.openxmlformats-officedocument.presentationml.notesSlide+xml" PartName="/ppt/notesSlides/notesSlide1.xml"/>
  <Override ContentType="application/vnd.ms-powerpoint.changesinfo+xml" PartName="/ppt/changesInfos/changesInfo1.xml"/>
  <Override ContentType="application/vnd.ms-powerpoint.revisioninfo+xml" PartName="/ppt/revisionInfo.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411" r:id="rId2"/>
    <p:sldId id="401" r:id="rId3"/>
    <p:sldId id="402" r:id="rId4"/>
    <p:sldId id="400" r:id="rId5"/>
    <p:sldId id="403" r:id="rId6"/>
    <p:sldId id="404" r:id="rId7"/>
    <p:sldId id="405" r:id="rId8"/>
    <p:sldId id="406" r:id="rId9"/>
    <p:sldId id="407" r:id="rId10"/>
    <p:sldId id="408" r:id="rId11"/>
    <p:sldId id="413" r:id="rId12"/>
    <p:sldId id="414" r:id="rId13"/>
    <p:sldId id="412" r:id="rId14"/>
    <p:sldId id="40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1391" userDrawn="1">
          <p15:clr>
            <a:srgbClr val="A4A3A4"/>
          </p15:clr>
        </p15:guide>
        <p15:guide id="2" orient="horz" pos="2160">
          <p15:clr>
            <a:srgbClr val="A4A3A4"/>
          </p15:clr>
        </p15:guide>
        <p15:guide id="3" pos="599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149D"/>
    <a:srgbClr val="5B9BD5"/>
    <a:srgbClr val="1A6BB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F63C85-4059-FC4D-ABFB-ECB94B76BC86}" v="19" dt="2019-09-14T11:02:15.0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52" autoAdjust="0"/>
    <p:restoredTop sz="79728" autoAdjust="0"/>
  </p:normalViewPr>
  <p:slideViewPr>
    <p:cSldViewPr snapToGrid="0" showGuides="1">
      <p:cViewPr varScale="1">
        <p:scale>
          <a:sx n="132" d="100"/>
          <a:sy n="132" d="100"/>
        </p:scale>
        <p:origin x="776" y="168"/>
      </p:cViewPr>
      <p:guideLst>
        <p:guide pos="1391"/>
        <p:guide orient="horz" pos="2160"/>
        <p:guide pos="5995"/>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ama Salah" userId="59b259a29da0d6d3" providerId="LiveId" clId="{1EC8658D-A569-CC44-A580-F068EB38673A}"/>
    <pc:docChg chg="undo custSel addSld delSld modSld sldOrd">
      <pc:chgData name="Osama Salah" userId="59b259a29da0d6d3" providerId="LiveId" clId="{1EC8658D-A569-CC44-A580-F068EB38673A}" dt="2019-06-16T14:53:12.697" v="13942" actId="122"/>
      <pc:docMkLst>
        <pc:docMk/>
      </pc:docMkLst>
    </pc:docChg>
  </pc:docChgLst>
  <pc:docChgLst>
    <pc:chgData name="Osama Salah" userId="59b259a29da0d6d3" providerId="LiveId" clId="{8331895D-67D3-7149-9391-DE75D1FA347D}"/>
  </pc:docChgLst>
  <pc:docChgLst>
    <pc:chgData name="Osama Salah" userId="59b259a29da0d6d3" providerId="LiveId" clId="{0FE02C4D-13AF-9948-86E9-08B0843E8244}"/>
    <pc:docChg chg="addSld modSld sldOrd">
      <pc:chgData name="Osama Salah" userId="59b259a29da0d6d3" providerId="LiveId" clId="{0FE02C4D-13AF-9948-86E9-08B0843E8244}" dt="2019-08-25T14:36:54.428" v="1"/>
      <pc:docMkLst>
        <pc:docMk/>
      </pc:docMkLst>
      <pc:sldChg chg="add ord setBg">
        <pc:chgData name="Osama Salah" userId="59b259a29da0d6d3" providerId="LiveId" clId="{0FE02C4D-13AF-9948-86E9-08B0843E8244}" dt="2019-08-25T14:36:54.428" v="1"/>
        <pc:sldMkLst>
          <pc:docMk/>
          <pc:sldMk cId="722017955" sldId="411"/>
        </pc:sldMkLst>
      </pc:sldChg>
    </pc:docChg>
  </pc:docChgLst>
  <pc:docChgLst>
    <pc:chgData name="Osama Salah" userId="59b259a29da0d6d3" providerId="LiveId" clId="{02F63C85-4059-FC4D-ABFB-ECB94B76BC86}"/>
    <pc:docChg chg="custSel addSld delSld modSld">
      <pc:chgData name="Osama Salah" userId="59b259a29da0d6d3" providerId="LiveId" clId="{02F63C85-4059-FC4D-ABFB-ECB94B76BC86}" dt="2019-09-14T11:02:15.036" v="2239"/>
      <pc:docMkLst>
        <pc:docMk/>
      </pc:docMkLst>
      <pc:sldChg chg="modSp">
        <pc:chgData name="Osama Salah" userId="59b259a29da0d6d3" providerId="LiveId" clId="{02F63C85-4059-FC4D-ABFB-ECB94B76BC86}" dt="2019-09-14T11:02:15.036" v="2239"/>
        <pc:sldMkLst>
          <pc:docMk/>
          <pc:sldMk cId="3209208675" sldId="400"/>
        </pc:sldMkLst>
        <pc:spChg chg="mod">
          <ac:chgData name="Osama Salah" userId="59b259a29da0d6d3" providerId="LiveId" clId="{02F63C85-4059-FC4D-ABFB-ECB94B76BC86}" dt="2019-09-14T11:02:15.036" v="2239"/>
          <ac:spMkLst>
            <pc:docMk/>
            <pc:sldMk cId="3209208675" sldId="400"/>
            <ac:spMk id="2" creationId="{CA1A2D12-5878-1F4A-9BBE-5A6F88982307}"/>
          </ac:spMkLst>
        </pc:spChg>
      </pc:sldChg>
      <pc:sldChg chg="modSp">
        <pc:chgData name="Osama Salah" userId="59b259a29da0d6d3" providerId="LiveId" clId="{02F63C85-4059-FC4D-ABFB-ECB94B76BC86}" dt="2019-09-14T08:28:05.858" v="0" actId="20577"/>
        <pc:sldMkLst>
          <pc:docMk/>
          <pc:sldMk cId="37422903" sldId="404"/>
        </pc:sldMkLst>
        <pc:spChg chg="mod">
          <ac:chgData name="Osama Salah" userId="59b259a29da0d6d3" providerId="LiveId" clId="{02F63C85-4059-FC4D-ABFB-ECB94B76BC86}" dt="2019-09-14T08:28:05.858" v="0" actId="20577"/>
          <ac:spMkLst>
            <pc:docMk/>
            <pc:sldMk cId="37422903" sldId="404"/>
            <ac:spMk id="3" creationId="{E6B59D77-298B-6B48-840B-4DF375A4633F}"/>
          </ac:spMkLst>
        </pc:spChg>
      </pc:sldChg>
      <pc:sldChg chg="modSp">
        <pc:chgData name="Osama Salah" userId="59b259a29da0d6d3" providerId="LiveId" clId="{02F63C85-4059-FC4D-ABFB-ECB94B76BC86}" dt="2019-09-14T08:39:40.459" v="645" actId="20577"/>
        <pc:sldMkLst>
          <pc:docMk/>
          <pc:sldMk cId="1981248648" sldId="408"/>
        </pc:sldMkLst>
        <pc:spChg chg="mod">
          <ac:chgData name="Osama Salah" userId="59b259a29da0d6d3" providerId="LiveId" clId="{02F63C85-4059-FC4D-ABFB-ECB94B76BC86}" dt="2019-09-14T08:29:17.147" v="11" actId="20577"/>
          <ac:spMkLst>
            <pc:docMk/>
            <pc:sldMk cId="1981248648" sldId="408"/>
            <ac:spMk id="2" creationId="{E7025ED0-1836-E84B-BA6F-183D58F54386}"/>
          </ac:spMkLst>
        </pc:spChg>
        <pc:spChg chg="mod">
          <ac:chgData name="Osama Salah" userId="59b259a29da0d6d3" providerId="LiveId" clId="{02F63C85-4059-FC4D-ABFB-ECB94B76BC86}" dt="2019-09-14T08:39:40.459" v="645" actId="20577"/>
          <ac:spMkLst>
            <pc:docMk/>
            <pc:sldMk cId="1981248648" sldId="408"/>
            <ac:spMk id="3" creationId="{DD527CF1-C7F5-464F-864F-5559C69E3138}"/>
          </ac:spMkLst>
        </pc:spChg>
      </pc:sldChg>
      <pc:sldChg chg="modSp">
        <pc:chgData name="Osama Salah" userId="59b259a29da0d6d3" providerId="LiveId" clId="{02F63C85-4059-FC4D-ABFB-ECB94B76BC86}" dt="2019-09-14T10:13:20.845" v="2237" actId="20577"/>
        <pc:sldMkLst>
          <pc:docMk/>
          <pc:sldMk cId="1371768087" sldId="409"/>
        </pc:sldMkLst>
        <pc:spChg chg="mod">
          <ac:chgData name="Osama Salah" userId="59b259a29da0d6d3" providerId="LiveId" clId="{02F63C85-4059-FC4D-ABFB-ECB94B76BC86}" dt="2019-09-14T10:13:20.845" v="2237" actId="20577"/>
          <ac:spMkLst>
            <pc:docMk/>
            <pc:sldMk cId="1371768087" sldId="409"/>
            <ac:spMk id="2" creationId="{40634ABA-892E-164E-8D13-CCAC73FA533B}"/>
          </ac:spMkLst>
        </pc:spChg>
        <pc:spChg chg="mod">
          <ac:chgData name="Osama Salah" userId="59b259a29da0d6d3" providerId="LiveId" clId="{02F63C85-4059-FC4D-ABFB-ECB94B76BC86}" dt="2019-09-14T08:57:28.039" v="654" actId="20577"/>
          <ac:spMkLst>
            <pc:docMk/>
            <pc:sldMk cId="1371768087" sldId="409"/>
            <ac:spMk id="4" creationId="{DE2DE6DD-CEA6-D54D-AB7F-64E42DCA950A}"/>
          </ac:spMkLst>
        </pc:spChg>
      </pc:sldChg>
      <pc:sldChg chg="del">
        <pc:chgData name="Osama Salah" userId="59b259a29da0d6d3" providerId="LiveId" clId="{02F63C85-4059-FC4D-ABFB-ECB94B76BC86}" dt="2019-09-14T10:13:53.693" v="2238" actId="2696"/>
        <pc:sldMkLst>
          <pc:docMk/>
          <pc:sldMk cId="1534085466" sldId="410"/>
        </pc:sldMkLst>
      </pc:sldChg>
      <pc:sldChg chg="add">
        <pc:chgData name="Osama Salah" userId="59b259a29da0d6d3" providerId="LiveId" clId="{02F63C85-4059-FC4D-ABFB-ECB94B76BC86}" dt="2019-09-14T08:29:05.882" v="1"/>
        <pc:sldMkLst>
          <pc:docMk/>
          <pc:sldMk cId="2315211872" sldId="412"/>
        </pc:sldMkLst>
      </pc:sldChg>
      <pc:sldChg chg="addSp delSp modSp add">
        <pc:chgData name="Osama Salah" userId="59b259a29da0d6d3" providerId="LiveId" clId="{02F63C85-4059-FC4D-ABFB-ECB94B76BC86}" dt="2019-09-14T09:41:47.601" v="1380" actId="207"/>
        <pc:sldMkLst>
          <pc:docMk/>
          <pc:sldMk cId="3156761718" sldId="413"/>
        </pc:sldMkLst>
        <pc:spChg chg="mod">
          <ac:chgData name="Osama Salah" userId="59b259a29da0d6d3" providerId="LiveId" clId="{02F63C85-4059-FC4D-ABFB-ECB94B76BC86}" dt="2019-09-14T09:21:26.365" v="732" actId="20577"/>
          <ac:spMkLst>
            <pc:docMk/>
            <pc:sldMk cId="3156761718" sldId="413"/>
            <ac:spMk id="2" creationId="{9F37C6F6-90D1-F049-9290-F7E2B10D6D6C}"/>
          </ac:spMkLst>
        </pc:spChg>
        <pc:spChg chg="del">
          <ac:chgData name="Osama Salah" userId="59b259a29da0d6d3" providerId="LiveId" clId="{02F63C85-4059-FC4D-ABFB-ECB94B76BC86}" dt="2019-09-14T09:20:44.979" v="656" actId="478"/>
          <ac:spMkLst>
            <pc:docMk/>
            <pc:sldMk cId="3156761718" sldId="413"/>
            <ac:spMk id="3" creationId="{DC01BBDD-AF8F-804E-8562-CE7953D1ED47}"/>
          </ac:spMkLst>
        </pc:spChg>
        <pc:spChg chg="add mod">
          <ac:chgData name="Osama Salah" userId="59b259a29da0d6d3" providerId="LiveId" clId="{02F63C85-4059-FC4D-ABFB-ECB94B76BC86}" dt="2019-09-14T09:25:15.550" v="785" actId="207"/>
          <ac:spMkLst>
            <pc:docMk/>
            <pc:sldMk cId="3156761718" sldId="413"/>
            <ac:spMk id="12" creationId="{F327EAE9-D9AD-3B4D-9689-9C20FFC499CD}"/>
          </ac:spMkLst>
        </pc:spChg>
        <pc:spChg chg="add mod">
          <ac:chgData name="Osama Salah" userId="59b259a29da0d6d3" providerId="LiveId" clId="{02F63C85-4059-FC4D-ABFB-ECB94B76BC86}" dt="2019-09-14T09:25:22.472" v="786" actId="1076"/>
          <ac:spMkLst>
            <pc:docMk/>
            <pc:sldMk cId="3156761718" sldId="413"/>
            <ac:spMk id="13" creationId="{B7F66942-F27B-1748-B25B-7B15DCE35342}"/>
          </ac:spMkLst>
        </pc:spChg>
        <pc:spChg chg="add mod">
          <ac:chgData name="Osama Salah" userId="59b259a29da0d6d3" providerId="LiveId" clId="{02F63C85-4059-FC4D-ABFB-ECB94B76BC86}" dt="2019-09-14T09:41:47.601" v="1380" actId="207"/>
          <ac:spMkLst>
            <pc:docMk/>
            <pc:sldMk cId="3156761718" sldId="413"/>
            <ac:spMk id="14" creationId="{2185BE90-846E-0444-ABD9-6D31D0C530A1}"/>
          </ac:spMkLst>
        </pc:spChg>
        <pc:picChg chg="add del mod">
          <ac:chgData name="Osama Salah" userId="59b259a29da0d6d3" providerId="LiveId" clId="{02F63C85-4059-FC4D-ABFB-ECB94B76BC86}" dt="2019-09-14T09:21:40.541" v="733" actId="478"/>
          <ac:picMkLst>
            <pc:docMk/>
            <pc:sldMk cId="3156761718" sldId="413"/>
            <ac:picMk id="4" creationId="{EB0F8EAC-6248-B643-8F63-B6A122603A98}"/>
          </ac:picMkLst>
        </pc:picChg>
        <pc:picChg chg="add mod">
          <ac:chgData name="Osama Salah" userId="59b259a29da0d6d3" providerId="LiveId" clId="{02F63C85-4059-FC4D-ABFB-ECB94B76BC86}" dt="2019-09-14T09:23:43.505" v="748" actId="14100"/>
          <ac:picMkLst>
            <pc:docMk/>
            <pc:sldMk cId="3156761718" sldId="413"/>
            <ac:picMk id="5" creationId="{04017FB3-CCA8-F042-8FDA-6FC30D11BED0}"/>
          </ac:picMkLst>
        </pc:picChg>
        <pc:cxnChg chg="add mod">
          <ac:chgData name="Osama Salah" userId="59b259a29da0d6d3" providerId="LiveId" clId="{02F63C85-4059-FC4D-ABFB-ECB94B76BC86}" dt="2019-09-14T09:23:48.281" v="749" actId="14100"/>
          <ac:cxnSpMkLst>
            <pc:docMk/>
            <pc:sldMk cId="3156761718" sldId="413"/>
            <ac:cxnSpMk id="7" creationId="{F4437B87-208E-EF4B-9A9B-CF55E09D895C}"/>
          </ac:cxnSpMkLst>
        </pc:cxnChg>
        <pc:cxnChg chg="add del mod">
          <ac:chgData name="Osama Salah" userId="59b259a29da0d6d3" providerId="LiveId" clId="{02F63C85-4059-FC4D-ABFB-ECB94B76BC86}" dt="2019-09-14T09:24:34.700" v="760" actId="478"/>
          <ac:cxnSpMkLst>
            <pc:docMk/>
            <pc:sldMk cId="3156761718" sldId="413"/>
            <ac:cxnSpMk id="9" creationId="{C2E405F8-266E-5B41-A59E-11E6BAEA5313}"/>
          </ac:cxnSpMkLst>
        </pc:cxnChg>
        <pc:cxnChg chg="add mod">
          <ac:chgData name="Osama Salah" userId="59b259a29da0d6d3" providerId="LiveId" clId="{02F63C85-4059-FC4D-ABFB-ECB94B76BC86}" dt="2019-09-14T09:24:11.588" v="755" actId="692"/>
          <ac:cxnSpMkLst>
            <pc:docMk/>
            <pc:sldMk cId="3156761718" sldId="413"/>
            <ac:cxnSpMk id="10" creationId="{62C7FC28-DF3A-794F-868F-835BF4F4BEE9}"/>
          </ac:cxnSpMkLst>
        </pc:cxnChg>
        <pc:cxnChg chg="add del mod">
          <ac:chgData name="Osama Salah" userId="59b259a29da0d6d3" providerId="LiveId" clId="{02F63C85-4059-FC4D-ABFB-ECB94B76BC86}" dt="2019-09-14T09:24:32.779" v="759" actId="478"/>
          <ac:cxnSpMkLst>
            <pc:docMk/>
            <pc:sldMk cId="3156761718" sldId="413"/>
            <ac:cxnSpMk id="11" creationId="{69B7EE10-7C2C-4B42-BFDB-F07584BA9DA0}"/>
          </ac:cxnSpMkLst>
        </pc:cxnChg>
      </pc:sldChg>
      <pc:sldChg chg="modSp add">
        <pc:chgData name="Osama Salah" userId="59b259a29da0d6d3" providerId="LiveId" clId="{02F63C85-4059-FC4D-ABFB-ECB94B76BC86}" dt="2019-09-14T10:05:50.519" v="2233" actId="20577"/>
        <pc:sldMkLst>
          <pc:docMk/>
          <pc:sldMk cId="2244014650" sldId="414"/>
        </pc:sldMkLst>
        <pc:spChg chg="mod">
          <ac:chgData name="Osama Salah" userId="59b259a29da0d6d3" providerId="LiveId" clId="{02F63C85-4059-FC4D-ABFB-ECB94B76BC86}" dt="2019-09-14T09:56:47.051" v="1396" actId="20577"/>
          <ac:spMkLst>
            <pc:docMk/>
            <pc:sldMk cId="2244014650" sldId="414"/>
            <ac:spMk id="2" creationId="{3B1BC2F4-F95E-5741-B892-711F094BF2C6}"/>
          </ac:spMkLst>
        </pc:spChg>
        <pc:spChg chg="mod">
          <ac:chgData name="Osama Salah" userId="59b259a29da0d6d3" providerId="LiveId" clId="{02F63C85-4059-FC4D-ABFB-ECB94B76BC86}" dt="2019-09-14T10:05:50.519" v="2233" actId="20577"/>
          <ac:spMkLst>
            <pc:docMk/>
            <pc:sldMk cId="2244014650" sldId="414"/>
            <ac:spMk id="3" creationId="{C5AA74EB-9755-ED41-9661-FEF6194937BF}"/>
          </ac:spMkLst>
        </pc:spChg>
      </pc:sldChg>
      <pc:sldChg chg="add del">
        <pc:chgData name="Osama Salah" userId="59b259a29da0d6d3" providerId="LiveId" clId="{02F63C85-4059-FC4D-ABFB-ECB94B76BC86}" dt="2019-09-14T09:29:30.660" v="1089"/>
        <pc:sldMkLst>
          <pc:docMk/>
          <pc:sldMk cId="3603083847" sldId="414"/>
        </pc:sldMkLst>
      </pc:sldChg>
    </pc:docChg>
  </pc:docChgLst>
  <pc:docChgLst>
    <pc:chgData name="Osama Salah" userId="59b259a29da0d6d3" providerId="LiveId" clId="{0C5473CB-E1D2-6A45-B604-661F7BC6AA69}"/>
    <pc:docChg chg="undo redo custSel addSld delSld modSld sldOrd">
      <pc:chgData name="Osama Salah" userId="59b259a29da0d6d3" providerId="LiveId" clId="{0C5473CB-E1D2-6A45-B604-661F7BC6AA69}" dt="2019-07-27T13:52:07.783" v="11704" actId="20577"/>
      <pc:docMkLst>
        <pc:docMk/>
      </pc:docMkLst>
      <pc:sldChg chg="modSp add">
        <pc:chgData name="Osama Salah" userId="59b259a29da0d6d3" providerId="LiveId" clId="{0C5473CB-E1D2-6A45-B604-661F7BC6AA69}" dt="2019-07-27T13:52:07.783" v="11704" actId="20577"/>
        <pc:sldMkLst>
          <pc:docMk/>
          <pc:sldMk cId="3209208675" sldId="400"/>
        </pc:sldMkLst>
        <pc:spChg chg="mod">
          <ac:chgData name="Osama Salah" userId="59b259a29da0d6d3" providerId="LiveId" clId="{0C5473CB-E1D2-6A45-B604-661F7BC6AA69}" dt="2019-07-27T13:52:07.783" v="11704" actId="20577"/>
          <ac:spMkLst>
            <pc:docMk/>
            <pc:sldMk cId="3209208675" sldId="400"/>
            <ac:spMk id="2" creationId="{CA1A2D12-5878-1F4A-9BBE-5A6F88982307}"/>
          </ac:spMkLst>
        </pc:spChg>
      </pc:sldChg>
      <pc:sldChg chg="add setBg">
        <pc:chgData name="Osama Salah" userId="59b259a29da0d6d3" providerId="LiveId" clId="{0C5473CB-E1D2-6A45-B604-661F7BC6AA69}" dt="2019-07-27T13:51:49.989" v="11680"/>
        <pc:sldMkLst>
          <pc:docMk/>
          <pc:sldMk cId="329834858" sldId="401"/>
        </pc:sldMkLst>
      </pc:sldChg>
      <pc:sldChg chg="add">
        <pc:chgData name="Osama Salah" userId="59b259a29da0d6d3" providerId="LiveId" clId="{0C5473CB-E1D2-6A45-B604-661F7BC6AA69}" dt="2019-07-27T13:51:37.916" v="11679"/>
        <pc:sldMkLst>
          <pc:docMk/>
          <pc:sldMk cId="279445632" sldId="402"/>
        </pc:sldMkLst>
      </pc:sldChg>
    </pc:docChg>
  </pc:docChgLst>
  <pc:docChgLst>
    <pc:chgData name="Osama Salah" userId="59b259a29da0d6d3" providerId="LiveId" clId="{BD797A1D-A80F-8A4D-B90A-BCFF6E30952B}"/>
    <pc:docChg chg="undo custSel addSld delSld modSld sldOrd">
      <pc:chgData name="Osama Salah" userId="59b259a29da0d6d3" providerId="LiveId" clId="{BD797A1D-A80F-8A4D-B90A-BCFF6E30952B}" dt="2019-06-22T12:06:53.323" v="9243" actId="1076"/>
      <pc:docMkLst>
        <pc:docMk/>
      </pc:docMkLst>
    </pc:docChg>
  </pc:docChgLst>
  <pc:docChgLst>
    <pc:chgData name="Osama Salah" userId="59b259a29da0d6d3" providerId="LiveId" clId="{ADDFC88B-6576-A049-8C71-DF397218D58E}"/>
    <pc:docChg chg="undo custSel addSld delSld modSld">
      <pc:chgData name="Osama Salah" userId="59b259a29da0d6d3" providerId="LiveId" clId="{ADDFC88B-6576-A049-8C71-DF397218D58E}" dt="2019-08-03T09:52:33.788" v="5070" actId="20577"/>
      <pc:docMkLst>
        <pc:docMk/>
      </pc:docMkLst>
      <pc:sldChg chg="modSp">
        <pc:chgData name="Osama Salah" userId="59b259a29da0d6d3" providerId="LiveId" clId="{ADDFC88B-6576-A049-8C71-DF397218D58E}" dt="2019-07-29T16:38:49.762" v="22" actId="20577"/>
        <pc:sldMkLst>
          <pc:docMk/>
          <pc:sldMk cId="3209208675" sldId="400"/>
        </pc:sldMkLst>
        <pc:spChg chg="mod">
          <ac:chgData name="Osama Salah" userId="59b259a29da0d6d3" providerId="LiveId" clId="{ADDFC88B-6576-A049-8C71-DF397218D58E}" dt="2019-07-29T16:38:49.762" v="22" actId="20577"/>
          <ac:spMkLst>
            <pc:docMk/>
            <pc:sldMk cId="3209208675" sldId="400"/>
            <ac:spMk id="2" creationId="{CA1A2D12-5878-1F4A-9BBE-5A6F88982307}"/>
          </ac:spMkLst>
        </pc:spChg>
      </pc:sldChg>
      <pc:sldChg chg="modSp add">
        <pc:chgData name="Osama Salah" userId="59b259a29da0d6d3" providerId="LiveId" clId="{ADDFC88B-6576-A049-8C71-DF397218D58E}" dt="2019-07-29T16:48:58.063" v="1396" actId="113"/>
        <pc:sldMkLst>
          <pc:docMk/>
          <pc:sldMk cId="3314298734" sldId="403"/>
        </pc:sldMkLst>
        <pc:spChg chg="mod">
          <ac:chgData name="Osama Salah" userId="59b259a29da0d6d3" providerId="LiveId" clId="{ADDFC88B-6576-A049-8C71-DF397218D58E}" dt="2019-07-29T16:39:15.714" v="74" actId="20577"/>
          <ac:spMkLst>
            <pc:docMk/>
            <pc:sldMk cId="3314298734" sldId="403"/>
            <ac:spMk id="2" creationId="{6F7AE993-911D-C84E-B5B2-49B437D6741A}"/>
          </ac:spMkLst>
        </pc:spChg>
        <pc:spChg chg="mod">
          <ac:chgData name="Osama Salah" userId="59b259a29da0d6d3" providerId="LiveId" clId="{ADDFC88B-6576-A049-8C71-DF397218D58E}" dt="2019-07-29T16:48:58.063" v="1396" actId="113"/>
          <ac:spMkLst>
            <pc:docMk/>
            <pc:sldMk cId="3314298734" sldId="403"/>
            <ac:spMk id="3" creationId="{5D8D4F38-1EE0-3C42-A879-6C813C2CE7D1}"/>
          </ac:spMkLst>
        </pc:spChg>
      </pc:sldChg>
      <pc:sldChg chg="modSp add">
        <pc:chgData name="Osama Salah" userId="59b259a29da0d6d3" providerId="LiveId" clId="{ADDFC88B-6576-A049-8C71-DF397218D58E}" dt="2019-07-29T16:54:16.712" v="2205" actId="113"/>
        <pc:sldMkLst>
          <pc:docMk/>
          <pc:sldMk cId="37422903" sldId="404"/>
        </pc:sldMkLst>
        <pc:spChg chg="mod">
          <ac:chgData name="Osama Salah" userId="59b259a29da0d6d3" providerId="LiveId" clId="{ADDFC88B-6576-A049-8C71-DF397218D58E}" dt="2019-07-29T16:49:06.702" v="1422" actId="20577"/>
          <ac:spMkLst>
            <pc:docMk/>
            <pc:sldMk cId="37422903" sldId="404"/>
            <ac:spMk id="2" creationId="{E5A429F8-1F17-BF4B-83D5-F85F900490CD}"/>
          </ac:spMkLst>
        </pc:spChg>
        <pc:spChg chg="mod">
          <ac:chgData name="Osama Salah" userId="59b259a29da0d6d3" providerId="LiveId" clId="{ADDFC88B-6576-A049-8C71-DF397218D58E}" dt="2019-07-29T16:54:16.712" v="2205" actId="113"/>
          <ac:spMkLst>
            <pc:docMk/>
            <pc:sldMk cId="37422903" sldId="404"/>
            <ac:spMk id="3" creationId="{E6B59D77-298B-6B48-840B-4DF375A4633F}"/>
          </ac:spMkLst>
        </pc:spChg>
      </pc:sldChg>
      <pc:sldChg chg="modSp add">
        <pc:chgData name="Osama Salah" userId="59b259a29da0d6d3" providerId="LiveId" clId="{ADDFC88B-6576-A049-8C71-DF397218D58E}" dt="2019-07-31T14:57:49.537" v="2926" actId="20577"/>
        <pc:sldMkLst>
          <pc:docMk/>
          <pc:sldMk cId="1923550914" sldId="405"/>
        </pc:sldMkLst>
        <pc:spChg chg="mod">
          <ac:chgData name="Osama Salah" userId="59b259a29da0d6d3" providerId="LiveId" clId="{ADDFC88B-6576-A049-8C71-DF397218D58E}" dt="2019-07-29T16:55:45.562" v="2305" actId="20577"/>
          <ac:spMkLst>
            <pc:docMk/>
            <pc:sldMk cId="1923550914" sldId="405"/>
            <ac:spMk id="2" creationId="{A80CBDE4-9930-9D49-B539-AA9ABA430177}"/>
          </ac:spMkLst>
        </pc:spChg>
        <pc:spChg chg="mod">
          <ac:chgData name="Osama Salah" userId="59b259a29da0d6d3" providerId="LiveId" clId="{ADDFC88B-6576-A049-8C71-DF397218D58E}" dt="2019-07-31T14:57:49.537" v="2926" actId="20577"/>
          <ac:spMkLst>
            <pc:docMk/>
            <pc:sldMk cId="1923550914" sldId="405"/>
            <ac:spMk id="3" creationId="{629BED25-27BD-0E42-94FE-0E37C571138F}"/>
          </ac:spMkLst>
        </pc:spChg>
      </pc:sldChg>
      <pc:sldChg chg="addSp delSp modSp add">
        <pc:chgData name="Osama Salah" userId="59b259a29da0d6d3" providerId="LiveId" clId="{ADDFC88B-6576-A049-8C71-DF397218D58E}" dt="2019-07-30T16:42:46.873" v="2852"/>
        <pc:sldMkLst>
          <pc:docMk/>
          <pc:sldMk cId="2243255172" sldId="406"/>
        </pc:sldMkLst>
        <pc:spChg chg="del">
          <ac:chgData name="Osama Salah" userId="59b259a29da0d6d3" providerId="LiveId" clId="{ADDFC88B-6576-A049-8C71-DF397218D58E}" dt="2019-07-30T16:39:51.630" v="2844" actId="478"/>
          <ac:spMkLst>
            <pc:docMk/>
            <pc:sldMk cId="2243255172" sldId="406"/>
            <ac:spMk id="2" creationId="{9D9C2202-43C1-4944-84FA-DC3B6596DA2D}"/>
          </ac:spMkLst>
        </pc:spChg>
        <pc:spChg chg="del mod">
          <ac:chgData name="Osama Salah" userId="59b259a29da0d6d3" providerId="LiveId" clId="{ADDFC88B-6576-A049-8C71-DF397218D58E}" dt="2019-07-30T16:39:49.936" v="2843" actId="478"/>
          <ac:spMkLst>
            <pc:docMk/>
            <pc:sldMk cId="2243255172" sldId="406"/>
            <ac:spMk id="3" creationId="{4AB2FA0C-7F7C-9845-B58E-B55E5B79E792}"/>
          </ac:spMkLst>
        </pc:spChg>
        <pc:picChg chg="add del mod">
          <ac:chgData name="Osama Salah" userId="59b259a29da0d6d3" providerId="LiveId" clId="{ADDFC88B-6576-A049-8C71-DF397218D58E}" dt="2019-07-30T16:40:22.877" v="2849" actId="478"/>
          <ac:picMkLst>
            <pc:docMk/>
            <pc:sldMk cId="2243255172" sldId="406"/>
            <ac:picMk id="4" creationId="{F2EB2F69-5F2F-8B4D-AB20-3DF0144FCA9C}"/>
          </ac:picMkLst>
        </pc:picChg>
        <pc:picChg chg="add del">
          <ac:chgData name="Osama Salah" userId="59b259a29da0d6d3" providerId="LiveId" clId="{ADDFC88B-6576-A049-8C71-DF397218D58E}" dt="2019-07-30T16:42:46.179" v="2851" actId="478"/>
          <ac:picMkLst>
            <pc:docMk/>
            <pc:sldMk cId="2243255172" sldId="406"/>
            <ac:picMk id="5" creationId="{8319286A-8A22-6848-B0E8-B60BD789D9B9}"/>
          </ac:picMkLst>
        </pc:picChg>
        <pc:picChg chg="add">
          <ac:chgData name="Osama Salah" userId="59b259a29da0d6d3" providerId="LiveId" clId="{ADDFC88B-6576-A049-8C71-DF397218D58E}" dt="2019-07-30T16:42:46.873" v="2852"/>
          <ac:picMkLst>
            <pc:docMk/>
            <pc:sldMk cId="2243255172" sldId="406"/>
            <ac:picMk id="6" creationId="{6033747B-C1A4-A447-9E1D-86359EBB196A}"/>
          </ac:picMkLst>
        </pc:picChg>
      </pc:sldChg>
      <pc:sldChg chg="addSp delSp modSp add">
        <pc:chgData name="Osama Salah" userId="59b259a29da0d6d3" providerId="LiveId" clId="{ADDFC88B-6576-A049-8C71-DF397218D58E}" dt="2019-07-31T14:55:36.814" v="2880"/>
        <pc:sldMkLst>
          <pc:docMk/>
          <pc:sldMk cId="3893123765" sldId="407"/>
        </pc:sldMkLst>
        <pc:spChg chg="del">
          <ac:chgData name="Osama Salah" userId="59b259a29da0d6d3" providerId="LiveId" clId="{ADDFC88B-6576-A049-8C71-DF397218D58E}" dt="2019-07-31T14:48:44.496" v="2855" actId="478"/>
          <ac:spMkLst>
            <pc:docMk/>
            <pc:sldMk cId="3893123765" sldId="407"/>
            <ac:spMk id="2" creationId="{2E1E0C53-D895-0E4C-A470-BCBDD1A88BCC}"/>
          </ac:spMkLst>
        </pc:spChg>
        <pc:spChg chg="del">
          <ac:chgData name="Osama Salah" userId="59b259a29da0d6d3" providerId="LiveId" clId="{ADDFC88B-6576-A049-8C71-DF397218D58E}" dt="2019-07-31T14:48:42.892" v="2854" actId="478"/>
          <ac:spMkLst>
            <pc:docMk/>
            <pc:sldMk cId="3893123765" sldId="407"/>
            <ac:spMk id="3" creationId="{9A0FD5FF-1508-EC4F-9A81-0CC2FC3E9CCF}"/>
          </ac:spMkLst>
        </pc:spChg>
        <pc:graphicFrameChg chg="add del mod modGraphic">
          <ac:chgData name="Osama Salah" userId="59b259a29da0d6d3" providerId="LiveId" clId="{ADDFC88B-6576-A049-8C71-DF397218D58E}" dt="2019-07-31T14:49:23.075" v="2877"/>
          <ac:graphicFrameMkLst>
            <pc:docMk/>
            <pc:sldMk cId="3893123765" sldId="407"/>
            <ac:graphicFrameMk id="4" creationId="{38677A03-C576-944C-AB3A-A75B9CB9CDF1}"/>
          </ac:graphicFrameMkLst>
        </pc:graphicFrameChg>
        <pc:picChg chg="add del">
          <ac:chgData name="Osama Salah" userId="59b259a29da0d6d3" providerId="LiveId" clId="{ADDFC88B-6576-A049-8C71-DF397218D58E}" dt="2019-07-31T14:55:35.594" v="2879" actId="478"/>
          <ac:picMkLst>
            <pc:docMk/>
            <pc:sldMk cId="3893123765" sldId="407"/>
            <ac:picMk id="5" creationId="{EE668CF7-5849-D248-97D8-D7421084EBA5}"/>
          </ac:picMkLst>
        </pc:picChg>
        <pc:picChg chg="add">
          <ac:chgData name="Osama Salah" userId="59b259a29da0d6d3" providerId="LiveId" clId="{ADDFC88B-6576-A049-8C71-DF397218D58E}" dt="2019-07-31T14:55:36.814" v="2880"/>
          <ac:picMkLst>
            <pc:docMk/>
            <pc:sldMk cId="3893123765" sldId="407"/>
            <ac:picMk id="6" creationId="{EA023C61-A772-5041-9992-435B01B40CE8}"/>
          </ac:picMkLst>
        </pc:picChg>
      </pc:sldChg>
      <pc:sldChg chg="modSp add">
        <pc:chgData name="Osama Salah" userId="59b259a29da0d6d3" providerId="LiveId" clId="{ADDFC88B-6576-A049-8C71-DF397218D58E}" dt="2019-08-03T09:09:12.863" v="4695" actId="20577"/>
        <pc:sldMkLst>
          <pc:docMk/>
          <pc:sldMk cId="1981248648" sldId="408"/>
        </pc:sldMkLst>
        <pc:spChg chg="mod">
          <ac:chgData name="Osama Salah" userId="59b259a29da0d6d3" providerId="LiveId" clId="{ADDFC88B-6576-A049-8C71-DF397218D58E}" dt="2019-08-03T08:50:17.670" v="2949" actId="20577"/>
          <ac:spMkLst>
            <pc:docMk/>
            <pc:sldMk cId="1981248648" sldId="408"/>
            <ac:spMk id="2" creationId="{E7025ED0-1836-E84B-BA6F-183D58F54386}"/>
          </ac:spMkLst>
        </pc:spChg>
        <pc:spChg chg="mod">
          <ac:chgData name="Osama Salah" userId="59b259a29da0d6d3" providerId="LiveId" clId="{ADDFC88B-6576-A049-8C71-DF397218D58E}" dt="2019-08-03T09:09:12.863" v="4695" actId="20577"/>
          <ac:spMkLst>
            <pc:docMk/>
            <pc:sldMk cId="1981248648" sldId="408"/>
            <ac:spMk id="3" creationId="{DD527CF1-C7F5-464F-864F-5559C69E3138}"/>
          </ac:spMkLst>
        </pc:spChg>
      </pc:sldChg>
      <pc:sldChg chg="addSp modSp add modNotesTx">
        <pc:chgData name="Osama Salah" userId="59b259a29da0d6d3" providerId="LiveId" clId="{ADDFC88B-6576-A049-8C71-DF397218D58E}" dt="2019-08-03T09:12:30.150" v="5056" actId="313"/>
        <pc:sldMkLst>
          <pc:docMk/>
          <pc:sldMk cId="1371768087" sldId="409"/>
        </pc:sldMkLst>
        <pc:spChg chg="mod">
          <ac:chgData name="Osama Salah" userId="59b259a29da0d6d3" providerId="LiveId" clId="{ADDFC88B-6576-A049-8C71-DF397218D58E}" dt="2019-08-03T08:55:56.496" v="3661" actId="20577"/>
          <ac:spMkLst>
            <pc:docMk/>
            <pc:sldMk cId="1371768087" sldId="409"/>
            <ac:spMk id="2" creationId="{40634ABA-892E-164E-8D13-CCAC73FA533B}"/>
          </ac:spMkLst>
        </pc:spChg>
        <pc:spChg chg="mod">
          <ac:chgData name="Osama Salah" userId="59b259a29da0d6d3" providerId="LiveId" clId="{ADDFC88B-6576-A049-8C71-DF397218D58E}" dt="2019-08-03T09:10:34.460" v="4748" actId="554"/>
          <ac:spMkLst>
            <pc:docMk/>
            <pc:sldMk cId="1371768087" sldId="409"/>
            <ac:spMk id="3" creationId="{1CC96268-F11B-5E49-BC59-FCADD08B0447}"/>
          </ac:spMkLst>
        </pc:spChg>
        <pc:spChg chg="add mod">
          <ac:chgData name="Osama Salah" userId="59b259a29da0d6d3" providerId="LiveId" clId="{ADDFC88B-6576-A049-8C71-DF397218D58E}" dt="2019-08-03T09:10:34.460" v="4748" actId="554"/>
          <ac:spMkLst>
            <pc:docMk/>
            <pc:sldMk cId="1371768087" sldId="409"/>
            <ac:spMk id="4" creationId="{DE2DE6DD-CEA6-D54D-AB7F-64E42DCA950A}"/>
          </ac:spMkLst>
        </pc:spChg>
      </pc:sldChg>
    </pc:docChg>
  </pc:docChgLst>
  <pc:docChgLst>
    <pc:chgData name="Osama Salah" userId="59b259a29da0d6d3" providerId="LiveId" clId="{577C780F-B9A0-274A-A874-A807597ED8E6}"/>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4AFE95-B2E6-4B14-B122-F17D87AA4486}" type="datetimeFigureOut">
              <a:rPr lang="en-US" smtClean="0"/>
              <a:t>9/14/19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4E8D35-0605-4E2E-8391-43FCACA2A970}" type="slidenum">
              <a:rPr lang="en-US" smtClean="0"/>
              <a:t>‹#›</a:t>
            </a:fld>
            <a:endParaRPr lang="en-US" dirty="0"/>
          </a:p>
        </p:txBody>
      </p:sp>
    </p:spTree>
    <p:extLst>
      <p:ext uri="{BB962C8B-B14F-4D97-AF65-F5344CB8AC3E}">
        <p14:creationId xmlns:p14="http://schemas.microsoft.com/office/powerpoint/2010/main" val="10320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proposed structure. Use whatever structure works for you. </a:t>
            </a:r>
          </a:p>
          <a:p>
            <a:r>
              <a:rPr lang="en-US" dirty="0"/>
              <a:t>For sake of consistency and to create a familiarity with the audience try as much as possible to stick to a template.</a:t>
            </a:r>
          </a:p>
          <a:p>
            <a:r>
              <a:rPr lang="en-US" dirty="0"/>
              <a:t>Avoid technical terms, but use and explain them if you have to. Don’t make assumptions that everyone knows what DDOS, Ransomware etc. means. Explain terms as they are relevant for your analysis in a simple language (without sounding condescending!)</a:t>
            </a:r>
          </a:p>
          <a:p>
            <a:endParaRPr lang="en-US" dirty="0"/>
          </a:p>
          <a:p>
            <a:endParaRPr lang="en-US" dirty="0"/>
          </a:p>
        </p:txBody>
      </p:sp>
      <p:sp>
        <p:nvSpPr>
          <p:cNvPr id="4" name="Slide Number Placeholder 3"/>
          <p:cNvSpPr>
            <a:spLocks noGrp="1"/>
          </p:cNvSpPr>
          <p:nvPr>
            <p:ph type="sldNum" sz="quarter" idx="5"/>
          </p:nvPr>
        </p:nvSpPr>
        <p:spPr/>
        <p:txBody>
          <a:bodyPr/>
          <a:lstStyle/>
          <a:p>
            <a:fld id="{F74E8D35-0605-4E2E-8391-43FCACA2A970}" type="slidenum">
              <a:rPr lang="en-US" smtClean="0"/>
              <a:t>14</a:t>
            </a:fld>
            <a:endParaRPr lang="en-US" dirty="0"/>
          </a:p>
        </p:txBody>
      </p:sp>
    </p:spTree>
    <p:extLst>
      <p:ext uri="{BB962C8B-B14F-4D97-AF65-F5344CB8AC3E}">
        <p14:creationId xmlns:p14="http://schemas.microsoft.com/office/powerpoint/2010/main" val="3074742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2D7C4E0-B55D-43C0-B5B0-BF2CED659972}" type="datetimeFigureOut">
              <a:rPr lang="en-US" smtClean="0"/>
              <a:t>9/14/19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4215465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D7C4E0-B55D-43C0-B5B0-BF2CED659972}" type="datetimeFigureOut">
              <a:rPr lang="en-US" smtClean="0"/>
              <a:t>9/14/19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1678143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D7C4E0-B55D-43C0-B5B0-BF2CED659972}" type="datetimeFigureOut">
              <a:rPr lang="en-US" smtClean="0"/>
              <a:t>9/14/19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1619378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D7C4E0-B55D-43C0-B5B0-BF2CED659972}" type="datetimeFigureOut">
              <a:rPr lang="en-US" smtClean="0"/>
              <a:t>9/14/19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465380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D7C4E0-B55D-43C0-B5B0-BF2CED659972}" type="datetimeFigureOut">
              <a:rPr lang="en-US" smtClean="0"/>
              <a:t>9/14/19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1577367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D7C4E0-B55D-43C0-B5B0-BF2CED659972}" type="datetimeFigureOut">
              <a:rPr lang="en-US" smtClean="0"/>
              <a:t>9/14/19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352621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D7C4E0-B55D-43C0-B5B0-BF2CED659972}" type="datetimeFigureOut">
              <a:rPr lang="en-US" smtClean="0"/>
              <a:t>9/14/19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380944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D7C4E0-B55D-43C0-B5B0-BF2CED659972}" type="datetimeFigureOut">
              <a:rPr lang="en-US" smtClean="0"/>
              <a:t>9/14/19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1847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D7C4E0-B55D-43C0-B5B0-BF2CED659972}" type="datetimeFigureOut">
              <a:rPr lang="en-US" smtClean="0"/>
              <a:t>9/14/19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1073163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D7C4E0-B55D-43C0-B5B0-BF2CED659972}" type="datetimeFigureOut">
              <a:rPr lang="en-US" smtClean="0"/>
              <a:t>9/14/19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3169263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D7C4E0-B55D-43C0-B5B0-BF2CED659972}" type="datetimeFigureOut">
              <a:rPr lang="en-US" smtClean="0"/>
              <a:t>9/14/19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BA5F3A-7625-4DD9-9129-B410AF68795E}" type="slidenum">
              <a:rPr lang="en-US" smtClean="0"/>
              <a:t>‹#›</a:t>
            </a:fld>
            <a:endParaRPr lang="en-US" dirty="0"/>
          </a:p>
        </p:txBody>
      </p:sp>
    </p:spTree>
    <p:extLst>
      <p:ext uri="{BB962C8B-B14F-4D97-AF65-F5344CB8AC3E}">
        <p14:creationId xmlns:p14="http://schemas.microsoft.com/office/powerpoint/2010/main" val="10302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D7C4E0-B55D-43C0-B5B0-BF2CED659972}" type="datetimeFigureOut">
              <a:rPr lang="en-US" smtClean="0"/>
              <a:t>9/14/19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BA5F3A-7625-4DD9-9129-B410AF68795E}" type="slidenum">
              <a:rPr lang="en-US" smtClean="0"/>
              <a:t>‹#›</a:t>
            </a:fld>
            <a:endParaRPr lang="en-US" dirty="0"/>
          </a:p>
        </p:txBody>
      </p:sp>
    </p:spTree>
    <p:extLst>
      <p:ext uri="{BB962C8B-B14F-4D97-AF65-F5344CB8AC3E}">
        <p14:creationId xmlns:p14="http://schemas.microsoft.com/office/powerpoint/2010/main" val="1344395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creativecommons.org/licenses/by-sa/4.0/"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arget="../media/image5.png" Type="http://schemas.openxmlformats.org/officeDocument/2006/relationships/image"/><Relationship Id="rId1" Target="../slideLayouts/slideLayout1.xml" Type="http://schemas.openxmlformats.org/officeDocument/2006/relationships/slideLayout"/></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arget="../media/image7.jpeg" Type="http://schemas.openxmlformats.org/officeDocument/2006/relationships/image"/><Relationship Id="rId1" Target="../slideLayouts/slideLayout2.xml" Type="http://schemas.openxmlformats.org/officeDocument/2006/relationships/slideLayout"/></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sign&#10;&#10;Description automatically generated">
            <a:extLst>
              <a:ext uri="{FF2B5EF4-FFF2-40B4-BE49-F238E27FC236}">
                <a16:creationId xmlns:a16="http://schemas.microsoft.com/office/drawing/2014/main" id="{C9FA98BB-58C0-4F4B-B01F-53C13F824D67}"/>
              </a:ext>
            </a:extLst>
          </p:cNvPr>
          <p:cNvPicPr>
            <a:picLocks noChangeAspect="1"/>
          </p:cNvPicPr>
          <p:nvPr/>
        </p:nvPicPr>
        <p:blipFill>
          <a:blip r:embed="rId2"/>
          <a:stretch>
            <a:fillRect/>
          </a:stretch>
        </p:blipFill>
        <p:spPr>
          <a:xfrm>
            <a:off x="3403600" y="736600"/>
            <a:ext cx="5384800" cy="5384800"/>
          </a:xfrm>
          <a:prstGeom prst="rect">
            <a:avLst/>
          </a:prstGeom>
        </p:spPr>
      </p:pic>
    </p:spTree>
    <p:extLst>
      <p:ext uri="{BB962C8B-B14F-4D97-AF65-F5344CB8AC3E}">
        <p14:creationId xmlns:p14="http://schemas.microsoft.com/office/powerpoint/2010/main" val="722017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25ED0-1836-E84B-BA6F-183D58F54386}"/>
              </a:ext>
            </a:extLst>
          </p:cNvPr>
          <p:cNvSpPr>
            <a:spLocks noGrp="1"/>
          </p:cNvSpPr>
          <p:nvPr>
            <p:ph type="title"/>
          </p:nvPr>
        </p:nvSpPr>
        <p:spPr/>
        <p:txBody>
          <a:bodyPr/>
          <a:lstStyle/>
          <a:p>
            <a:r>
              <a:rPr lang="en-US" dirty="0"/>
              <a:t>QA Check</a:t>
            </a:r>
          </a:p>
        </p:txBody>
      </p:sp>
      <p:sp>
        <p:nvSpPr>
          <p:cNvPr id="3" name="Content Placeholder 2">
            <a:extLst>
              <a:ext uri="{FF2B5EF4-FFF2-40B4-BE49-F238E27FC236}">
                <a16:creationId xmlns:a16="http://schemas.microsoft.com/office/drawing/2014/main" id="{DD527CF1-C7F5-464F-864F-5559C69E3138}"/>
              </a:ext>
            </a:extLst>
          </p:cNvPr>
          <p:cNvSpPr>
            <a:spLocks noGrp="1"/>
          </p:cNvSpPr>
          <p:nvPr>
            <p:ph idx="1"/>
          </p:nvPr>
        </p:nvSpPr>
        <p:spPr/>
        <p:txBody>
          <a:bodyPr>
            <a:normAutofit/>
          </a:bodyPr>
          <a:lstStyle/>
          <a:p>
            <a:r>
              <a:rPr lang="en-US" dirty="0"/>
              <a:t>Like in school one should do a quick quality assurance check to make sure the results make sense.</a:t>
            </a:r>
          </a:p>
          <a:p>
            <a:r>
              <a:rPr lang="en-US" dirty="0"/>
              <a:t>Basically look at the end results and see if they make sense.</a:t>
            </a:r>
          </a:p>
          <a:p>
            <a:r>
              <a:rPr lang="en-US" dirty="0"/>
              <a:t>A typical source of error is simply having plugged in wrong numbers into the tool for the simulation.</a:t>
            </a:r>
          </a:p>
          <a:p>
            <a:r>
              <a:rPr lang="en-US" dirty="0"/>
              <a:t>Simple Check: </a:t>
            </a:r>
          </a:p>
          <a:p>
            <a:pPr lvl="1"/>
            <a:r>
              <a:rPr lang="en-US" dirty="0"/>
              <a:t>Look at the min/ml/max annualized loss exposure results.</a:t>
            </a:r>
          </a:p>
          <a:p>
            <a:pPr lvl="1"/>
            <a:r>
              <a:rPr lang="en-US" dirty="0"/>
              <a:t>Look at the single event results.</a:t>
            </a:r>
          </a:p>
          <a:p>
            <a:pPr lvl="1"/>
            <a:r>
              <a:rPr lang="en-US" dirty="0"/>
              <a:t>Look at intermediate calculations. For example if you derived LEF, TEF or Vulnerability review if it makes sense (you can’t check that in FAIR U)</a:t>
            </a:r>
          </a:p>
          <a:p>
            <a:endParaRPr lang="en-US" dirty="0"/>
          </a:p>
        </p:txBody>
      </p:sp>
    </p:spTree>
    <p:extLst>
      <p:ext uri="{BB962C8B-B14F-4D97-AF65-F5344CB8AC3E}">
        <p14:creationId xmlns:p14="http://schemas.microsoft.com/office/powerpoint/2010/main" val="1981248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7C6F6-90D1-F049-9290-F7E2B10D6D6C}"/>
              </a:ext>
            </a:extLst>
          </p:cNvPr>
          <p:cNvSpPr>
            <a:spLocks noGrp="1"/>
          </p:cNvSpPr>
          <p:nvPr>
            <p:ph type="title"/>
          </p:nvPr>
        </p:nvSpPr>
        <p:spPr/>
        <p:txBody>
          <a:bodyPr/>
          <a:lstStyle/>
          <a:p>
            <a:r>
              <a:rPr lang="en-US" dirty="0"/>
              <a:t>ALE Average (Mean) and Most Likely (Mode)</a:t>
            </a:r>
          </a:p>
        </p:txBody>
      </p:sp>
      <p:pic>
        <p:nvPicPr>
          <p:cNvPr id="5" name="Picture 4">
            <a:extLst>
              <a:ext uri="{FF2B5EF4-FFF2-40B4-BE49-F238E27FC236}">
                <a16:creationId xmlns:a16="http://schemas.microsoft.com/office/drawing/2014/main" id="{04017FB3-CCA8-F042-8FDA-6FC30D11BED0}"/>
              </a:ext>
            </a:extLst>
          </p:cNvPr>
          <p:cNvPicPr>
            <a:picLocks noChangeAspect="1"/>
          </p:cNvPicPr>
          <p:nvPr/>
        </p:nvPicPr>
        <p:blipFill>
          <a:blip r:embed="rId2"/>
          <a:stretch>
            <a:fillRect/>
          </a:stretch>
        </p:blipFill>
        <p:spPr>
          <a:xfrm>
            <a:off x="899978" y="1336675"/>
            <a:ext cx="10592585" cy="5223782"/>
          </a:xfrm>
          <a:prstGeom prst="rect">
            <a:avLst/>
          </a:prstGeom>
        </p:spPr>
      </p:pic>
      <p:cxnSp>
        <p:nvCxnSpPr>
          <p:cNvPr id="7" name="Straight Connector 6">
            <a:extLst>
              <a:ext uri="{FF2B5EF4-FFF2-40B4-BE49-F238E27FC236}">
                <a16:creationId xmlns:a16="http://schemas.microsoft.com/office/drawing/2014/main" id="{F4437B87-208E-EF4B-9A9B-CF55E09D895C}"/>
              </a:ext>
            </a:extLst>
          </p:cNvPr>
          <p:cNvCxnSpPr>
            <a:cxnSpLocks/>
          </p:cNvCxnSpPr>
          <p:nvPr/>
        </p:nvCxnSpPr>
        <p:spPr>
          <a:xfrm>
            <a:off x="3349592" y="1604061"/>
            <a:ext cx="0" cy="4695139"/>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2C7FC28-DF3A-794F-868F-835BF4F4BEE9}"/>
              </a:ext>
            </a:extLst>
          </p:cNvPr>
          <p:cNvCxnSpPr>
            <a:cxnSpLocks/>
          </p:cNvCxnSpPr>
          <p:nvPr/>
        </p:nvCxnSpPr>
        <p:spPr>
          <a:xfrm>
            <a:off x="4242221" y="1604061"/>
            <a:ext cx="0" cy="4695139"/>
          </a:xfrm>
          <a:prstGeom prst="line">
            <a:avLst/>
          </a:prstGeom>
          <a:ln w="25400">
            <a:solidFill>
              <a:srgbClr val="17149D"/>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327EAE9-D9AD-3B4D-9689-9C20FFC499CD}"/>
              </a:ext>
            </a:extLst>
          </p:cNvPr>
          <p:cNvSpPr txBox="1"/>
          <p:nvPr/>
        </p:nvSpPr>
        <p:spPr>
          <a:xfrm>
            <a:off x="4304000" y="1690688"/>
            <a:ext cx="953210" cy="369332"/>
          </a:xfrm>
          <a:prstGeom prst="rect">
            <a:avLst/>
          </a:prstGeom>
          <a:noFill/>
        </p:spPr>
        <p:txBody>
          <a:bodyPr wrap="none" rtlCol="0">
            <a:spAutoFit/>
          </a:bodyPr>
          <a:lstStyle/>
          <a:p>
            <a:r>
              <a:rPr lang="en-US" b="1" dirty="0">
                <a:solidFill>
                  <a:srgbClr val="17149D"/>
                </a:solidFill>
              </a:rPr>
              <a:t>Average</a:t>
            </a:r>
          </a:p>
        </p:txBody>
      </p:sp>
      <p:sp>
        <p:nvSpPr>
          <p:cNvPr id="13" name="TextBox 12">
            <a:extLst>
              <a:ext uri="{FF2B5EF4-FFF2-40B4-BE49-F238E27FC236}">
                <a16:creationId xmlns:a16="http://schemas.microsoft.com/office/drawing/2014/main" id="{B7F66942-F27B-1748-B25B-7B15DCE35342}"/>
              </a:ext>
            </a:extLst>
          </p:cNvPr>
          <p:cNvSpPr txBox="1"/>
          <p:nvPr/>
        </p:nvSpPr>
        <p:spPr>
          <a:xfrm>
            <a:off x="2832789" y="1321356"/>
            <a:ext cx="1270669" cy="369332"/>
          </a:xfrm>
          <a:prstGeom prst="rect">
            <a:avLst/>
          </a:prstGeom>
          <a:noFill/>
        </p:spPr>
        <p:txBody>
          <a:bodyPr wrap="none" rtlCol="0">
            <a:spAutoFit/>
          </a:bodyPr>
          <a:lstStyle/>
          <a:p>
            <a:r>
              <a:rPr lang="en-US" b="1" dirty="0">
                <a:solidFill>
                  <a:srgbClr val="00B050"/>
                </a:solidFill>
              </a:rPr>
              <a:t>Most Likely</a:t>
            </a:r>
          </a:p>
        </p:txBody>
      </p:sp>
      <p:sp>
        <p:nvSpPr>
          <p:cNvPr id="14" name="TextBox 13">
            <a:extLst>
              <a:ext uri="{FF2B5EF4-FFF2-40B4-BE49-F238E27FC236}">
                <a16:creationId xmlns:a16="http://schemas.microsoft.com/office/drawing/2014/main" id="{2185BE90-846E-0444-ABD9-6D31D0C530A1}"/>
              </a:ext>
            </a:extLst>
          </p:cNvPr>
          <p:cNvSpPr txBox="1"/>
          <p:nvPr/>
        </p:nvSpPr>
        <p:spPr>
          <a:xfrm>
            <a:off x="6917943" y="1336675"/>
            <a:ext cx="4882171" cy="4524315"/>
          </a:xfrm>
          <a:prstGeom prst="rect">
            <a:avLst/>
          </a:prstGeom>
          <a:solidFill>
            <a:schemeClr val="bg1">
              <a:alpha val="50000"/>
            </a:schemeClr>
          </a:solidFill>
        </p:spPr>
        <p:txBody>
          <a:bodyPr wrap="square" rtlCol="0">
            <a:spAutoFit/>
          </a:bodyPr>
          <a:lstStyle/>
          <a:p>
            <a:r>
              <a:rPr lang="en-US" b="1" dirty="0"/>
              <a:t>Most Likely (Mode): </a:t>
            </a:r>
            <a:r>
              <a:rPr lang="en-US" dirty="0"/>
              <a:t>The bin in the histogram that is the highest.</a:t>
            </a:r>
          </a:p>
          <a:p>
            <a:r>
              <a:rPr lang="en-US" dirty="0"/>
              <a:t>This is where more scenarios occurred then in other bins.</a:t>
            </a:r>
          </a:p>
          <a:p>
            <a:r>
              <a:rPr lang="en-US" b="1" dirty="0"/>
              <a:t>Average (Mean): </a:t>
            </a:r>
            <a:r>
              <a:rPr lang="en-US" dirty="0"/>
              <a:t>Is the sum of all loss exposures divided by number of scenarios.</a:t>
            </a:r>
          </a:p>
          <a:p>
            <a:r>
              <a:rPr lang="en-US" dirty="0"/>
              <a:t>Average can be misleading due to outliers (long tails).</a:t>
            </a:r>
          </a:p>
          <a:p>
            <a:r>
              <a:rPr lang="en-US" dirty="0"/>
              <a:t>If possible show the distribution. It tells a complete story that single numbers can’t.</a:t>
            </a:r>
          </a:p>
          <a:p>
            <a:endParaRPr lang="en-US" dirty="0"/>
          </a:p>
          <a:p>
            <a:r>
              <a:rPr lang="en-US" b="1" dirty="0"/>
              <a:t>Range between 10% and 90% </a:t>
            </a:r>
            <a:r>
              <a:rPr lang="en-US" dirty="0"/>
              <a:t>percentile is the range that covered 80% of all loss exposures.</a:t>
            </a:r>
          </a:p>
          <a:p>
            <a:r>
              <a:rPr lang="en-US" dirty="0"/>
              <a:t>Usually interesting when there are long tails (outliers)</a:t>
            </a:r>
          </a:p>
          <a:p>
            <a:endParaRPr lang="en-US" dirty="0"/>
          </a:p>
        </p:txBody>
      </p:sp>
    </p:spTree>
    <p:extLst>
      <p:ext uri="{BB962C8B-B14F-4D97-AF65-F5344CB8AC3E}">
        <p14:creationId xmlns:p14="http://schemas.microsoft.com/office/powerpoint/2010/main" val="3156761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BC2F4-F95E-5741-B892-711F094BF2C6}"/>
              </a:ext>
            </a:extLst>
          </p:cNvPr>
          <p:cNvSpPr>
            <a:spLocks noGrp="1"/>
          </p:cNvSpPr>
          <p:nvPr>
            <p:ph type="title"/>
          </p:nvPr>
        </p:nvSpPr>
        <p:spPr/>
        <p:txBody>
          <a:bodyPr/>
          <a:lstStyle/>
          <a:p>
            <a:r>
              <a:rPr lang="en-US" dirty="0"/>
              <a:t>Risk Qualifiers</a:t>
            </a:r>
          </a:p>
        </p:txBody>
      </p:sp>
      <p:sp>
        <p:nvSpPr>
          <p:cNvPr id="3" name="Content Placeholder 2">
            <a:extLst>
              <a:ext uri="{FF2B5EF4-FFF2-40B4-BE49-F238E27FC236}">
                <a16:creationId xmlns:a16="http://schemas.microsoft.com/office/drawing/2014/main" id="{C5AA74EB-9755-ED41-9661-FEF6194937BF}"/>
              </a:ext>
            </a:extLst>
          </p:cNvPr>
          <p:cNvSpPr>
            <a:spLocks noGrp="1"/>
          </p:cNvSpPr>
          <p:nvPr>
            <p:ph idx="1"/>
          </p:nvPr>
        </p:nvSpPr>
        <p:spPr/>
        <p:txBody>
          <a:bodyPr/>
          <a:lstStyle/>
          <a:p>
            <a:r>
              <a:rPr lang="en-US" dirty="0"/>
              <a:t>FAIR lists two situations that require special attention on reporting if they occur; they might not be apparent from looking at the charts.</a:t>
            </a:r>
          </a:p>
          <a:p>
            <a:r>
              <a:rPr lang="en-US" b="1" dirty="0"/>
              <a:t>Fragile: </a:t>
            </a:r>
            <a:r>
              <a:rPr lang="en-US" dirty="0"/>
              <a:t>TEF is high, LEF is low but there is only a single preventive control. This is like a single point of failure, no defense in depth and the situation is “fragile”.</a:t>
            </a:r>
          </a:p>
          <a:p>
            <a:r>
              <a:rPr lang="en-US" b="1" dirty="0"/>
              <a:t>Unstable: </a:t>
            </a:r>
            <a:r>
              <a:rPr lang="en-US" dirty="0"/>
              <a:t>LEF is low just because TEF is low not that LEF is actually managed. This is an unstable condition because changes that result in TEF suddenly increasing will result in risk increasing. For example a privileged insider threat has a low TEF, but situation changes and the privileged insiders motivation and intentions change.</a:t>
            </a:r>
          </a:p>
        </p:txBody>
      </p:sp>
    </p:spTree>
    <p:extLst>
      <p:ext uri="{BB962C8B-B14F-4D97-AF65-F5344CB8AC3E}">
        <p14:creationId xmlns:p14="http://schemas.microsoft.com/office/powerpoint/2010/main" val="2244014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25ED0-1836-E84B-BA6F-183D58F54386}"/>
              </a:ext>
            </a:extLst>
          </p:cNvPr>
          <p:cNvSpPr>
            <a:spLocks noGrp="1"/>
          </p:cNvSpPr>
          <p:nvPr>
            <p:ph type="title"/>
          </p:nvPr>
        </p:nvSpPr>
        <p:spPr/>
        <p:txBody>
          <a:bodyPr/>
          <a:lstStyle/>
          <a:p>
            <a:r>
              <a:rPr lang="en-US" dirty="0"/>
              <a:t>Presenting the Results</a:t>
            </a:r>
          </a:p>
        </p:txBody>
      </p:sp>
      <p:sp>
        <p:nvSpPr>
          <p:cNvPr id="3" name="Content Placeholder 2">
            <a:extLst>
              <a:ext uri="{FF2B5EF4-FFF2-40B4-BE49-F238E27FC236}">
                <a16:creationId xmlns:a16="http://schemas.microsoft.com/office/drawing/2014/main" id="{DD527CF1-C7F5-464F-864F-5559C69E3138}"/>
              </a:ext>
            </a:extLst>
          </p:cNvPr>
          <p:cNvSpPr>
            <a:spLocks noGrp="1"/>
          </p:cNvSpPr>
          <p:nvPr>
            <p:ph idx="1"/>
          </p:nvPr>
        </p:nvSpPr>
        <p:spPr/>
        <p:txBody>
          <a:bodyPr>
            <a:normAutofit fontScale="92500" lnSpcReduction="20000"/>
          </a:bodyPr>
          <a:lstStyle/>
          <a:p>
            <a:r>
              <a:rPr lang="en-US" dirty="0"/>
              <a:t>Use a PowerPoint presentation or a written report. Whatever works best for your organization.</a:t>
            </a:r>
          </a:p>
          <a:p>
            <a:r>
              <a:rPr lang="en-US" dirty="0"/>
              <a:t>It’s good to maintain a particular structure that works best for you.</a:t>
            </a:r>
          </a:p>
          <a:p>
            <a:r>
              <a:rPr lang="en-US" dirty="0"/>
              <a:t>Make sure you understand your audience. </a:t>
            </a:r>
          </a:p>
          <a:p>
            <a:pPr lvl="1"/>
            <a:r>
              <a:rPr lang="en-US" dirty="0"/>
              <a:t>What is their expectation? </a:t>
            </a:r>
          </a:p>
          <a:p>
            <a:pPr lvl="1"/>
            <a:r>
              <a:rPr lang="en-US" dirty="0"/>
              <a:t>What are they supposed to get out of your report? </a:t>
            </a:r>
          </a:p>
          <a:p>
            <a:pPr lvl="1"/>
            <a:r>
              <a:rPr lang="en-US" dirty="0"/>
              <a:t>How are you supporting them?</a:t>
            </a:r>
          </a:p>
          <a:p>
            <a:r>
              <a:rPr lang="en-US" dirty="0"/>
              <a:t>Make sure the audience has a general understanding of your risk analysis process. </a:t>
            </a:r>
          </a:p>
          <a:p>
            <a:r>
              <a:rPr lang="en-US" dirty="0"/>
              <a:t>Make sure assumptions made are clarified.</a:t>
            </a:r>
          </a:p>
          <a:p>
            <a:r>
              <a:rPr lang="en-US" dirty="0"/>
              <a:t>Presenter could be a risk analyst or even better the risk owner. Whatever works best for you.</a:t>
            </a:r>
          </a:p>
        </p:txBody>
      </p:sp>
    </p:spTree>
    <p:extLst>
      <p:ext uri="{BB962C8B-B14F-4D97-AF65-F5344CB8AC3E}">
        <p14:creationId xmlns:p14="http://schemas.microsoft.com/office/powerpoint/2010/main" val="2315211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34ABA-892E-164E-8D13-CCAC73FA533B}"/>
              </a:ext>
            </a:extLst>
          </p:cNvPr>
          <p:cNvSpPr>
            <a:spLocks noGrp="1"/>
          </p:cNvSpPr>
          <p:nvPr>
            <p:ph type="title"/>
          </p:nvPr>
        </p:nvSpPr>
        <p:spPr/>
        <p:txBody>
          <a:bodyPr/>
          <a:lstStyle/>
          <a:p>
            <a:r>
              <a:rPr lang="en-US" dirty="0"/>
              <a:t>Presentation Structure</a:t>
            </a:r>
          </a:p>
        </p:txBody>
      </p:sp>
      <p:sp>
        <p:nvSpPr>
          <p:cNvPr id="3" name="Content Placeholder 2">
            <a:extLst>
              <a:ext uri="{FF2B5EF4-FFF2-40B4-BE49-F238E27FC236}">
                <a16:creationId xmlns:a16="http://schemas.microsoft.com/office/drawing/2014/main" id="{1CC96268-F11B-5E49-BC59-FCADD08B0447}"/>
              </a:ext>
            </a:extLst>
          </p:cNvPr>
          <p:cNvSpPr>
            <a:spLocks noGrp="1"/>
          </p:cNvSpPr>
          <p:nvPr>
            <p:ph idx="1"/>
          </p:nvPr>
        </p:nvSpPr>
        <p:spPr>
          <a:xfrm>
            <a:off x="838200" y="1699420"/>
            <a:ext cx="6602128" cy="4351338"/>
          </a:xfrm>
        </p:spPr>
        <p:txBody>
          <a:bodyPr>
            <a:normAutofit fontScale="92500" lnSpcReduction="10000"/>
          </a:bodyPr>
          <a:lstStyle/>
          <a:p>
            <a:pPr marL="514350" indent="-514350">
              <a:buFont typeface="+mj-lt"/>
              <a:buAutoNum type="arabicPeriod"/>
            </a:pPr>
            <a:r>
              <a:rPr lang="en-US" dirty="0"/>
              <a:t>Summary</a:t>
            </a:r>
          </a:p>
          <a:p>
            <a:pPr marL="514350" indent="-514350">
              <a:buFont typeface="+mj-lt"/>
              <a:buAutoNum type="arabicPeriod"/>
            </a:pPr>
            <a:r>
              <a:rPr lang="en-US" dirty="0"/>
              <a:t>Problem definition: Asset, Threat, Impact</a:t>
            </a:r>
          </a:p>
          <a:p>
            <a:pPr marL="514350" indent="-514350">
              <a:buFont typeface="+mj-lt"/>
              <a:buAutoNum type="arabicPeriod"/>
            </a:pPr>
            <a:r>
              <a:rPr lang="en-US" dirty="0"/>
              <a:t>Assumptions</a:t>
            </a:r>
          </a:p>
          <a:p>
            <a:pPr marL="514350" indent="-514350">
              <a:buFont typeface="+mj-lt"/>
              <a:buAutoNum type="arabicPeriod"/>
            </a:pPr>
            <a:r>
              <a:rPr lang="en-US" dirty="0"/>
              <a:t>In-scope / out of scope</a:t>
            </a:r>
          </a:p>
          <a:p>
            <a:pPr marL="514350" indent="-514350">
              <a:buFont typeface="+mj-lt"/>
              <a:buAutoNum type="arabicPeriod"/>
            </a:pPr>
            <a:r>
              <a:rPr lang="en-US" dirty="0"/>
              <a:t>People involved: SME’s, Asset owner…</a:t>
            </a:r>
          </a:p>
          <a:p>
            <a:pPr marL="514350" indent="-514350">
              <a:buFont typeface="+mj-lt"/>
              <a:buAutoNum type="arabicPeriod"/>
            </a:pPr>
            <a:r>
              <a:rPr lang="en-US" dirty="0"/>
              <a:t>The Model</a:t>
            </a:r>
          </a:p>
          <a:p>
            <a:pPr marL="514350" indent="-514350">
              <a:buFont typeface="+mj-lt"/>
              <a:buAutoNum type="arabicPeriod"/>
            </a:pPr>
            <a:r>
              <a:rPr lang="en-US" dirty="0"/>
              <a:t>Estimates</a:t>
            </a:r>
          </a:p>
          <a:p>
            <a:pPr marL="914400" lvl="1" indent="-457200">
              <a:buFont typeface="+mj-lt"/>
              <a:buAutoNum type="alphaLcPeriod"/>
            </a:pPr>
            <a:r>
              <a:rPr lang="en-US" dirty="0"/>
              <a:t>Provided by who</a:t>
            </a:r>
          </a:p>
          <a:p>
            <a:pPr marL="914400" lvl="1" indent="-457200">
              <a:buFont typeface="+mj-lt"/>
              <a:buAutoNum type="alphaLcPeriod"/>
            </a:pPr>
            <a:r>
              <a:rPr lang="en-US" dirty="0"/>
              <a:t>Rational, Limitations, Confidence</a:t>
            </a:r>
          </a:p>
          <a:p>
            <a:pPr marL="914400" lvl="1" indent="-457200">
              <a:buFont typeface="+mj-lt"/>
              <a:buAutoNum type="alphaLcPeriod"/>
            </a:pPr>
            <a:r>
              <a:rPr lang="en-US" dirty="0"/>
              <a:t>Conditions that could have improved estimates</a:t>
            </a:r>
          </a:p>
          <a:p>
            <a:endParaRPr lang="en-US" dirty="0"/>
          </a:p>
        </p:txBody>
      </p:sp>
      <p:sp>
        <p:nvSpPr>
          <p:cNvPr id="4" name="Rectangle 3">
            <a:extLst>
              <a:ext uri="{FF2B5EF4-FFF2-40B4-BE49-F238E27FC236}">
                <a16:creationId xmlns:a16="http://schemas.microsoft.com/office/drawing/2014/main" id="{DE2DE6DD-CEA6-D54D-AB7F-64E42DCA950A}"/>
              </a:ext>
            </a:extLst>
          </p:cNvPr>
          <p:cNvSpPr/>
          <p:nvPr/>
        </p:nvSpPr>
        <p:spPr>
          <a:xfrm>
            <a:off x="7167613" y="1699420"/>
            <a:ext cx="4883216" cy="2985433"/>
          </a:xfrm>
          <a:prstGeom prst="rect">
            <a:avLst/>
          </a:prstGeom>
        </p:spPr>
        <p:txBody>
          <a:bodyPr wrap="square">
            <a:spAutoFit/>
          </a:bodyPr>
          <a:lstStyle/>
          <a:p>
            <a:pPr marL="514350" indent="-514350">
              <a:buFont typeface="+mj-lt"/>
              <a:buAutoNum type="arabicPeriod" startAt="8"/>
            </a:pPr>
            <a:r>
              <a:rPr lang="en-US" sz="2600" dirty="0"/>
              <a:t>Results</a:t>
            </a:r>
          </a:p>
          <a:p>
            <a:pPr marL="914400" lvl="1" indent="-457200">
              <a:buFont typeface="+mj-lt"/>
              <a:buAutoNum type="alphaLcPeriod"/>
            </a:pPr>
            <a:r>
              <a:rPr lang="en-US" sz="2200" dirty="0"/>
              <a:t>Summary: ALE Min , Most Likely , Average, Maximum</a:t>
            </a:r>
          </a:p>
          <a:p>
            <a:pPr marL="914400" lvl="1" indent="-457200">
              <a:buFont typeface="+mj-lt"/>
              <a:buAutoNum type="alphaLcPeriod"/>
            </a:pPr>
            <a:r>
              <a:rPr lang="en-US" sz="2200" dirty="0"/>
              <a:t>Details: Probability Distribution, Loss Exceedance Curve, Per Event Details</a:t>
            </a:r>
          </a:p>
          <a:p>
            <a:pPr marL="514350" indent="-514350">
              <a:buFont typeface="+mj-lt"/>
              <a:buAutoNum type="arabicPeriod" startAt="8"/>
            </a:pPr>
            <a:r>
              <a:rPr lang="en-US" sz="2600" dirty="0"/>
              <a:t>Mitigation Options</a:t>
            </a:r>
          </a:p>
          <a:p>
            <a:pPr marL="514350" indent="-514350">
              <a:buFont typeface="+mj-lt"/>
              <a:buAutoNum type="arabicPeriod" startAt="8"/>
            </a:pPr>
            <a:r>
              <a:rPr lang="en-US" sz="2600" dirty="0"/>
              <a:t>Appendices</a:t>
            </a:r>
          </a:p>
        </p:txBody>
      </p:sp>
    </p:spTree>
    <p:extLst>
      <p:ext uri="{BB962C8B-B14F-4D97-AF65-F5344CB8AC3E}">
        <p14:creationId xmlns:p14="http://schemas.microsoft.com/office/powerpoint/2010/main" val="1371768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B9BD5"/>
        </a:solidFill>
        <a:effectLst/>
      </p:bgPr>
    </p:bg>
    <p:spTree>
      <p:nvGrpSpPr>
        <p:cNvPr id="1" name=""/>
        <p:cNvGrpSpPr/>
        <p:nvPr/>
      </p:nvGrpSpPr>
      <p:grpSpPr>
        <a:xfrm>
          <a:off x="0" y="0"/>
          <a:ext cx="0" cy="0"/>
          <a:chOff x="0" y="0"/>
          <a:chExt cx="0" cy="0"/>
        </a:xfrm>
      </p:grpSpPr>
      <p:pic>
        <p:nvPicPr>
          <p:cNvPr id="1026" name="Picture 2" descr="cc logo">
            <a:extLst>
              <a:ext uri="{FF2B5EF4-FFF2-40B4-BE49-F238E27FC236}">
                <a16:creationId xmlns:a16="http://schemas.microsoft.com/office/drawing/2014/main" id="{89AF1215-9A98-E941-A83B-FDD2EC05AE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9186" y="516618"/>
            <a:ext cx="1574800" cy="15748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https://creativecommons.org/images/deed/attribution_icon_white_x2.png">
            <a:extLst>
              <a:ext uri="{FF2B5EF4-FFF2-40B4-BE49-F238E27FC236}">
                <a16:creationId xmlns:a16="http://schemas.microsoft.com/office/drawing/2014/main" id="{14DDDDF4-B5E8-6446-8D84-15FA33F8B7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1324" y="516618"/>
            <a:ext cx="1574800" cy="1574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reativecommons.org/images/deed/sa_white_x2.png">
            <a:extLst>
              <a:ext uri="{FF2B5EF4-FFF2-40B4-BE49-F238E27FC236}">
                <a16:creationId xmlns:a16="http://schemas.microsoft.com/office/drawing/2014/main" id="{B3DE4AB5-18D4-6E4E-915B-8FACB16FFE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3461" y="516618"/>
            <a:ext cx="1587500" cy="1587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E6DDC45-58AD-624B-802A-CE3D5EA80CA0}"/>
              </a:ext>
            </a:extLst>
          </p:cNvPr>
          <p:cNvSpPr/>
          <p:nvPr/>
        </p:nvSpPr>
        <p:spPr>
          <a:xfrm>
            <a:off x="457200" y="2826127"/>
            <a:ext cx="11321143" cy="3539430"/>
          </a:xfrm>
          <a:prstGeom prst="rect">
            <a:avLst/>
          </a:prstGeom>
        </p:spPr>
        <p:txBody>
          <a:bodyPr wrap="square">
            <a:spAutoFit/>
          </a:bodyPr>
          <a:lstStyle/>
          <a:p>
            <a:pPr algn="ctr"/>
            <a:r>
              <a:rPr lang="en-US" sz="3200" dirty="0">
                <a:solidFill>
                  <a:srgbClr val="FFFFFF"/>
                </a:solidFill>
                <a:latin typeface="source sans pro" panose="020B0503030403020204" pitchFamily="34" charset="0"/>
              </a:rPr>
              <a:t>This course material by Osama Salah is released under the following license:</a:t>
            </a:r>
          </a:p>
          <a:p>
            <a:pPr algn="ctr"/>
            <a:r>
              <a:rPr lang="en-US" sz="3200" b="1" dirty="0">
                <a:solidFill>
                  <a:srgbClr val="FFFFFF"/>
                </a:solidFill>
                <a:latin typeface="source sans pro" panose="020B0503030403020204" pitchFamily="34" charset="0"/>
              </a:rPr>
              <a:t>Attribution-</a:t>
            </a:r>
            <a:r>
              <a:rPr lang="en-US" sz="3200" b="1" dirty="0" err="1">
                <a:solidFill>
                  <a:srgbClr val="FFFFFF"/>
                </a:solidFill>
                <a:latin typeface="source sans pro" panose="020B0503030403020204" pitchFamily="34" charset="0"/>
              </a:rPr>
              <a:t>ShareAlike</a:t>
            </a:r>
            <a:r>
              <a:rPr lang="en-US" sz="3200" b="1" dirty="0">
                <a:solidFill>
                  <a:srgbClr val="FFFFFF"/>
                </a:solidFill>
                <a:latin typeface="source sans pro" panose="020B0503030403020204" pitchFamily="34" charset="0"/>
              </a:rPr>
              <a:t> 4.0 International (CC BY-SA 4.0)</a:t>
            </a:r>
          </a:p>
          <a:p>
            <a:pPr algn="ctr"/>
            <a:endParaRPr lang="en-US" sz="3200" b="1" i="0" dirty="0">
              <a:solidFill>
                <a:srgbClr val="FFFFFF"/>
              </a:solidFill>
              <a:effectLst/>
              <a:latin typeface="source sans pro" panose="020B0503030403020204" pitchFamily="34" charset="0"/>
            </a:endParaRPr>
          </a:p>
          <a:p>
            <a:pPr algn="ctr"/>
            <a:r>
              <a:rPr lang="en-US" sz="3200" b="1" i="0" dirty="0">
                <a:solidFill>
                  <a:srgbClr val="FFFFFF"/>
                </a:solidFill>
                <a:effectLst/>
                <a:latin typeface="source sans pro" panose="020B0503030403020204" pitchFamily="34" charset="0"/>
              </a:rPr>
              <a:t>Conditions for use are published here</a:t>
            </a:r>
            <a:r>
              <a:rPr lang="en-US" sz="3200" b="1" dirty="0">
                <a:solidFill>
                  <a:srgbClr val="FFFFFF"/>
                </a:solidFill>
                <a:latin typeface="source sans pro" panose="020B0503030403020204" pitchFamily="34" charset="0"/>
              </a:rPr>
              <a:t>: </a:t>
            </a:r>
          </a:p>
          <a:p>
            <a:pPr algn="ctr"/>
            <a:r>
              <a:rPr lang="en-US" sz="3200" dirty="0">
                <a:solidFill>
                  <a:srgbClr val="FFFF00"/>
                </a:solidFill>
                <a:hlinkClick r:id="rId5">
                  <a:extLst>
                    <a:ext uri="{A12FA001-AC4F-418D-AE19-62706E023703}">
                      <ahyp:hlinkClr xmlns:ahyp="http://schemas.microsoft.com/office/drawing/2018/hyperlinkcolor" val="tx"/>
                    </a:ext>
                  </a:extLst>
                </a:hlinkClick>
              </a:rPr>
              <a:t>https://creativecommons.org/licenses/by-sa/4.0/</a:t>
            </a:r>
            <a:endParaRPr lang="en-US" sz="3200" dirty="0">
              <a:solidFill>
                <a:srgbClr val="FFFF00"/>
              </a:solidFill>
            </a:endParaRPr>
          </a:p>
          <a:p>
            <a:pPr algn="ctr"/>
            <a:endParaRPr lang="en-US" sz="3200" b="1" i="0" dirty="0">
              <a:solidFill>
                <a:srgbClr val="FFFFFF"/>
              </a:solidFill>
              <a:effectLst/>
              <a:latin typeface="source sans pro" panose="020B0503030403020204" pitchFamily="34" charset="0"/>
            </a:endParaRPr>
          </a:p>
        </p:txBody>
      </p:sp>
    </p:spTree>
    <p:extLst>
      <p:ext uri="{BB962C8B-B14F-4D97-AF65-F5344CB8AC3E}">
        <p14:creationId xmlns:p14="http://schemas.microsoft.com/office/powerpoint/2010/main" val="329834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52B6E-9ED5-6945-B158-9D4DEFE32321}"/>
              </a:ext>
            </a:extLst>
          </p:cNvPr>
          <p:cNvSpPr>
            <a:spLocks noGrp="1"/>
          </p:cNvSpPr>
          <p:nvPr>
            <p:ph type="title"/>
          </p:nvPr>
        </p:nvSpPr>
        <p:spPr/>
        <p:txBody>
          <a:bodyPr/>
          <a:lstStyle/>
          <a:p>
            <a:r>
              <a:rPr lang="en-US" dirty="0"/>
              <a:t>Acknowledgement</a:t>
            </a:r>
          </a:p>
        </p:txBody>
      </p:sp>
      <p:sp>
        <p:nvSpPr>
          <p:cNvPr id="3" name="Content Placeholder 2">
            <a:extLst>
              <a:ext uri="{FF2B5EF4-FFF2-40B4-BE49-F238E27FC236}">
                <a16:creationId xmlns:a16="http://schemas.microsoft.com/office/drawing/2014/main" id="{8D3364BB-241A-7E43-A13E-8C8655C73AA5}"/>
              </a:ext>
            </a:extLst>
          </p:cNvPr>
          <p:cNvSpPr>
            <a:spLocks noGrp="1"/>
          </p:cNvSpPr>
          <p:nvPr>
            <p:ph idx="1"/>
          </p:nvPr>
        </p:nvSpPr>
        <p:spPr/>
        <p:txBody>
          <a:bodyPr/>
          <a:lstStyle/>
          <a:p>
            <a:r>
              <a:rPr lang="en-US" dirty="0"/>
              <a:t>I would like to thank and acknowledge the following people for their valuable contributions to this course material:</a:t>
            </a:r>
          </a:p>
          <a:p>
            <a:r>
              <a:rPr lang="en-US" dirty="0">
                <a:solidFill>
                  <a:srgbClr val="FF0000"/>
                </a:solidFill>
              </a:rPr>
              <a:t>Have your name and effort acknowledged here!!!</a:t>
            </a:r>
          </a:p>
        </p:txBody>
      </p:sp>
    </p:spTree>
    <p:extLst>
      <p:ext uri="{BB962C8B-B14F-4D97-AF65-F5344CB8AC3E}">
        <p14:creationId xmlns:p14="http://schemas.microsoft.com/office/powerpoint/2010/main" val="279445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A2D12-5878-1F4A-9BBE-5A6F88982307}"/>
              </a:ext>
            </a:extLst>
          </p:cNvPr>
          <p:cNvSpPr>
            <a:spLocks noGrp="1"/>
          </p:cNvSpPr>
          <p:nvPr>
            <p:ph type="ctrTitle"/>
          </p:nvPr>
        </p:nvSpPr>
        <p:spPr>
          <a:xfrm>
            <a:off x="0" y="482536"/>
            <a:ext cx="12192000" cy="4093434"/>
          </a:xfrm>
          <a:noFill/>
        </p:spPr>
        <p:txBody>
          <a:bodyPr>
            <a:normAutofit/>
          </a:bodyPr>
          <a:lstStyle/>
          <a:p>
            <a:r>
              <a:rPr lang="en-US" b="1" dirty="0"/>
              <a:t>FAIR Open Course</a:t>
            </a:r>
            <a:br>
              <a:rPr lang="en-US" dirty="0"/>
            </a:br>
            <a:br>
              <a:rPr lang="en-US" dirty="0"/>
            </a:br>
            <a:r>
              <a:rPr lang="en-US" b="1" dirty="0"/>
              <a:t>Module 6 – Presenting The Results</a:t>
            </a:r>
            <a:br>
              <a:rPr lang="en-US" dirty="0"/>
            </a:br>
            <a:r>
              <a:rPr lang="en-US" sz="3200" dirty="0"/>
              <a:t>Ver. 0.1 / Last Update</a:t>
            </a:r>
            <a:r>
              <a:rPr lang="en-US" sz="3200"/>
              <a:t>: 14/09/2019</a:t>
            </a:r>
            <a:br>
              <a:rPr lang="en-US" dirty="0"/>
            </a:br>
            <a:endParaRPr lang="en-US" dirty="0"/>
          </a:p>
        </p:txBody>
      </p:sp>
      <p:pic>
        <p:nvPicPr>
          <p:cNvPr id="7" name="Picture 6">
            <a:extLst>
              <a:ext uri="{FF2B5EF4-FFF2-40B4-BE49-F238E27FC236}">
                <a16:creationId xmlns:a16="http://schemas.microsoft.com/office/drawing/2014/main" id="{CB8B0BF7-5C47-1B4A-99B4-00374B4FE9F1}"/>
              </a:ext>
            </a:extLst>
          </p:cNvPr>
          <p:cNvPicPr>
            <a:picLocks noChangeAspect="1"/>
          </p:cNvPicPr>
          <p:nvPr/>
        </p:nvPicPr>
        <p:blipFill>
          <a:blip r:embed="rId2"/>
          <a:stretch>
            <a:fillRect/>
          </a:stretch>
        </p:blipFill>
        <p:spPr>
          <a:xfrm>
            <a:off x="3371252" y="4244041"/>
            <a:ext cx="5116531" cy="2131423"/>
          </a:xfrm>
          <a:prstGeom prst="rect">
            <a:avLst/>
          </a:prstGeom>
        </p:spPr>
      </p:pic>
    </p:spTree>
    <p:extLst>
      <p:ext uri="{BB962C8B-B14F-4D97-AF65-F5344CB8AC3E}">
        <p14:creationId xmlns:p14="http://schemas.microsoft.com/office/powerpoint/2010/main" val="3209208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E993-911D-C84E-B5B2-49B437D6741A}"/>
              </a:ext>
            </a:extLst>
          </p:cNvPr>
          <p:cNvSpPr>
            <a:spLocks noGrp="1"/>
          </p:cNvSpPr>
          <p:nvPr>
            <p:ph type="title"/>
          </p:nvPr>
        </p:nvSpPr>
        <p:spPr/>
        <p:txBody>
          <a:bodyPr/>
          <a:lstStyle/>
          <a:p>
            <a:r>
              <a:rPr lang="en-US" dirty="0"/>
              <a:t>Presenting The Results</a:t>
            </a:r>
          </a:p>
        </p:txBody>
      </p:sp>
      <p:sp>
        <p:nvSpPr>
          <p:cNvPr id="3" name="Content Placeholder 2">
            <a:extLst>
              <a:ext uri="{FF2B5EF4-FFF2-40B4-BE49-F238E27FC236}">
                <a16:creationId xmlns:a16="http://schemas.microsoft.com/office/drawing/2014/main" id="{5D8D4F38-1EE0-3C42-A879-6C813C2CE7D1}"/>
              </a:ext>
            </a:extLst>
          </p:cNvPr>
          <p:cNvSpPr>
            <a:spLocks noGrp="1"/>
          </p:cNvSpPr>
          <p:nvPr>
            <p:ph idx="1"/>
          </p:nvPr>
        </p:nvSpPr>
        <p:spPr/>
        <p:txBody>
          <a:bodyPr/>
          <a:lstStyle/>
          <a:p>
            <a:r>
              <a:rPr lang="en-US" dirty="0"/>
              <a:t>This module will cover some pointers on how to present the results.</a:t>
            </a:r>
          </a:p>
          <a:p>
            <a:r>
              <a:rPr lang="en-US" dirty="0"/>
              <a:t>These will mostly be some guidelines and are dependent on the objective of the risk analysis and who it is reported to.</a:t>
            </a:r>
          </a:p>
          <a:p>
            <a:r>
              <a:rPr lang="en-US" dirty="0"/>
              <a:t>Some risk analysis might be conducted for </a:t>
            </a:r>
            <a:r>
              <a:rPr lang="en-US" b="1" dirty="0"/>
              <a:t>operational or tactical </a:t>
            </a:r>
            <a:r>
              <a:rPr lang="en-US" dirty="0"/>
              <a:t>reasons, the results are not shared with higher management and the decisions can be made by middle management. For example it could be in situation like “Should we invest in security awareness training or subscribe to a new email security service?”</a:t>
            </a:r>
          </a:p>
        </p:txBody>
      </p:sp>
    </p:spTree>
    <p:extLst>
      <p:ext uri="{BB962C8B-B14F-4D97-AF65-F5344CB8AC3E}">
        <p14:creationId xmlns:p14="http://schemas.microsoft.com/office/powerpoint/2010/main" val="3314298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429F8-1F17-BF4B-83D5-F85F900490CD}"/>
              </a:ext>
            </a:extLst>
          </p:cNvPr>
          <p:cNvSpPr>
            <a:spLocks noGrp="1"/>
          </p:cNvSpPr>
          <p:nvPr>
            <p:ph type="title"/>
          </p:nvPr>
        </p:nvSpPr>
        <p:spPr/>
        <p:txBody>
          <a:bodyPr/>
          <a:lstStyle/>
          <a:p>
            <a:r>
              <a:rPr lang="en-US" dirty="0"/>
              <a:t>Presenting The Results</a:t>
            </a:r>
          </a:p>
        </p:txBody>
      </p:sp>
      <p:sp>
        <p:nvSpPr>
          <p:cNvPr id="3" name="Content Placeholder 2">
            <a:extLst>
              <a:ext uri="{FF2B5EF4-FFF2-40B4-BE49-F238E27FC236}">
                <a16:creationId xmlns:a16="http://schemas.microsoft.com/office/drawing/2014/main" id="{E6B59D77-298B-6B48-840B-4DF375A4633F}"/>
              </a:ext>
            </a:extLst>
          </p:cNvPr>
          <p:cNvSpPr>
            <a:spLocks noGrp="1"/>
          </p:cNvSpPr>
          <p:nvPr>
            <p:ph idx="1"/>
          </p:nvPr>
        </p:nvSpPr>
        <p:spPr/>
        <p:txBody>
          <a:bodyPr/>
          <a:lstStyle/>
          <a:p>
            <a:r>
              <a:rPr lang="en-US" dirty="0"/>
              <a:t>In other cases there might have been a bigger concern and the risk was decomposed with one part related to Cyber or operational risk for which FAIR was used. In this case the results are fed back to another team to complete the bigger picture. For example a company is planning to expand into the European market and as part of all the concerns they need to include risks related to GDPR.</a:t>
            </a:r>
          </a:p>
        </p:txBody>
      </p:sp>
    </p:spTree>
    <p:extLst>
      <p:ext uri="{BB962C8B-B14F-4D97-AF65-F5344CB8AC3E}">
        <p14:creationId xmlns:p14="http://schemas.microsoft.com/office/powerpoint/2010/main" val="37422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CBDE4-9930-9D49-B539-AA9ABA430177}"/>
              </a:ext>
            </a:extLst>
          </p:cNvPr>
          <p:cNvSpPr>
            <a:spLocks noGrp="1"/>
          </p:cNvSpPr>
          <p:nvPr>
            <p:ph type="title"/>
          </p:nvPr>
        </p:nvSpPr>
        <p:spPr/>
        <p:txBody>
          <a:bodyPr/>
          <a:lstStyle/>
          <a:p>
            <a:r>
              <a:rPr lang="en-US" dirty="0"/>
              <a:t>Template</a:t>
            </a:r>
          </a:p>
        </p:txBody>
      </p:sp>
      <p:sp>
        <p:nvSpPr>
          <p:cNvPr id="3" name="Content Placeholder 2">
            <a:extLst>
              <a:ext uri="{FF2B5EF4-FFF2-40B4-BE49-F238E27FC236}">
                <a16:creationId xmlns:a16="http://schemas.microsoft.com/office/drawing/2014/main" id="{629BED25-27BD-0E42-94FE-0E37C571138F}"/>
              </a:ext>
            </a:extLst>
          </p:cNvPr>
          <p:cNvSpPr>
            <a:spLocks noGrp="1"/>
          </p:cNvSpPr>
          <p:nvPr>
            <p:ph idx="1"/>
          </p:nvPr>
        </p:nvSpPr>
        <p:spPr/>
        <p:txBody>
          <a:bodyPr/>
          <a:lstStyle/>
          <a:p>
            <a:r>
              <a:rPr lang="en-US" dirty="0"/>
              <a:t>You can use a template to record and keep track of all the important points that were considered for the analysis or resulted from the analysis.</a:t>
            </a:r>
          </a:p>
          <a:p>
            <a:r>
              <a:rPr lang="en-US" dirty="0"/>
              <a:t>The template is a record of the data collected, assumptions etc. and for interest to the risk analysis team. It is not typically shared with others and referred to when there are questions.</a:t>
            </a:r>
          </a:p>
          <a:p>
            <a:r>
              <a:rPr lang="en-US" dirty="0"/>
              <a:t>The shared template is based on one shown by the FAIR Operational Risk Workgroup. Create whatever template works for you.</a:t>
            </a:r>
          </a:p>
        </p:txBody>
      </p:sp>
    </p:spTree>
    <p:extLst>
      <p:ext uri="{BB962C8B-B14F-4D97-AF65-F5344CB8AC3E}">
        <p14:creationId xmlns:p14="http://schemas.microsoft.com/office/powerpoint/2010/main" val="1923550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033747B-C1A4-A447-9E1D-86359EBB196A}"/>
              </a:ext>
            </a:extLst>
          </p:cNvPr>
          <p:cNvPicPr>
            <a:picLocks noChangeAspect="1"/>
          </p:cNvPicPr>
          <p:nvPr/>
        </p:nvPicPr>
        <p:blipFill>
          <a:blip r:embed="rId2"/>
          <a:stretch>
            <a:fillRect/>
          </a:stretch>
        </p:blipFill>
        <p:spPr>
          <a:xfrm>
            <a:off x="0" y="74698"/>
            <a:ext cx="12192000" cy="6708603"/>
          </a:xfrm>
          <a:prstGeom prst="rect">
            <a:avLst/>
          </a:prstGeom>
        </p:spPr>
      </p:pic>
    </p:spTree>
    <p:extLst>
      <p:ext uri="{BB962C8B-B14F-4D97-AF65-F5344CB8AC3E}">
        <p14:creationId xmlns:p14="http://schemas.microsoft.com/office/powerpoint/2010/main" val="2243255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A023C61-A772-5041-9992-435B01B40CE8}"/>
              </a:ext>
            </a:extLst>
          </p:cNvPr>
          <p:cNvPicPr>
            <a:picLocks noChangeAspect="1"/>
          </p:cNvPicPr>
          <p:nvPr/>
        </p:nvPicPr>
        <p:blipFill>
          <a:blip r:embed="rId2"/>
          <a:stretch>
            <a:fillRect/>
          </a:stretch>
        </p:blipFill>
        <p:spPr>
          <a:xfrm>
            <a:off x="0" y="105790"/>
            <a:ext cx="12192000" cy="6646420"/>
          </a:xfrm>
          <a:prstGeom prst="rect">
            <a:avLst/>
          </a:prstGeom>
        </p:spPr>
      </p:pic>
    </p:spTree>
    <p:extLst>
      <p:ext uri="{BB962C8B-B14F-4D97-AF65-F5344CB8AC3E}">
        <p14:creationId xmlns:p14="http://schemas.microsoft.com/office/powerpoint/2010/main" val="3893123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7324</TotalTime>
  <Words>902</Words>
  <Application>Microsoft Macintosh PowerPoint</Application>
  <PresentationFormat>Widescreen</PresentationFormat>
  <Paragraphs>72</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source sans pro</vt:lpstr>
      <vt:lpstr>Office Theme</vt:lpstr>
      <vt:lpstr>PowerPoint Presentation</vt:lpstr>
      <vt:lpstr>PowerPoint Presentation</vt:lpstr>
      <vt:lpstr>Acknowledgement</vt:lpstr>
      <vt:lpstr>FAIR Open Course  Module 6 – Presenting The Results Ver. 0.1 / Last Update: 14/09/2019 </vt:lpstr>
      <vt:lpstr>Presenting The Results</vt:lpstr>
      <vt:lpstr>Presenting The Results</vt:lpstr>
      <vt:lpstr>Template</vt:lpstr>
      <vt:lpstr>PowerPoint Presentation</vt:lpstr>
      <vt:lpstr>PowerPoint Presentation</vt:lpstr>
      <vt:lpstr>QA Check</vt:lpstr>
      <vt:lpstr>ALE Average (Mean) and Most Likely (Mode)</vt:lpstr>
      <vt:lpstr>Risk Qualifiers</vt:lpstr>
      <vt:lpstr>Presenting the Results</vt:lpstr>
      <vt:lpstr>Presentation Structure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Osama Salah</dc:creator>
  <cp:lastModifiedBy>Osama Salah</cp:lastModifiedBy>
  <cp:revision>206</cp:revision>
  <dcterms:created xsi:type="dcterms:W3CDTF">2016-07-10T03:51:27Z</dcterms:created>
  <dcterms:modified xsi:type="dcterms:W3CDTF">2019-09-14T11:02:17Z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511008</vt:lpwstr>
  </property>
  <property fmtid="{D5CDD505-2E9C-101B-9397-08002B2CF9AE}" name="NXPowerLiteSettings" pid="3">
    <vt:lpwstr>C700052003A000</vt:lpwstr>
  </property>
  <property fmtid="{D5CDD505-2E9C-101B-9397-08002B2CF9AE}" name="NXPowerLiteVersion" pid="4">
    <vt:lpwstr>D8.0.7</vt:lpwstr>
  </property>
</Properties>
</file>