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5"/>
    <p:restoredTop sz="94696"/>
  </p:normalViewPr>
  <p:slideViewPr>
    <p:cSldViewPr snapToGrid="0">
      <p:cViewPr varScale="1">
        <p:scale>
          <a:sx n="116" d="100"/>
          <a:sy n="116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51775-F55B-4046-B13A-C006FA88179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0FBD85AC-9C18-AF4D-A770-2E403D641DC1}">
      <dgm:prSet phldrT="[Text]"/>
      <dgm:spPr/>
      <dgm:t>
        <a:bodyPr/>
        <a:lstStyle/>
        <a:p>
          <a:r>
            <a:rPr lang="en-US" dirty="0"/>
            <a:t>Filesystem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nativefs.c</a:t>
          </a:r>
          <a:r>
            <a:rPr lang="en-US" dirty="0"/>
            <a:t>)</a:t>
          </a:r>
        </a:p>
      </dgm:t>
    </dgm:pt>
    <dgm:pt modelId="{C7773217-88FD-E249-A72D-1E55A3516098}" type="parTrans" cxnId="{F84C56E7-9C93-2B41-AA47-EC68959E8C71}">
      <dgm:prSet/>
      <dgm:spPr/>
      <dgm:t>
        <a:bodyPr/>
        <a:lstStyle/>
        <a:p>
          <a:endParaRPr lang="en-US"/>
        </a:p>
      </dgm:t>
    </dgm:pt>
    <dgm:pt modelId="{71569FFF-5DC6-7A4E-8641-5068DABB9B7B}" type="sibTrans" cxnId="{F84C56E7-9C93-2B41-AA47-EC68959E8C71}">
      <dgm:prSet/>
      <dgm:spPr/>
      <dgm:t>
        <a:bodyPr/>
        <a:lstStyle/>
        <a:p>
          <a:endParaRPr lang="en-US"/>
        </a:p>
      </dgm:t>
    </dgm:pt>
    <dgm:pt modelId="{B1DBBFA0-D5B6-3546-A4E3-9CBE52DFB4C2}">
      <dgm:prSet phldrT="[Text]"/>
      <dgm:spPr/>
      <dgm:t>
        <a:bodyPr/>
        <a:lstStyle/>
        <a:p>
          <a:r>
            <a:rPr lang="en-US" dirty="0"/>
            <a:t>Buffer I/O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bio.c</a:t>
          </a:r>
          <a:r>
            <a:rPr lang="en-US" dirty="0"/>
            <a:t>)</a:t>
          </a:r>
        </a:p>
      </dgm:t>
    </dgm:pt>
    <dgm:pt modelId="{8186FB8C-CC35-8D40-878A-C403503F21A2}" type="parTrans" cxnId="{6EF2694C-AC4F-E547-B96E-E18AB8CAD20D}">
      <dgm:prSet/>
      <dgm:spPr/>
      <dgm:t>
        <a:bodyPr/>
        <a:lstStyle/>
        <a:p>
          <a:endParaRPr lang="en-US"/>
        </a:p>
      </dgm:t>
    </dgm:pt>
    <dgm:pt modelId="{B0C61582-0BCB-1048-AB83-F0E6FF913F68}" type="sibTrans" cxnId="{6EF2694C-AC4F-E547-B96E-E18AB8CAD20D}">
      <dgm:prSet/>
      <dgm:spPr/>
      <dgm:t>
        <a:bodyPr/>
        <a:lstStyle/>
        <a:p>
          <a:endParaRPr lang="en-US"/>
        </a:p>
      </dgm:t>
    </dgm:pt>
    <dgm:pt modelId="{C71CF16B-9603-054B-B9EE-F21F2553F9D6}">
      <dgm:prSet phldrT="[Text]"/>
      <dgm:spPr/>
      <dgm:t>
        <a:bodyPr/>
        <a:lstStyle/>
        <a:p>
          <a:r>
            <a:rPr lang="en-US" dirty="0"/>
            <a:t>Device-specific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ide.c</a:t>
          </a:r>
          <a:r>
            <a:rPr lang="en-US" dirty="0"/>
            <a:t>, </a:t>
          </a:r>
          <a:r>
            <a:rPr lang="en-US" dirty="0" err="1"/>
            <a:t>loop_device.c</a:t>
          </a:r>
          <a:r>
            <a:rPr lang="en-US" dirty="0"/>
            <a:t>)</a:t>
          </a:r>
        </a:p>
      </dgm:t>
    </dgm:pt>
    <dgm:pt modelId="{B90EBC82-3209-244D-A0D7-AB93F8331B84}" type="parTrans" cxnId="{3FDD5189-7669-B64C-B101-6883690EE764}">
      <dgm:prSet/>
      <dgm:spPr/>
      <dgm:t>
        <a:bodyPr/>
        <a:lstStyle/>
        <a:p>
          <a:endParaRPr lang="en-US"/>
        </a:p>
      </dgm:t>
    </dgm:pt>
    <dgm:pt modelId="{15FB49E7-6F65-8547-A34F-8F42EFDF2045}" type="sibTrans" cxnId="{3FDD5189-7669-B64C-B101-6883690EE764}">
      <dgm:prSet/>
      <dgm:spPr/>
      <dgm:t>
        <a:bodyPr/>
        <a:lstStyle/>
        <a:p>
          <a:endParaRPr lang="en-US"/>
        </a:p>
      </dgm:t>
    </dgm:pt>
    <dgm:pt modelId="{B5975A12-1561-6940-AD17-0442B69AA092}" type="pres">
      <dgm:prSet presAssocID="{A7A51775-F55B-4046-B13A-C006FA881796}" presName="Name0" presStyleCnt="0">
        <dgm:presLayoutVars>
          <dgm:dir/>
          <dgm:animLvl val="lvl"/>
          <dgm:resizeHandles val="exact"/>
        </dgm:presLayoutVars>
      </dgm:prSet>
      <dgm:spPr/>
    </dgm:pt>
    <dgm:pt modelId="{E29836D5-5AD2-5843-90AC-C2DD7B2310C8}" type="pres">
      <dgm:prSet presAssocID="{0FBD85AC-9C18-AF4D-A770-2E403D641DC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78B118-FB41-384E-A23F-ADA96C7623FF}" type="pres">
      <dgm:prSet presAssocID="{71569FFF-5DC6-7A4E-8641-5068DABB9B7B}" presName="parTxOnlySpace" presStyleCnt="0"/>
      <dgm:spPr/>
    </dgm:pt>
    <dgm:pt modelId="{B40C24CE-4964-1C42-9F99-CD5AD53E5999}" type="pres">
      <dgm:prSet presAssocID="{B1DBBFA0-D5B6-3546-A4E3-9CBE52DFB4C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0923C8-80BD-8D4A-A543-027F19F26C05}" type="pres">
      <dgm:prSet presAssocID="{B0C61582-0BCB-1048-AB83-F0E6FF913F68}" presName="parTxOnlySpace" presStyleCnt="0"/>
      <dgm:spPr/>
    </dgm:pt>
    <dgm:pt modelId="{E4394FC5-138D-6246-BDC5-135EA6453008}" type="pres">
      <dgm:prSet presAssocID="{C71CF16B-9603-054B-B9EE-F21F2553F9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77EAC2F-B7C4-B14C-A618-C598F0DE7E61}" type="presOf" srcId="{B1DBBFA0-D5B6-3546-A4E3-9CBE52DFB4C2}" destId="{B40C24CE-4964-1C42-9F99-CD5AD53E5999}" srcOrd="0" destOrd="0" presId="urn:microsoft.com/office/officeart/2005/8/layout/chevron1"/>
    <dgm:cxn modelId="{6EF2694C-AC4F-E547-B96E-E18AB8CAD20D}" srcId="{A7A51775-F55B-4046-B13A-C006FA881796}" destId="{B1DBBFA0-D5B6-3546-A4E3-9CBE52DFB4C2}" srcOrd="1" destOrd="0" parTransId="{8186FB8C-CC35-8D40-878A-C403503F21A2}" sibTransId="{B0C61582-0BCB-1048-AB83-F0E6FF913F68}"/>
    <dgm:cxn modelId="{6DE00478-8F91-7A42-885C-7314BD53E041}" type="presOf" srcId="{A7A51775-F55B-4046-B13A-C006FA881796}" destId="{B5975A12-1561-6940-AD17-0442B69AA092}" srcOrd="0" destOrd="0" presId="urn:microsoft.com/office/officeart/2005/8/layout/chevron1"/>
    <dgm:cxn modelId="{3FDD5189-7669-B64C-B101-6883690EE764}" srcId="{A7A51775-F55B-4046-B13A-C006FA881796}" destId="{C71CF16B-9603-054B-B9EE-F21F2553F9D6}" srcOrd="2" destOrd="0" parTransId="{B90EBC82-3209-244D-A0D7-AB93F8331B84}" sibTransId="{15FB49E7-6F65-8547-A34F-8F42EFDF2045}"/>
    <dgm:cxn modelId="{0E85FABB-F024-8940-8145-7EFF9DF13A8E}" type="presOf" srcId="{C71CF16B-9603-054B-B9EE-F21F2553F9D6}" destId="{E4394FC5-138D-6246-BDC5-135EA6453008}" srcOrd="0" destOrd="0" presId="urn:microsoft.com/office/officeart/2005/8/layout/chevron1"/>
    <dgm:cxn modelId="{F84C56E7-9C93-2B41-AA47-EC68959E8C71}" srcId="{A7A51775-F55B-4046-B13A-C006FA881796}" destId="{0FBD85AC-9C18-AF4D-A770-2E403D641DC1}" srcOrd="0" destOrd="0" parTransId="{C7773217-88FD-E249-A72D-1E55A3516098}" sibTransId="{71569FFF-5DC6-7A4E-8641-5068DABB9B7B}"/>
    <dgm:cxn modelId="{201454E8-CBD9-7E4A-84D6-265C171CA2F1}" type="presOf" srcId="{0FBD85AC-9C18-AF4D-A770-2E403D641DC1}" destId="{E29836D5-5AD2-5843-90AC-C2DD7B2310C8}" srcOrd="0" destOrd="0" presId="urn:microsoft.com/office/officeart/2005/8/layout/chevron1"/>
    <dgm:cxn modelId="{7CF8DE6F-A077-934C-99A1-245C8787086F}" type="presParOf" srcId="{B5975A12-1561-6940-AD17-0442B69AA092}" destId="{E29836D5-5AD2-5843-90AC-C2DD7B2310C8}" srcOrd="0" destOrd="0" presId="urn:microsoft.com/office/officeart/2005/8/layout/chevron1"/>
    <dgm:cxn modelId="{6EDA3ACD-6DCD-EA4B-B308-A385986C123E}" type="presParOf" srcId="{B5975A12-1561-6940-AD17-0442B69AA092}" destId="{D578B118-FB41-384E-A23F-ADA96C7623FF}" srcOrd="1" destOrd="0" presId="urn:microsoft.com/office/officeart/2005/8/layout/chevron1"/>
    <dgm:cxn modelId="{A2EB8E81-B506-D84B-9743-AB64BDE3404E}" type="presParOf" srcId="{B5975A12-1561-6940-AD17-0442B69AA092}" destId="{B40C24CE-4964-1C42-9F99-CD5AD53E5999}" srcOrd="2" destOrd="0" presId="urn:microsoft.com/office/officeart/2005/8/layout/chevron1"/>
    <dgm:cxn modelId="{A74C2CE1-6671-0F43-B13F-BC1224EC9600}" type="presParOf" srcId="{B5975A12-1561-6940-AD17-0442B69AA092}" destId="{FA0923C8-80BD-8D4A-A543-027F19F26C05}" srcOrd="3" destOrd="0" presId="urn:microsoft.com/office/officeart/2005/8/layout/chevron1"/>
    <dgm:cxn modelId="{16DA02F9-6DEE-D241-8574-3D421B51AFB3}" type="presParOf" srcId="{B5975A12-1561-6940-AD17-0442B69AA092}" destId="{E4394FC5-138D-6246-BDC5-135EA645300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836D5-5AD2-5843-90AC-C2DD7B2310C8}">
      <dsp:nvSpPr>
        <dsp:cNvPr id="0" name=""/>
        <dsp:cNvSpPr/>
      </dsp:nvSpPr>
      <dsp:spPr>
        <a:xfrm>
          <a:off x="2381" y="41314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Filesystem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/>
            <a:t>nativefs.c</a:t>
          </a:r>
          <a:r>
            <a:rPr lang="en-US" sz="1900" kern="1200" dirty="0"/>
            <a:t>)</a:t>
          </a:r>
        </a:p>
      </dsp:txBody>
      <dsp:txXfrm>
        <a:off x="582612" y="413141"/>
        <a:ext cx="1740694" cy="1160462"/>
      </dsp:txXfrm>
    </dsp:sp>
    <dsp:sp modelId="{B40C24CE-4964-1C42-9F99-CD5AD53E5999}">
      <dsp:nvSpPr>
        <dsp:cNvPr id="0" name=""/>
        <dsp:cNvSpPr/>
      </dsp:nvSpPr>
      <dsp:spPr>
        <a:xfrm>
          <a:off x="2613421" y="41314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Buffer I/O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/>
            <a:t>bio.c</a:t>
          </a:r>
          <a:r>
            <a:rPr lang="en-US" sz="1900" kern="1200" dirty="0"/>
            <a:t>)</a:t>
          </a:r>
        </a:p>
      </dsp:txBody>
      <dsp:txXfrm>
        <a:off x="3193652" y="413141"/>
        <a:ext cx="1740694" cy="1160462"/>
      </dsp:txXfrm>
    </dsp:sp>
    <dsp:sp modelId="{E4394FC5-138D-6246-BDC5-135EA6453008}">
      <dsp:nvSpPr>
        <dsp:cNvPr id="0" name=""/>
        <dsp:cNvSpPr/>
      </dsp:nvSpPr>
      <dsp:spPr>
        <a:xfrm>
          <a:off x="5224462" y="41314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Device-specific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/>
            <a:t>ide.c</a:t>
          </a:r>
          <a:r>
            <a:rPr lang="en-US" sz="1900" kern="1200" dirty="0"/>
            <a:t>, </a:t>
          </a:r>
          <a:r>
            <a:rPr lang="en-US" sz="1900" kern="1200" dirty="0" err="1"/>
            <a:t>loop_device.c</a:t>
          </a:r>
          <a:r>
            <a:rPr lang="en-US" sz="1900" kern="1200" dirty="0"/>
            <a:t>)</a:t>
          </a:r>
        </a:p>
      </dsp:txBody>
      <dsp:txXfrm>
        <a:off x="5804693" y="41314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A7877-EBD6-0C46-89D9-BBD3E4AF912C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47AE7-C030-3040-9C98-1524216CE3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38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47AE7-C030-3040-9C98-1524216CE39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67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47AE7-C030-3040-9C98-1524216CE39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81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47AE7-C030-3040-9C98-1524216CE39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0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C9D4-70C4-3FAC-E5EF-DDAA542E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7228-2573-68B2-F32C-96A0B3700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1E12-F5C9-E707-807C-364B75D2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504F-1322-2372-D130-957D06AF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BAC5-DB98-2A7C-3DCD-7C181090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94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9D6-561C-21F9-AFE0-2A848215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DC020-4B71-F771-9B63-EC343059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7A2E-156B-8B0D-F3AE-99DD355C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FA16-8600-D3A2-8858-70A8AF85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8D6B-7302-D5E9-7C2E-4E925E6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24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E79D6-BB3E-38D3-0299-EAF8637DC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1E1A-C85C-8E49-46F5-4970DF2B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5637-C657-3353-3F4C-A442AD8E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1AAC-9A27-F349-72CE-CAA9CB77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CDFE-0E3D-1BE7-E184-375373E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28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E702-AB1C-0C34-0D5C-22458F7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929F-9880-0BBB-DE0D-36A93A75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595B-9E2E-8448-FC8A-123D6F2D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28CA-967F-D519-4FFD-62E528E3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3F88-F9F6-BE9F-90CE-57CC8CC7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60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DD32-A331-08EA-BDD7-240757DC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7A630-ACF3-F895-C6F5-C00A587C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F69F-CDC0-04D6-101B-065617BB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3ECF-AEDF-6ED2-C319-D7EF5D3C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721D-B07F-25EE-C4CB-BBB980DC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4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5D64-88EE-8D4C-E621-EFA3F55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8DAD-BE37-0DA7-F72E-A08E3C83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7C616-871E-F8AB-F6AD-8FA7FD355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040A-758F-A2CA-DF72-518C6607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E4C6-4E16-8656-6ADC-5FE456AD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DD45A-D303-362F-FD2A-B6AB3F23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2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445F-DF51-B112-56E9-6841EC50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F5BE-6117-0B8E-E01D-2E3EB55A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DD90E-008D-117F-564A-A04032DF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0AC21-08C8-150A-2CC0-D3A0C9CE0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7A910-9DFA-2868-F33B-97DC98B2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36C23-47EE-0D8B-9936-2E820987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C84B9-B4AE-24EA-64D3-F3994F91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6FBBB-3465-71DB-5ABE-E908B42C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42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6539-FD65-76A2-7011-88CC31D2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20E8-2827-D5BF-0017-44CDF758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C3631-3C14-35E0-4A99-B974C880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D777C-778E-860B-088A-106350CA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4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0374E-9B1A-EAC7-4534-3A8F3C8D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33B3E-E098-BED5-ED6C-31369A19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78A0-3D34-D411-02EB-ECA16861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18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23A3-21A5-6847-6DFE-1F75AC0A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27BD-60C6-5F54-D853-BE651EE9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EE070-410D-4EA0-41BB-402A87EA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BDAAA-F942-C542-7114-EDC66276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6D8A-D031-1AB4-700C-5136BF29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D429-A689-F5F0-6019-1E26AD13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D34F-EF90-0DD0-F6EC-687EDD02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66707-CAB2-FD7D-6568-294ED096C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576EF-A568-53F5-9A4E-91B59B9B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ED3B7-D525-CDFB-3FB7-AF0E25D9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0142-AC47-A19D-2C09-17D79A9D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B0726-2485-A60B-8442-10180335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75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66BD-F371-2A86-D5CB-623CA624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9E2D-CBB8-0200-4012-CFDD0B32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D65E-CD25-8AD2-E97B-54B81A1C9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E2EDA-7073-3E42-89F1-3DEC7C3C2A62}" type="datetimeFigureOut">
              <a:rPr lang="he-IL" smtClean="0"/>
              <a:t>ז'.חשון.תשפ"ה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A378-167E-22C2-D4E1-9C7C60151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4DF8-B7BE-7A91-E25D-1D32AFE7A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6EA44-9AE6-554C-B664-5F3328B327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62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BDD4-EA1C-B8B7-683D-4A2A6CA9F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32FC-6387-E50B-0B2E-F39837334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A685EF-7BEF-1AAE-9D0F-F890FF0CE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742713"/>
              </p:ext>
            </p:extLst>
          </p:nvPr>
        </p:nvGraphicFramePr>
        <p:xfrm>
          <a:off x="2032000" y="4151587"/>
          <a:ext cx="8128000" cy="198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56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E3CC0A8-EA74-212E-14D4-337A5A1E196A}"/>
              </a:ext>
            </a:extLst>
          </p:cNvPr>
          <p:cNvGrpSpPr/>
          <p:nvPr/>
        </p:nvGrpSpPr>
        <p:grpSpPr>
          <a:xfrm>
            <a:off x="604347" y="924910"/>
            <a:ext cx="4298729" cy="2296507"/>
            <a:chOff x="604347" y="924910"/>
            <a:chExt cx="4298729" cy="22965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4C2262-CA4E-C4F3-82F9-31F652FACDFA}"/>
                </a:ext>
              </a:extLst>
            </p:cNvPr>
            <p:cNvSpPr/>
            <p:nvPr/>
          </p:nvSpPr>
          <p:spPr>
            <a:xfrm>
              <a:off x="3147849" y="924910"/>
              <a:ext cx="1755227" cy="43092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he-I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6F491A-7904-AA1B-2DC0-814FA0B88900}"/>
                </a:ext>
              </a:extLst>
            </p:cNvPr>
            <p:cNvSpPr/>
            <p:nvPr/>
          </p:nvSpPr>
          <p:spPr>
            <a:xfrm>
              <a:off x="1954925" y="1834054"/>
              <a:ext cx="1755227" cy="4309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r>
                <a:rPr lang="en-US" dirty="0" err="1"/>
                <a:t>mnt</a:t>
              </a:r>
              <a:r>
                <a:rPr lang="en-US" dirty="0"/>
                <a:t>/</a:t>
              </a:r>
              <a:endParaRPr lang="he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1726C8-5D64-9487-A8FA-244D733F1A76}"/>
                </a:ext>
              </a:extLst>
            </p:cNvPr>
            <p:cNvSpPr/>
            <p:nvPr/>
          </p:nvSpPr>
          <p:spPr>
            <a:xfrm>
              <a:off x="2575036" y="2790493"/>
              <a:ext cx="2186151" cy="4309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r>
                <a:rPr lang="en-US" dirty="0" err="1"/>
                <a:t>mnt</a:t>
              </a:r>
              <a:r>
                <a:rPr lang="en-US" dirty="0"/>
                <a:t>/</a:t>
              </a:r>
              <a:r>
                <a:rPr lang="en-US" dirty="0" err="1"/>
                <a:t>abc</a:t>
              </a:r>
              <a:endParaRPr lang="he-IL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DF630A-16FD-4B92-0370-AF8474C6600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832539" y="1355834"/>
              <a:ext cx="1192924" cy="478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BDFD1F-F22D-59E7-3C3D-7FD3112AD9AD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2832539" y="2264978"/>
              <a:ext cx="835573" cy="5255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FA5F6-04D6-AA27-CA8F-C93E176C10AB}"/>
                </a:ext>
              </a:extLst>
            </p:cNvPr>
            <p:cNvSpPr/>
            <p:nvPr/>
          </p:nvSpPr>
          <p:spPr>
            <a:xfrm>
              <a:off x="604347" y="2790492"/>
              <a:ext cx="1755227" cy="4309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r>
                <a:rPr lang="en-US" dirty="0" err="1"/>
                <a:t>mnt</a:t>
              </a:r>
              <a:r>
                <a:rPr lang="en-US" dirty="0"/>
                <a:t>/</a:t>
              </a:r>
              <a:r>
                <a:rPr lang="en-US" dirty="0" err="1"/>
                <a:t>put_old</a:t>
              </a:r>
              <a:endParaRPr lang="he-I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27DC40-81AC-5F45-6DEC-0DE1AF5E236B}"/>
                </a:ext>
              </a:extLst>
            </p:cNvPr>
            <p:cNvCxnSpPr>
              <a:stCxn id="5" idx="2"/>
              <a:endCxn id="16" idx="0"/>
            </p:cNvCxnSpPr>
            <p:nvPr/>
          </p:nvCxnSpPr>
          <p:spPr>
            <a:xfrm flipH="1">
              <a:off x="1481961" y="2264978"/>
              <a:ext cx="1350578" cy="525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CB5303-F3B0-34DD-BE44-EFD410BE5B5D}"/>
              </a:ext>
            </a:extLst>
          </p:cNvPr>
          <p:cNvGrpSpPr/>
          <p:nvPr/>
        </p:nvGrpSpPr>
        <p:grpSpPr>
          <a:xfrm>
            <a:off x="6405363" y="1834054"/>
            <a:ext cx="4156840" cy="1387363"/>
            <a:chOff x="6405363" y="1834054"/>
            <a:chExt cx="4156840" cy="1387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E18B3D-775A-3B07-F630-40103A17BCD2}"/>
                </a:ext>
              </a:extLst>
            </p:cNvPr>
            <p:cNvSpPr/>
            <p:nvPr/>
          </p:nvSpPr>
          <p:spPr>
            <a:xfrm>
              <a:off x="7755941" y="1834054"/>
              <a:ext cx="1755227" cy="4309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he-IL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82B2B2-EB23-4DE0-0DA7-36CB934C6F25}"/>
                </a:ext>
              </a:extLst>
            </p:cNvPr>
            <p:cNvSpPr/>
            <p:nvPr/>
          </p:nvSpPr>
          <p:spPr>
            <a:xfrm>
              <a:off x="8376052" y="2790493"/>
              <a:ext cx="2186151" cy="4309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r>
                <a:rPr lang="en-US" dirty="0" err="1"/>
                <a:t>abc</a:t>
              </a:r>
              <a:endParaRPr lang="he-IL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D2C8C6-94EF-80DC-937E-67140607EE3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8633555" y="2264978"/>
              <a:ext cx="835573" cy="5255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6B02D4-22F9-4A68-6045-C07D79B8CE01}"/>
                </a:ext>
              </a:extLst>
            </p:cNvPr>
            <p:cNvSpPr/>
            <p:nvPr/>
          </p:nvSpPr>
          <p:spPr>
            <a:xfrm>
              <a:off x="6405363" y="2790492"/>
              <a:ext cx="1755227" cy="43092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r>
                <a:rPr lang="en-US" dirty="0" err="1"/>
                <a:t>put_old</a:t>
              </a:r>
              <a:endParaRPr lang="he-IL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41B8CB8-7AFF-AB5F-265D-EF3E1970B871}"/>
                </a:ext>
              </a:extLst>
            </p:cNvPr>
            <p:cNvCxnSpPr>
              <a:stCxn id="20" idx="2"/>
              <a:endCxn id="24" idx="0"/>
            </p:cNvCxnSpPr>
            <p:nvPr/>
          </p:nvCxnSpPr>
          <p:spPr>
            <a:xfrm flipH="1">
              <a:off x="7282977" y="2264978"/>
              <a:ext cx="1350578" cy="525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5524085-84FD-102E-76DA-238746FB5495}"/>
              </a:ext>
            </a:extLst>
          </p:cNvPr>
          <p:cNvSpPr/>
          <p:nvPr/>
        </p:nvSpPr>
        <p:spPr>
          <a:xfrm>
            <a:off x="4775514" y="1930631"/>
            <a:ext cx="1915064" cy="2377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4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B1B731-1A7F-9096-E982-E262C3903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7576"/>
              </p:ext>
            </p:extLst>
          </p:nvPr>
        </p:nvGraphicFramePr>
        <p:xfrm>
          <a:off x="165253" y="600600"/>
          <a:ext cx="34993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323">
                  <a:extLst>
                    <a:ext uri="{9D8B030D-6E8A-4147-A177-3AD203B41FA5}">
                      <a16:colId xmlns:a16="http://schemas.microsoft.com/office/drawing/2014/main" val="3421535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proc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2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pid_entry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[4]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ns_pid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-1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4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7605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EB06285-86E2-CEEC-1658-DC0CEF905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4366"/>
              </p:ext>
            </p:extLst>
          </p:nvPr>
        </p:nvGraphicFramePr>
        <p:xfrm>
          <a:off x="5339596" y="789263"/>
          <a:ext cx="6194681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0797">
                  <a:extLst>
                    <a:ext uri="{9D8B030D-6E8A-4147-A177-3AD203B41FA5}">
                      <a16:colId xmlns:a16="http://schemas.microsoft.com/office/drawing/2014/main" val="1912271591"/>
                    </a:ext>
                  </a:extLst>
                </a:gridCol>
                <a:gridCol w="1883884">
                  <a:extLst>
                    <a:ext uri="{9D8B030D-6E8A-4147-A177-3AD203B41FA5}">
                      <a16:colId xmlns:a16="http://schemas.microsoft.com/office/drawing/2014/main" val="251462100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pids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[0]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0027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(=1)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pids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[1]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36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(=4)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6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pids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[2]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6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(=11)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7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pid_ns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(=NULL)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pids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[3]</a:t>
                      </a:r>
                      <a:b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</a:b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</a:rPr>
                        <a:t>(unused)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(=0)</a:t>
                      </a: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>
                        <a:latin typeface="Menlo" panose="020B0609030804020204" pitchFamily="49" charset="0"/>
                        <a:ea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58544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D9C112-32F2-DB85-94C8-8FF0913FC841}"/>
              </a:ext>
            </a:extLst>
          </p:cNvPr>
          <p:cNvCxnSpPr>
            <a:cxnSpLocks/>
          </p:cNvCxnSpPr>
          <p:nvPr/>
        </p:nvCxnSpPr>
        <p:spPr>
          <a:xfrm flipV="1">
            <a:off x="3664576" y="789263"/>
            <a:ext cx="1675020" cy="570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3EDBC7-FD59-DD55-DE2E-BEED9FF9EAEF}"/>
              </a:ext>
            </a:extLst>
          </p:cNvPr>
          <p:cNvCxnSpPr>
            <a:cxnSpLocks/>
          </p:cNvCxnSpPr>
          <p:nvPr/>
        </p:nvCxnSpPr>
        <p:spPr>
          <a:xfrm>
            <a:off x="3664576" y="1687967"/>
            <a:ext cx="1675020" cy="2057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E06B48-CF46-A39D-7C75-6AE78C1814D6}"/>
              </a:ext>
            </a:extLst>
          </p:cNvPr>
          <p:cNvGrpSpPr/>
          <p:nvPr/>
        </p:nvGrpSpPr>
        <p:grpSpPr>
          <a:xfrm>
            <a:off x="1112014" y="441347"/>
            <a:ext cx="5872619" cy="5211661"/>
            <a:chOff x="405827" y="-774539"/>
            <a:chExt cx="6602188" cy="5848939"/>
          </a:xfrm>
        </p:grpSpPr>
        <p:pic>
          <p:nvPicPr>
            <p:cNvPr id="5" name="Shape 64">
              <a:extLst>
                <a:ext uri="{FF2B5EF4-FFF2-40B4-BE49-F238E27FC236}">
                  <a16:creationId xmlns:a16="http://schemas.microsoft.com/office/drawing/2014/main" id="{8BCF9BD4-2B2C-2644-0A50-815C3577C33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55633" y="-328227"/>
              <a:ext cx="1514475" cy="54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5">
              <a:extLst>
                <a:ext uri="{FF2B5EF4-FFF2-40B4-BE49-F238E27FC236}">
                  <a16:creationId xmlns:a16="http://schemas.microsoft.com/office/drawing/2014/main" id="{8509AD76-53A6-76B4-592F-5E4D1F62085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325" y="961300"/>
              <a:ext cx="2038350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6">
              <a:extLst>
                <a:ext uri="{FF2B5EF4-FFF2-40B4-BE49-F238E27FC236}">
                  <a16:creationId xmlns:a16="http://schemas.microsoft.com/office/drawing/2014/main" id="{954AFB1B-C1C4-9DDB-B7B3-2F921DE774A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23300" y="961300"/>
              <a:ext cx="2038350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7">
              <a:extLst>
                <a:ext uri="{FF2B5EF4-FFF2-40B4-BE49-F238E27FC236}">
                  <a16:creationId xmlns:a16="http://schemas.microsoft.com/office/drawing/2014/main" id="{93DBB360-8B57-EB0E-3EB8-FBCADD4D431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9750" y="3321799"/>
              <a:ext cx="2038350" cy="1752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68">
              <a:extLst>
                <a:ext uri="{FF2B5EF4-FFF2-40B4-BE49-F238E27FC236}">
                  <a16:creationId xmlns:a16="http://schemas.microsoft.com/office/drawing/2014/main" id="{F17B7E17-BAA0-5178-F003-B7B11BF3924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0000" y="3321799"/>
              <a:ext cx="2038350" cy="17525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6E3BA678-A652-36D0-038A-F0045533EB2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1800385" y="-151186"/>
              <a:ext cx="746602" cy="1478371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77B5A49-E52D-EC23-A10E-C8BE950A0DD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16200000" flipH="1">
              <a:off x="3354372" y="-226803"/>
              <a:ext cx="746602" cy="1629604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Text Box 132837964">
              <a:extLst>
                <a:ext uri="{FF2B5EF4-FFF2-40B4-BE49-F238E27FC236}">
                  <a16:creationId xmlns:a16="http://schemas.microsoft.com/office/drawing/2014/main" id="{57B9A3CA-E953-2129-4CCF-2D61CDE6784A}"/>
                </a:ext>
              </a:extLst>
            </p:cNvPr>
            <p:cNvSpPr txBox="1"/>
            <p:nvPr/>
          </p:nvSpPr>
          <p:spPr>
            <a:xfrm>
              <a:off x="2637257" y="-774539"/>
              <a:ext cx="825867" cy="485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L" sz="140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IL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oot</a:t>
              </a:r>
              <a:endParaRPr lang="en-IL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Text Box 295112816">
              <a:extLst>
                <a:ext uri="{FF2B5EF4-FFF2-40B4-BE49-F238E27FC236}">
                  <a16:creationId xmlns:a16="http://schemas.microsoft.com/office/drawing/2014/main" id="{178B4ABC-A086-6906-3CF2-CC3FC1E55472}"/>
                </a:ext>
              </a:extLst>
            </p:cNvPr>
            <p:cNvSpPr txBox="1"/>
            <p:nvPr/>
          </p:nvSpPr>
          <p:spPr>
            <a:xfrm>
              <a:off x="405827" y="526617"/>
              <a:ext cx="1278435" cy="434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L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Group 1</a:t>
              </a:r>
              <a:endParaRPr lang="en-IL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Text Box 812799865">
              <a:extLst>
                <a:ext uri="{FF2B5EF4-FFF2-40B4-BE49-F238E27FC236}">
                  <a16:creationId xmlns:a16="http://schemas.microsoft.com/office/drawing/2014/main" id="{AD764622-E715-45CC-C26A-FFD73143AC3A}"/>
                </a:ext>
              </a:extLst>
            </p:cNvPr>
            <p:cNvSpPr txBox="1"/>
            <p:nvPr/>
          </p:nvSpPr>
          <p:spPr>
            <a:xfrm>
              <a:off x="4686076" y="526617"/>
              <a:ext cx="1278435" cy="434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L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Group 2</a:t>
              </a:r>
              <a:endParaRPr lang="en-IL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2236A426-C5B3-7D09-D750-DCE7AB63A7B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rot="5400000">
              <a:off x="3681751" y="2461074"/>
              <a:ext cx="607899" cy="111355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A7488803-A643-8169-B24B-6D79A8570C07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16200000" flipH="1">
              <a:off x="4791875" y="2464499"/>
              <a:ext cx="607899" cy="11067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Text Box 1881306529">
              <a:extLst>
                <a:ext uri="{FF2B5EF4-FFF2-40B4-BE49-F238E27FC236}">
                  <a16:creationId xmlns:a16="http://schemas.microsoft.com/office/drawing/2014/main" id="{9F3E8BE2-33A5-CEC9-D21F-9F3B751816A2}"/>
                </a:ext>
              </a:extLst>
            </p:cNvPr>
            <p:cNvSpPr txBox="1"/>
            <p:nvPr/>
          </p:nvSpPr>
          <p:spPr>
            <a:xfrm>
              <a:off x="2273651" y="2859178"/>
              <a:ext cx="1278435" cy="434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L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Group 3</a:t>
              </a:r>
              <a:endParaRPr lang="en-IL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Text Box 574721219">
              <a:extLst>
                <a:ext uri="{FF2B5EF4-FFF2-40B4-BE49-F238E27FC236}">
                  <a16:creationId xmlns:a16="http://schemas.microsoft.com/office/drawing/2014/main" id="{6AEBC045-E452-89EA-82F3-F20DDF637335}"/>
                </a:ext>
              </a:extLst>
            </p:cNvPr>
            <p:cNvSpPr txBox="1"/>
            <p:nvPr/>
          </p:nvSpPr>
          <p:spPr>
            <a:xfrm>
              <a:off x="5729580" y="2859178"/>
              <a:ext cx="1278435" cy="434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IL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Group 4</a:t>
              </a:r>
              <a:endParaRPr lang="en-IL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6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87558B2-A8F7-464A-861A-006700058FFF}"/>
              </a:ext>
            </a:extLst>
          </p:cNvPr>
          <p:cNvGrpSpPr/>
          <p:nvPr/>
        </p:nvGrpSpPr>
        <p:grpSpPr>
          <a:xfrm>
            <a:off x="1359134" y="689612"/>
            <a:ext cx="5105876" cy="4815014"/>
            <a:chOff x="417470" y="129309"/>
            <a:chExt cx="5105876" cy="4815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4C0550-7A68-784D-43AF-0833A53BDA02}"/>
                </a:ext>
              </a:extLst>
            </p:cNvPr>
            <p:cNvSpPr/>
            <p:nvPr/>
          </p:nvSpPr>
          <p:spPr>
            <a:xfrm>
              <a:off x="417470" y="129309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endParaRPr lang="he-IL" sz="1400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D986B1E-6185-2E97-2086-01F5467D252D}"/>
                </a:ext>
              </a:extLst>
            </p:cNvPr>
            <p:cNvSpPr/>
            <p:nvPr/>
          </p:nvSpPr>
          <p:spPr>
            <a:xfrm>
              <a:off x="1024302" y="504802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.mutex/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5D8287-50CD-C75C-0ED4-65738DF81387}"/>
                </a:ext>
              </a:extLst>
            </p:cNvPr>
            <p:cNvSpPr/>
            <p:nvPr/>
          </p:nvSpPr>
          <p:spPr>
            <a:xfrm>
              <a:off x="1024302" y="2015278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images/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91600C-F094-777D-93D4-35246CD59230}"/>
                </a:ext>
              </a:extLst>
            </p:cNvPr>
            <p:cNvSpPr/>
            <p:nvPr/>
          </p:nvSpPr>
          <p:spPr>
            <a:xfrm>
              <a:off x="1631134" y="2392142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FE2C2C-BA7F-814D-829B-F1CC2EDF6EA7}"/>
                </a:ext>
              </a:extLst>
            </p:cNvPr>
            <p:cNvSpPr/>
            <p:nvPr/>
          </p:nvSpPr>
          <p:spPr>
            <a:xfrm>
              <a:off x="1024302" y="1260051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dev/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101FE8-5F1A-480D-FEF6-20C5FB300F61}"/>
                </a:ext>
              </a:extLst>
            </p:cNvPr>
            <p:cNvSpPr/>
            <p:nvPr/>
          </p:nvSpPr>
          <p:spPr>
            <a:xfrm>
              <a:off x="1631134" y="1638343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tty0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348387-637C-FD39-0BF6-32CDE7C8AC43}"/>
                </a:ext>
              </a:extLst>
            </p:cNvPr>
            <p:cNvSpPr/>
            <p:nvPr/>
          </p:nvSpPr>
          <p:spPr>
            <a:xfrm>
              <a:off x="2970408" y="1638343"/>
              <a:ext cx="1213665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1B69D3-D5C5-5831-3EA7-72FCEDB2FFF4}"/>
                </a:ext>
              </a:extLst>
            </p:cNvPr>
            <p:cNvSpPr/>
            <p:nvPr/>
          </p:nvSpPr>
          <p:spPr>
            <a:xfrm>
              <a:off x="1631134" y="877069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cnts_gllk</a:t>
              </a:r>
              <a:endPara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66DF8B-B29A-16C4-6F6D-D96D18EEC2E0}"/>
                </a:ext>
              </a:extLst>
            </p:cNvPr>
            <p:cNvSpPr/>
            <p:nvPr/>
          </p:nvSpPr>
          <p:spPr>
            <a:xfrm>
              <a:off x="2970408" y="877069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287B60-6B51-784C-3925-6E3FEDA7430E}"/>
                </a:ext>
              </a:extLst>
            </p:cNvPr>
            <p:cNvSpPr/>
            <p:nvPr/>
          </p:nvSpPr>
          <p:spPr>
            <a:xfrm>
              <a:off x="1024302" y="3522590"/>
              <a:ext cx="1213664" cy="29114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mnt</a:t>
              </a:r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/ca/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64D3DF-2025-A4E2-AB9C-08122BCC1AA5}"/>
                </a:ext>
              </a:extLst>
            </p:cNvPr>
            <p:cNvSpPr/>
            <p:nvPr/>
          </p:nvSpPr>
          <p:spPr>
            <a:xfrm>
              <a:off x="1631134" y="3899454"/>
              <a:ext cx="1213664" cy="29114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.mutex/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CC2B2-7032-803A-7BDE-A0BB50487DC5}"/>
                </a:ext>
              </a:extLst>
            </p:cNvPr>
            <p:cNvSpPr/>
            <p:nvPr/>
          </p:nvSpPr>
          <p:spPr>
            <a:xfrm>
              <a:off x="1631134" y="4276317"/>
              <a:ext cx="1213664" cy="29114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dev/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609E249-5977-CDE6-BB9E-E20F5499B0B0}"/>
                </a:ext>
              </a:extLst>
            </p:cNvPr>
            <p:cNvSpPr/>
            <p:nvPr/>
          </p:nvSpPr>
          <p:spPr>
            <a:xfrm>
              <a:off x="1631133" y="4653181"/>
              <a:ext cx="1213664" cy="29114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pconf</a:t>
              </a:r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DF2274-13CC-1A52-0CE0-ACEEEBF4F72F}"/>
                </a:ext>
              </a:extLst>
            </p:cNvPr>
            <p:cNvSpPr/>
            <p:nvPr/>
          </p:nvSpPr>
          <p:spPr>
            <a:xfrm>
              <a:off x="1024302" y="2768934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pconf</a:t>
              </a:r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AC8C86-9B14-A9C3-04CD-55A6DFE05F52}"/>
                </a:ext>
              </a:extLst>
            </p:cNvPr>
            <p:cNvSpPr/>
            <p:nvPr/>
          </p:nvSpPr>
          <p:spPr>
            <a:xfrm>
              <a:off x="1631134" y="3145798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4549CB3-1176-D98D-B67F-8CEDF3F7C563}"/>
                </a:ext>
              </a:extLst>
            </p:cNvPr>
            <p:cNvSpPr/>
            <p:nvPr/>
          </p:nvSpPr>
          <p:spPr>
            <a:xfrm>
              <a:off x="2970408" y="3145798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tty.c0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557F4C-9AAC-CB98-B41F-49DD8EE465AB}"/>
                </a:ext>
              </a:extLst>
            </p:cNvPr>
            <p:cNvSpPr/>
            <p:nvPr/>
          </p:nvSpPr>
          <p:spPr>
            <a:xfrm>
              <a:off x="4309682" y="3145798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D93BB07D-5862-A7E7-108B-EFFCEBD92DF4}"/>
                </a:ext>
              </a:extLst>
            </p:cNvPr>
            <p:cNvCxnSpPr>
              <a:stCxn id="43" idx="3"/>
              <a:endCxn id="31" idx="3"/>
            </p:cNvCxnSpPr>
            <p:nvPr/>
          </p:nvCxnSpPr>
          <p:spPr>
            <a:xfrm flipH="1" flipV="1">
              <a:off x="2237966" y="650373"/>
              <a:ext cx="606832" cy="3394652"/>
            </a:xfrm>
            <a:prstGeom prst="bentConnector3">
              <a:avLst>
                <a:gd name="adj1" fmla="val -646497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130D6A8F-6E55-A7E2-B857-BF624EA87087}"/>
                </a:ext>
              </a:extLst>
            </p:cNvPr>
            <p:cNvCxnSpPr>
              <a:stCxn id="44" idx="3"/>
              <a:endCxn id="34" idx="3"/>
            </p:cNvCxnSpPr>
            <p:nvPr/>
          </p:nvCxnSpPr>
          <p:spPr>
            <a:xfrm flipH="1" flipV="1">
              <a:off x="2237966" y="1405622"/>
              <a:ext cx="606832" cy="3016266"/>
            </a:xfrm>
            <a:prstGeom prst="bentConnector3">
              <a:avLst>
                <a:gd name="adj1" fmla="val -743909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4D198C2E-6B87-627D-A6DB-BC2BA28C11D3}"/>
                </a:ext>
              </a:extLst>
            </p:cNvPr>
            <p:cNvCxnSpPr>
              <a:stCxn id="45" idx="3"/>
              <a:endCxn id="47" idx="3"/>
            </p:cNvCxnSpPr>
            <p:nvPr/>
          </p:nvCxnSpPr>
          <p:spPr>
            <a:xfrm flipH="1" flipV="1">
              <a:off x="2237966" y="2914505"/>
              <a:ext cx="606831" cy="1884247"/>
            </a:xfrm>
            <a:prstGeom prst="bentConnector3">
              <a:avLst>
                <a:gd name="adj1" fmla="val -870241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A958710-1962-C017-4369-469A5AEAA4DC}"/>
                </a:ext>
              </a:extLst>
            </p:cNvPr>
            <p:cNvCxnSpPr>
              <a:stCxn id="41" idx="3"/>
              <a:endCxn id="33" idx="3"/>
            </p:cNvCxnSpPr>
            <p:nvPr/>
          </p:nvCxnSpPr>
          <p:spPr>
            <a:xfrm flipV="1">
              <a:off x="2237966" y="2537713"/>
              <a:ext cx="606832" cy="1130448"/>
            </a:xfrm>
            <a:prstGeom prst="bentConnector3">
              <a:avLst>
                <a:gd name="adj1" fmla="val 639952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47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169B06F-D869-DE0E-E3A7-675586D90EC8}"/>
              </a:ext>
            </a:extLst>
          </p:cNvPr>
          <p:cNvGrpSpPr/>
          <p:nvPr/>
        </p:nvGrpSpPr>
        <p:grpSpPr>
          <a:xfrm>
            <a:off x="676088" y="480291"/>
            <a:ext cx="5105876" cy="2553997"/>
            <a:chOff x="676088" y="480291"/>
            <a:chExt cx="5105876" cy="2553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EC9A92-FAEC-94D3-1C3C-4E8C67675379}"/>
                </a:ext>
              </a:extLst>
            </p:cNvPr>
            <p:cNvSpPr/>
            <p:nvPr/>
          </p:nvSpPr>
          <p:spPr>
            <a:xfrm>
              <a:off x="676088" y="480291"/>
              <a:ext cx="1213664" cy="29114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endParaRPr lang="he-IL" sz="1400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73B598-CCF3-2941-2327-F687EC6E51C4}"/>
                </a:ext>
              </a:extLst>
            </p:cNvPr>
            <p:cNvSpPr/>
            <p:nvPr/>
          </p:nvSpPr>
          <p:spPr>
            <a:xfrm>
              <a:off x="1282920" y="855784"/>
              <a:ext cx="1213664" cy="29114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.mutex/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725E59-6392-224F-1A4C-10C0657FF84F}"/>
                </a:ext>
              </a:extLst>
            </p:cNvPr>
            <p:cNvSpPr/>
            <p:nvPr/>
          </p:nvSpPr>
          <p:spPr>
            <a:xfrm>
              <a:off x="1282920" y="1611033"/>
              <a:ext cx="1213664" cy="29114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dev/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539A4D-0D65-189D-19CE-7EF95DC6172E}"/>
                </a:ext>
              </a:extLst>
            </p:cNvPr>
            <p:cNvSpPr/>
            <p:nvPr/>
          </p:nvSpPr>
          <p:spPr>
            <a:xfrm>
              <a:off x="1889752" y="1989325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tty0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86C2EC-A722-060A-E6A5-B56959392F54}"/>
                </a:ext>
              </a:extLst>
            </p:cNvPr>
            <p:cNvSpPr/>
            <p:nvPr/>
          </p:nvSpPr>
          <p:spPr>
            <a:xfrm>
              <a:off x="3229026" y="1989325"/>
              <a:ext cx="1213665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A7B363-2993-240D-B360-68BCCBCC13C8}"/>
                </a:ext>
              </a:extLst>
            </p:cNvPr>
            <p:cNvSpPr/>
            <p:nvPr/>
          </p:nvSpPr>
          <p:spPr>
            <a:xfrm>
              <a:off x="1889752" y="1228051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cnts_gllk</a:t>
              </a:r>
              <a:endPara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C6AFAF-EDBC-B2C2-98D3-D4FD1C23F92E}"/>
                </a:ext>
              </a:extLst>
            </p:cNvPr>
            <p:cNvSpPr/>
            <p:nvPr/>
          </p:nvSpPr>
          <p:spPr>
            <a:xfrm>
              <a:off x="3229026" y="1228051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FD3E51-965A-F06C-FEC3-ADF29723754E}"/>
                </a:ext>
              </a:extLst>
            </p:cNvPr>
            <p:cNvSpPr/>
            <p:nvPr/>
          </p:nvSpPr>
          <p:spPr>
            <a:xfrm>
              <a:off x="1282920" y="2366282"/>
              <a:ext cx="1213664" cy="29114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pconf</a:t>
              </a:r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708FAB-6444-7FAF-F7B3-119E225D56DA}"/>
                </a:ext>
              </a:extLst>
            </p:cNvPr>
            <p:cNvSpPr/>
            <p:nvPr/>
          </p:nvSpPr>
          <p:spPr>
            <a:xfrm>
              <a:off x="1889752" y="2743146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4DEA7-F193-C2DB-1670-84FE00A81091}"/>
                </a:ext>
              </a:extLst>
            </p:cNvPr>
            <p:cNvSpPr/>
            <p:nvPr/>
          </p:nvSpPr>
          <p:spPr>
            <a:xfrm>
              <a:off x="3229026" y="2743146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tty.c0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6F465-C73D-E179-6F0B-F9F71C7DF017}"/>
                </a:ext>
              </a:extLst>
            </p:cNvPr>
            <p:cNvSpPr/>
            <p:nvPr/>
          </p:nvSpPr>
          <p:spPr>
            <a:xfrm>
              <a:off x="4568300" y="2743146"/>
              <a:ext cx="1213664" cy="2911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49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7F016E-36C2-62A1-2A92-611F45EBD94B}"/>
              </a:ext>
            </a:extLst>
          </p:cNvPr>
          <p:cNvSpPr>
            <a:spLocks noChangeAspect="1"/>
          </p:cNvSpPr>
          <p:nvPr/>
        </p:nvSpPr>
        <p:spPr>
          <a:xfrm>
            <a:off x="2363543" y="1136064"/>
            <a:ext cx="1260000" cy="12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Parent</a:t>
            </a:r>
          </a:p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pouch</a:t>
            </a:r>
          </a:p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pid:1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EE3785-E7D8-11CD-EA77-46E2AD9103E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993543" y="2396064"/>
            <a:ext cx="967" cy="467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9F3784E-D6E8-996E-20AE-91B8C148E3C9}"/>
              </a:ext>
            </a:extLst>
          </p:cNvPr>
          <p:cNvSpPr>
            <a:spLocks noChangeAspect="1"/>
          </p:cNvSpPr>
          <p:nvPr/>
        </p:nvSpPr>
        <p:spPr>
          <a:xfrm>
            <a:off x="2364510" y="2863654"/>
            <a:ext cx="1260000" cy="12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Child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C8C94-FF5F-22E6-75DE-3926E9FBBB26}"/>
              </a:ext>
            </a:extLst>
          </p:cNvPr>
          <p:cNvSpPr/>
          <p:nvPr/>
        </p:nvSpPr>
        <p:spPr>
          <a:xfrm>
            <a:off x="1415091" y="993008"/>
            <a:ext cx="3140365" cy="4914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latin typeface="Menlo" panose="020B0609030804020204" pitchFamily="49" charset="0"/>
              <a:ea typeface="Menlo" panose="020B060903080402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58F66B-0902-3F79-E602-D55C92664502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 flipH="1">
            <a:off x="2031876" y="3939131"/>
            <a:ext cx="517157" cy="59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A3B52-4604-91B2-B743-0BB90D8157A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2994510" y="4123654"/>
            <a:ext cx="13683" cy="40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CE026-023A-B835-70EA-29A2769B61E2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439987" y="3939131"/>
            <a:ext cx="544523" cy="5938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108A5C4-FDD5-2563-273B-B5259718ADD7}"/>
              </a:ext>
            </a:extLst>
          </p:cNvPr>
          <p:cNvSpPr>
            <a:spLocks noChangeAspect="1"/>
          </p:cNvSpPr>
          <p:nvPr/>
        </p:nvSpPr>
        <p:spPr>
          <a:xfrm>
            <a:off x="1671876" y="45329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0D5EB6-AE3C-B0EF-FEC7-9D635F867759}"/>
              </a:ext>
            </a:extLst>
          </p:cNvPr>
          <p:cNvSpPr>
            <a:spLocks noChangeAspect="1"/>
          </p:cNvSpPr>
          <p:nvPr/>
        </p:nvSpPr>
        <p:spPr>
          <a:xfrm>
            <a:off x="2648193" y="45329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2A7FB9-81FC-106B-BAA4-56F42451B2DD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031876" y="5252989"/>
            <a:ext cx="0" cy="54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890F0B-99DE-DF4D-57CC-D573A91C2CD1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008193" y="5252990"/>
            <a:ext cx="0" cy="54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790D7-C009-23E5-0ECF-12248962D61C}"/>
              </a:ext>
            </a:extLst>
          </p:cNvPr>
          <p:cNvSpPr/>
          <p:nvPr/>
        </p:nvSpPr>
        <p:spPr>
          <a:xfrm>
            <a:off x="1450111" y="2567710"/>
            <a:ext cx="3068393" cy="3306517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he-IL">
              <a:latin typeface="Menlo" panose="020B0609030804020204" pitchFamily="49" charset="0"/>
              <a:ea typeface="Menlo" panose="020B0609030804020204" pitchFamily="49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BCC1C-DDC0-BE2A-C930-9FCA5F40072B}"/>
              </a:ext>
            </a:extLst>
          </p:cNvPr>
          <p:cNvGrpSpPr/>
          <p:nvPr/>
        </p:nvGrpSpPr>
        <p:grpSpPr>
          <a:xfrm>
            <a:off x="3624510" y="3031989"/>
            <a:ext cx="4451399" cy="923330"/>
            <a:chOff x="3624510" y="3031989"/>
            <a:chExt cx="4451399" cy="92333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6C4065-20F8-39B8-3B04-CEC6E9824BC4}"/>
                </a:ext>
              </a:extLst>
            </p:cNvPr>
            <p:cNvCxnSpPr>
              <a:cxnSpLocks/>
              <a:stCxn id="7" idx="6"/>
              <a:endCxn id="42" idx="1"/>
            </p:cNvCxnSpPr>
            <p:nvPr/>
          </p:nvCxnSpPr>
          <p:spPr>
            <a:xfrm>
              <a:off x="3624510" y="3493654"/>
              <a:ext cx="30115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D707A3-D8F8-56DA-1587-0BFC39E5F73A}"/>
                </a:ext>
              </a:extLst>
            </p:cNvPr>
            <p:cNvSpPr txBox="1"/>
            <p:nvPr/>
          </p:nvSpPr>
          <p:spPr>
            <a:xfrm>
              <a:off x="4729630" y="3031989"/>
              <a:ext cx="102143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stdin</a:t>
              </a:r>
              <a:b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</a:br>
              <a:r>
                <a:rPr lang="en-US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stdout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stderr</a:t>
              </a:r>
              <a:endParaRPr lang="he-IL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732BCB-00CE-B40F-01A9-B8FF252ECFFA}"/>
                </a:ext>
              </a:extLst>
            </p:cNvPr>
            <p:cNvSpPr txBox="1"/>
            <p:nvPr/>
          </p:nvSpPr>
          <p:spPr>
            <a:xfrm>
              <a:off x="6636091" y="3308988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/dev/tty0</a:t>
              </a:r>
              <a:endParaRPr lang="he-IL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03F2CB-9059-DA9C-D718-98A0572EC797}"/>
              </a:ext>
            </a:extLst>
          </p:cNvPr>
          <p:cNvGrpSpPr/>
          <p:nvPr/>
        </p:nvGrpSpPr>
        <p:grpSpPr>
          <a:xfrm>
            <a:off x="4518504" y="4962385"/>
            <a:ext cx="4412393" cy="1572491"/>
            <a:chOff x="4518504" y="4346795"/>
            <a:chExt cx="4412393" cy="1572491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C0DA3B2-D60A-CB8F-07D3-388F76ED9483}"/>
                </a:ext>
              </a:extLst>
            </p:cNvPr>
            <p:cNvCxnSpPr>
              <a:cxnSpLocks/>
            </p:cNvCxnSpPr>
            <p:nvPr/>
          </p:nvCxnSpPr>
          <p:spPr>
            <a:xfrm>
              <a:off x="4518504" y="4895273"/>
              <a:ext cx="15774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63" name="Graphic 62" descr="Database with solid fill">
              <a:extLst>
                <a:ext uri="{FF2B5EF4-FFF2-40B4-BE49-F238E27FC236}">
                  <a16:creationId xmlns:a16="http://schemas.microsoft.com/office/drawing/2014/main" id="{3E18D434-BCF7-FF97-50EE-7DFD72F27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1773" y="4391583"/>
              <a:ext cx="914400" cy="914400"/>
            </a:xfrm>
            <a:prstGeom prst="rect">
              <a:avLst/>
            </a:prstGeom>
          </p:spPr>
        </p:pic>
        <p:pic>
          <p:nvPicPr>
            <p:cNvPr id="77" name="Picture 7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514AE6BF-5409-1B4D-19B0-C30BF8A8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6636" y="4346795"/>
              <a:ext cx="3054261" cy="1572491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831BB9B-F162-3EB8-EA6C-10AE3AF18329}"/>
              </a:ext>
            </a:extLst>
          </p:cNvPr>
          <p:cNvSpPr txBox="1"/>
          <p:nvPr/>
        </p:nvSpPr>
        <p:spPr>
          <a:xfrm>
            <a:off x="1414893" y="9926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PID NS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A389FC-2526-7779-5876-9DB032937D93}"/>
              </a:ext>
            </a:extLst>
          </p:cNvPr>
          <p:cNvSpPr txBox="1"/>
          <p:nvPr/>
        </p:nvSpPr>
        <p:spPr>
          <a:xfrm>
            <a:off x="1433202" y="254874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MNT NS</a:t>
            </a:r>
            <a:endParaRPr lang="he-IL" dirty="0">
              <a:solidFill>
                <a:schemeClr val="accent5"/>
              </a:solidFill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68AAF65-1260-CD8A-D843-AADE8D38B362}"/>
              </a:ext>
            </a:extLst>
          </p:cNvPr>
          <p:cNvCxnSpPr>
            <a:stCxn id="7" idx="6"/>
          </p:cNvCxnSpPr>
          <p:nvPr/>
        </p:nvCxnSpPr>
        <p:spPr>
          <a:xfrm>
            <a:off x="3624510" y="3493654"/>
            <a:ext cx="1298472" cy="10393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3EB15D5-A41C-55C1-2C5D-A11FB43D382F}"/>
              </a:ext>
            </a:extLst>
          </p:cNvPr>
          <p:cNvSpPr/>
          <p:nvPr/>
        </p:nvSpPr>
        <p:spPr>
          <a:xfrm>
            <a:off x="4950298" y="4333894"/>
            <a:ext cx="1848083" cy="39819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cgroup</a:t>
            </a:r>
            <a:r>
              <a:rPr lang="en-US" dirty="0"/>
              <a:t>/ca</a:t>
            </a:r>
            <a:endParaRPr lang="he-IL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0AF048-8341-A222-5DC6-42762AD74217}"/>
              </a:ext>
            </a:extLst>
          </p:cNvPr>
          <p:cNvGrpSpPr/>
          <p:nvPr/>
        </p:nvGrpSpPr>
        <p:grpSpPr>
          <a:xfrm>
            <a:off x="4922982" y="461880"/>
            <a:ext cx="4784437" cy="2263290"/>
            <a:chOff x="4811773" y="610726"/>
            <a:chExt cx="4784437" cy="22632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8AE259-28C7-4765-937C-1EBACA6E652D}"/>
                </a:ext>
              </a:extLst>
            </p:cNvPr>
            <p:cNvSpPr/>
            <p:nvPr/>
          </p:nvSpPr>
          <p:spPr>
            <a:xfrm>
              <a:off x="7039009" y="1044157"/>
              <a:ext cx="20738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b="1" u="sng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pconf</a:t>
              </a:r>
              <a:r>
                <a:rPr lang="en-US" b="1" u="sng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b="1" u="sng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tty.cX</a:t>
              </a:r>
              <a:endParaRPr lang="en-US" b="1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algn="ctr"/>
              <a:endParaRPr lang="en-US" b="1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ca</a:t>
              </a:r>
              <a:endParaRPr lang="he-IL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E49333-73D9-A2F3-CCF5-D75C858F0435}"/>
                </a:ext>
              </a:extLst>
            </p:cNvPr>
            <p:cNvSpPr/>
            <p:nvPr/>
          </p:nvSpPr>
          <p:spPr>
            <a:xfrm>
              <a:off x="4950298" y="1038416"/>
              <a:ext cx="1945457" cy="17632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b="1" u="sng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pconf</a:t>
              </a:r>
              <a:r>
                <a:rPr lang="en-US" b="1" u="sng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/ca</a:t>
              </a:r>
            </a:p>
            <a:p>
              <a:pPr algn="ctr"/>
              <a:endParaRPr lang="en-US" b="1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TTYNUM: 0</a:t>
              </a:r>
              <a:b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</a:b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PPID: 6</a:t>
              </a:r>
              <a:b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</a:b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NAME: ca</a:t>
              </a:r>
            </a:p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IMAGE: a</a:t>
              </a:r>
              <a:endParaRPr lang="he-IL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769786F-FCB6-F263-F47F-FD1E8C2F6C24}"/>
                </a:ext>
              </a:extLst>
            </p:cNvPr>
            <p:cNvSpPr/>
            <p:nvPr/>
          </p:nvSpPr>
          <p:spPr>
            <a:xfrm>
              <a:off x="4811773" y="610726"/>
              <a:ext cx="4784437" cy="2263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D71762C-4CFE-5FF9-27E8-AA96592B75E9}"/>
                </a:ext>
              </a:extLst>
            </p:cNvPr>
            <p:cNvSpPr txBox="1"/>
            <p:nvPr/>
          </p:nvSpPr>
          <p:spPr>
            <a:xfrm>
              <a:off x="4844625" y="654102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sz="1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pconf</a:t>
              </a:r>
              <a:endParaRPr lang="he-IL" sz="1600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86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28B6218-C6A7-4C33-A1DF-6290DC6FF591}"/>
              </a:ext>
            </a:extLst>
          </p:cNvPr>
          <p:cNvGrpSpPr/>
          <p:nvPr/>
        </p:nvGrpSpPr>
        <p:grpSpPr>
          <a:xfrm>
            <a:off x="1210169" y="1794882"/>
            <a:ext cx="9506527" cy="2504093"/>
            <a:chOff x="1210169" y="1794882"/>
            <a:chExt cx="9506527" cy="25040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FF269-2293-0D66-78E1-397A2C828426}"/>
                </a:ext>
              </a:extLst>
            </p:cNvPr>
            <p:cNvSpPr>
              <a:spLocks/>
            </p:cNvSpPr>
            <p:nvPr/>
          </p:nvSpPr>
          <p:spPr>
            <a:xfrm>
              <a:off x="1366092" y="1794882"/>
              <a:ext cx="180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mountnstable</a:t>
              </a:r>
              <a:endPara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54BCC4-C4FF-B0C4-A682-E7AAD998FF3A}"/>
                </a:ext>
              </a:extLst>
            </p:cNvPr>
            <p:cNvSpPr>
              <a:spLocks/>
            </p:cNvSpPr>
            <p:nvPr/>
          </p:nvSpPr>
          <p:spPr>
            <a:xfrm>
              <a:off x="1366092" y="2450993"/>
              <a:ext cx="1800000" cy="54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e-IL" sz="1600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FAF38-3ABB-2D82-CB3F-6AC8DF7BE525}"/>
                </a:ext>
              </a:extLst>
            </p:cNvPr>
            <p:cNvSpPr>
              <a:spLocks/>
            </p:cNvSpPr>
            <p:nvPr/>
          </p:nvSpPr>
          <p:spPr>
            <a:xfrm>
              <a:off x="1366092" y="3107104"/>
              <a:ext cx="1800000" cy="54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e-IL" sz="1600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B11C3E-CB62-B9EC-B9DB-4D4CE2DB61CD}"/>
                </a:ext>
              </a:extLst>
            </p:cNvPr>
            <p:cNvSpPr>
              <a:spLocks/>
            </p:cNvSpPr>
            <p:nvPr/>
          </p:nvSpPr>
          <p:spPr>
            <a:xfrm>
              <a:off x="1366092" y="3758975"/>
              <a:ext cx="1800000" cy="54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</a:t>
              </a:r>
              <a:endParaRPr lang="he-IL" dirty="0">
                <a:latin typeface="Menlo" panose="020B0609030804020204" pitchFamily="49" charset="0"/>
                <a:ea typeface="Menlo" panose="020B060903080402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6FF754-30DC-0903-6E18-AA4C6FE52CE0}"/>
                </a:ext>
              </a:extLst>
            </p:cNvPr>
            <p:cNvGrpSpPr/>
            <p:nvPr/>
          </p:nvGrpSpPr>
          <p:grpSpPr>
            <a:xfrm>
              <a:off x="3166092" y="2604882"/>
              <a:ext cx="7550604" cy="380342"/>
              <a:chOff x="3166092" y="2604882"/>
              <a:chExt cx="7550604" cy="38034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773DEB2-4FD7-EDA2-5B01-D1014916AF90}"/>
                  </a:ext>
                </a:extLst>
              </p:cNvPr>
              <p:cNvGrpSpPr/>
              <p:nvPr/>
            </p:nvGrpSpPr>
            <p:grpSpPr>
              <a:xfrm>
                <a:off x="3166092" y="2604882"/>
                <a:ext cx="7550604" cy="380342"/>
                <a:chOff x="3166092" y="2445224"/>
                <a:chExt cx="7550604" cy="54000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C999720B-76AE-6277-C5DE-924EB39D5C24}"/>
                    </a:ext>
                  </a:extLst>
                </p:cNvPr>
                <p:cNvCxnSpPr>
                  <a:stCxn id="5" idx="3"/>
                </p:cNvCxnSpPr>
                <p:nvPr/>
              </p:nvCxnSpPr>
              <p:spPr>
                <a:xfrm flipV="1">
                  <a:off x="3166092" y="2715224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6A30FE9-F9A7-1357-29B3-B6DFF43386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86092" y="2445224"/>
                  <a:ext cx="1800000" cy="54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mount</a:t>
                  </a:r>
                  <a:endParaRPr lang="he-IL" sz="1600" dirty="0">
                    <a:latin typeface="Menlo" panose="020B0609030804020204" pitchFamily="49" charset="0"/>
                    <a:ea typeface="Menlo" panose="020B0609030804020204" pitchFamily="49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0A02DE2-CB9F-E6D8-04A3-A06FDE6B2773}"/>
                    </a:ext>
                  </a:extLst>
                </p:cNvPr>
                <p:cNvCxnSpPr/>
                <p:nvPr/>
              </p:nvCxnSpPr>
              <p:spPr>
                <a:xfrm flipV="1">
                  <a:off x="5686092" y="2715224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FE2C87-BA81-D116-C14A-73813384282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41394" y="2445224"/>
                  <a:ext cx="1800000" cy="54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mount</a:t>
                  </a:r>
                  <a:endParaRPr lang="he-IL" sz="1600" dirty="0">
                    <a:latin typeface="Menlo" panose="020B0609030804020204" pitchFamily="49" charset="0"/>
                    <a:ea typeface="Menlo" panose="020B0609030804020204" pitchFamily="49" charset="0"/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F2E02B2-2E2B-F8FF-4354-FC9312624B27}"/>
                    </a:ext>
                  </a:extLst>
                </p:cNvPr>
                <p:cNvCxnSpPr/>
                <p:nvPr/>
              </p:nvCxnSpPr>
              <p:spPr>
                <a:xfrm flipV="1">
                  <a:off x="7841394" y="2715224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DECA72B-11C6-B05A-7836-CCAE28E630F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196696" y="2445224"/>
                  <a:ext cx="1800000" cy="54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mount</a:t>
                  </a:r>
                  <a:endParaRPr lang="he-IL" sz="1600" dirty="0">
                    <a:latin typeface="Menlo" panose="020B0609030804020204" pitchFamily="49" charset="0"/>
                    <a:ea typeface="Menlo" panose="020B0609030804020204" pitchFamily="49" charset="0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51291E6-7C94-3AEF-1CF0-D66A11FF7C0F}"/>
                    </a:ext>
                  </a:extLst>
                </p:cNvPr>
                <p:cNvCxnSpPr/>
                <p:nvPr/>
              </p:nvCxnSpPr>
              <p:spPr>
                <a:xfrm flipV="1">
                  <a:off x="9996696" y="2715224"/>
                  <a:ext cx="720000" cy="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99BC43BF-5B5A-B48F-7F93-F577C2329263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V="1">
                <a:off x="3166092" y="2604882"/>
                <a:ext cx="3775302" cy="18113"/>
              </a:xfrm>
              <a:prstGeom prst="bentConnector4">
                <a:avLst>
                  <a:gd name="adj1" fmla="val 13469"/>
                  <a:gd name="adj2" fmla="val 1362077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03B950-E276-2724-EE85-C583E30EB840}"/>
                </a:ext>
              </a:extLst>
            </p:cNvPr>
            <p:cNvGrpSpPr/>
            <p:nvPr/>
          </p:nvGrpSpPr>
          <p:grpSpPr>
            <a:xfrm>
              <a:off x="3166092" y="3339540"/>
              <a:ext cx="7550604" cy="380342"/>
              <a:chOff x="3166092" y="2329695"/>
              <a:chExt cx="7550604" cy="540001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7FEBBDA-A457-8537-B794-7320E376A9AC}"/>
                  </a:ext>
                </a:extLst>
              </p:cNvPr>
              <p:cNvCxnSpPr/>
              <p:nvPr/>
            </p:nvCxnSpPr>
            <p:spPr>
              <a:xfrm flipV="1">
                <a:off x="3166092" y="2599696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39C371-807C-82BA-2537-974B9FA18E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86092" y="2329696"/>
                <a:ext cx="1800000" cy="540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mount</a:t>
                </a:r>
                <a:endParaRPr lang="he-IL" sz="1600" dirty="0">
                  <a:latin typeface="Menlo" panose="020B0609030804020204" pitchFamily="49" charset="0"/>
                  <a:ea typeface="Menlo" panose="020B0609030804020204" pitchFamily="49" charset="0"/>
                </a:endParaRP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55EFF22-1315-CE5A-A081-9F3DEB6C6728}"/>
                  </a:ext>
                </a:extLst>
              </p:cNvPr>
              <p:cNvCxnSpPr/>
              <p:nvPr/>
            </p:nvCxnSpPr>
            <p:spPr>
              <a:xfrm flipV="1">
                <a:off x="5686092" y="259969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2738B8-C84E-9A0C-50D8-0FA9698288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41394" y="2329696"/>
                <a:ext cx="1800000" cy="540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mount</a:t>
                </a:r>
                <a:endParaRPr lang="he-IL" sz="1600" dirty="0">
                  <a:latin typeface="Menlo" panose="020B0609030804020204" pitchFamily="49" charset="0"/>
                  <a:ea typeface="Menlo" panose="020B0609030804020204" pitchFamily="49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2847300-D4A7-CB6C-E3C6-F344F4B79CEF}"/>
                  </a:ext>
                </a:extLst>
              </p:cNvPr>
              <p:cNvCxnSpPr/>
              <p:nvPr/>
            </p:nvCxnSpPr>
            <p:spPr>
              <a:xfrm flipV="1">
                <a:off x="7841394" y="259969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083E0E6-1EAA-B424-9403-0444CA9501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96696" y="2329695"/>
                <a:ext cx="1800000" cy="539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mount</a:t>
                </a:r>
                <a:endParaRPr lang="he-IL" sz="1600" dirty="0">
                  <a:latin typeface="Menlo" panose="020B0609030804020204" pitchFamily="49" charset="0"/>
                  <a:ea typeface="Menlo" panose="020B0609030804020204" pitchFamily="49" charset="0"/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8217DA6-65D8-DCC1-B289-3A09799BBDFD}"/>
                  </a:ext>
                </a:extLst>
              </p:cNvPr>
              <p:cNvCxnSpPr/>
              <p:nvPr/>
            </p:nvCxnSpPr>
            <p:spPr>
              <a:xfrm flipV="1">
                <a:off x="9996696" y="2599700"/>
                <a:ext cx="720000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F05F407A-B8B0-2C0C-499D-A01C83FD309D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166092" y="3189929"/>
              <a:ext cx="1620000" cy="14961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AA6340-0011-37C3-6EB3-B811FAC5D96B}"/>
                </a:ext>
              </a:extLst>
            </p:cNvPr>
            <p:cNvSpPr txBox="1"/>
            <p:nvPr/>
          </p:nvSpPr>
          <p:spPr>
            <a:xfrm>
              <a:off x="1210169" y="2506940"/>
              <a:ext cx="2040874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350"/>
                </a:lnSpc>
              </a:pPr>
              <a:r>
                <a:rPr lang="en-US" sz="1400" b="0" dirty="0"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  <a:p>
              <a:pPr algn="ctr">
                <a:lnSpc>
                  <a:spcPts val="1350"/>
                </a:lnSpc>
              </a:pPr>
              <a:r>
                <a:rPr lang="en-US" sz="1400" b="0" dirty="0" err="1"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active_mounts</a:t>
              </a:r>
              <a:endParaRPr lang="en-US" sz="1400" b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BCEA79-A6C2-E60D-630C-453541723AC1}"/>
                </a:ext>
              </a:extLst>
            </p:cNvPr>
            <p:cNvSpPr txBox="1"/>
            <p:nvPr/>
          </p:nvSpPr>
          <p:spPr>
            <a:xfrm>
              <a:off x="1252155" y="3163051"/>
              <a:ext cx="2040874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350"/>
                </a:lnSpc>
              </a:pPr>
              <a:r>
                <a:rPr lang="en-US" sz="1400" b="0" dirty="0"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  <a:p>
              <a:pPr algn="ctr">
                <a:lnSpc>
                  <a:spcPts val="1350"/>
                </a:lnSpc>
              </a:pPr>
              <a:r>
                <a:rPr lang="en-US" sz="1400" b="0" dirty="0" err="1"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active_mounts</a:t>
              </a:r>
              <a:endParaRPr lang="en-US" sz="1400" b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89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280</Words>
  <Application>Microsoft Macintosh PowerPoint</Application>
  <PresentationFormat>Widescreen</PresentationFormat>
  <Paragraphs>96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</dc:creator>
  <cp:lastModifiedBy>Aviv</cp:lastModifiedBy>
  <cp:revision>7</cp:revision>
  <dcterms:created xsi:type="dcterms:W3CDTF">2024-10-23T10:31:44Z</dcterms:created>
  <dcterms:modified xsi:type="dcterms:W3CDTF">2024-11-08T09:54:07Z</dcterms:modified>
</cp:coreProperties>
</file>