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80" d="100"/>
          <a:sy n="80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A0C0817-A112-4847-8014-A94B7D2A4EA3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1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736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759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1443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517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876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144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9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87CAB8-DCAE-46A5-AADA-B3FAD11A54E0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8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7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C646AA-F36E-4540-911D-FFFC0A0EF24A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3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6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7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7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1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1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5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57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14EA421B-5BF3-4235-B5BF-1895D34D6E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DC7CDF-74DE-4EE9-B270-1E1127997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/>
              <a:t>Assignment 6.1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2E6F3-BBA6-4B8B-987E-15966FFE7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Clayton Oswald</a:t>
            </a:r>
          </a:p>
        </p:txBody>
      </p:sp>
    </p:spTree>
    <p:extLst>
      <p:ext uri="{BB962C8B-B14F-4D97-AF65-F5344CB8AC3E}">
        <p14:creationId xmlns:p14="http://schemas.microsoft.com/office/powerpoint/2010/main" val="348926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303BA349-D215-4DAA-999B-A2C0CA47A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81217-9F58-47FD-A62C-C0800194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Steps for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21229-3806-40DE-AC67-7686F3AE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dirty="0"/>
              <a:t>Created Table in Oracle</a:t>
            </a:r>
          </a:p>
          <a:p>
            <a:r>
              <a:rPr lang="en-US" dirty="0"/>
              <a:t>Created Web Project with JSP and XML</a:t>
            </a:r>
          </a:p>
          <a:p>
            <a:r>
              <a:rPr lang="en-US" dirty="0"/>
              <a:t>Linked Web Project With Tomcat and Oracle</a:t>
            </a:r>
          </a:p>
          <a:p>
            <a:r>
              <a:rPr lang="en-US" dirty="0"/>
              <a:t>Ran Project Through Tomcat Server </a:t>
            </a:r>
          </a:p>
          <a:p>
            <a:pPr lvl="1"/>
            <a:r>
              <a:rPr lang="en-US" dirty="0"/>
              <a:t>Localhost 8088</a:t>
            </a:r>
          </a:p>
          <a:p>
            <a:r>
              <a:rPr lang="en-US" dirty="0"/>
              <a:t>Tested inputs</a:t>
            </a:r>
          </a:p>
          <a:p>
            <a:r>
              <a:rPr lang="en-US" dirty="0"/>
              <a:t>Screenshot Results</a:t>
            </a:r>
          </a:p>
        </p:txBody>
      </p:sp>
    </p:spTree>
    <p:extLst>
      <p:ext uri="{BB962C8B-B14F-4D97-AF65-F5344CB8AC3E}">
        <p14:creationId xmlns:p14="http://schemas.microsoft.com/office/powerpoint/2010/main" val="138569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626C8E-FB50-4909-8D9D-09E34A8DB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53D11A-3349-4564-A3B9-0C21E1AF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70" y="1260627"/>
            <a:ext cx="3521830" cy="49537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Sql</a:t>
            </a:r>
            <a:r>
              <a:rPr lang="en-US" dirty="0"/>
              <a:t> 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633FE-275B-43A9-A7E6-F68A07D09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1610" y="1260628"/>
            <a:ext cx="7004590" cy="289061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C46BC7-7EA4-4118-A5BA-2465F96B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344" y="3238245"/>
            <a:ext cx="8120856" cy="144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7626C8E-FB50-4909-8D9D-09E34A8DB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BC5FDE-742F-4CD5-9802-0DCB8E7A1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A3490F-59A2-47B7-9BD7-2F932A559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53D11A-3349-4564-A3B9-0C21E1AF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05622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Jsp and XML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3D95A-CE13-40AF-9E89-2A46E5D06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535810"/>
            <a:ext cx="3306742" cy="368287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600"/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D6132709-FB08-4579-805D-77B0F718F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srgbClr val="40404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2B8ECD-B064-44DD-9496-BB00395D1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217" y="1336566"/>
            <a:ext cx="6035531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2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E20DFA-89DB-4DCD-9C6A-E6F94CA75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06DC21-B3AA-4AE9-844F-E667E844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53D11A-3349-4564-A3B9-0C21E1AF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277" y="673240"/>
            <a:ext cx="303152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Testing Program and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76F31-D937-41B3-BC03-51B5847497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98" b="2"/>
          <a:stretch/>
        </p:blipFill>
        <p:spPr>
          <a:xfrm>
            <a:off x="2405" y="10"/>
            <a:ext cx="7794245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5851B6-07BB-4420-BAA9-863ACD7F7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2FA2D6-2DFB-4D35-BBB9-ADC970BF9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77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Assignment 6.1</vt:lpstr>
      <vt:lpstr>Steps for assignment</vt:lpstr>
      <vt:lpstr>Sql table</vt:lpstr>
      <vt:lpstr>Jsp and XML File</vt:lpstr>
      <vt:lpstr>Testing Program and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6.1</dc:title>
  <dc:creator>Clayton Oswald</dc:creator>
  <cp:lastModifiedBy>Clayton Oswald</cp:lastModifiedBy>
  <cp:revision>1</cp:revision>
  <dcterms:created xsi:type="dcterms:W3CDTF">2019-10-06T05:24:52Z</dcterms:created>
  <dcterms:modified xsi:type="dcterms:W3CDTF">2019-10-06T05:25:43Z</dcterms:modified>
</cp:coreProperties>
</file>