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>
      <p:cViewPr varScale="1">
        <p:scale>
          <a:sx n="80" d="100"/>
          <a:sy n="80" d="100"/>
        </p:scale>
        <p:origin x="2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7.1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Clayton Oswald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28B5-C010-4216-826B-C581D1D9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74C1-B766-4903-8A35-A7CB8EB2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Created Table in Oracle</a:t>
            </a:r>
          </a:p>
          <a:p>
            <a:r>
              <a:rPr lang="en-US" sz="2400" dirty="0"/>
              <a:t>Created Web Project with JSP XML and Java Beans</a:t>
            </a:r>
          </a:p>
          <a:p>
            <a:r>
              <a:rPr lang="en-US" sz="2400" dirty="0"/>
              <a:t>Linked Web Project With Tomcat and Oracle</a:t>
            </a:r>
          </a:p>
          <a:p>
            <a:r>
              <a:rPr lang="en-US" sz="2400" dirty="0"/>
              <a:t>Ran Project Through Tomcat Server </a:t>
            </a:r>
          </a:p>
          <a:p>
            <a:pPr lvl="1"/>
            <a:r>
              <a:rPr lang="en-US" sz="2000" dirty="0"/>
              <a:t>Localhost 8088</a:t>
            </a:r>
          </a:p>
          <a:p>
            <a:r>
              <a:rPr lang="en-US" sz="2400" dirty="0"/>
              <a:t>Tested inputs</a:t>
            </a:r>
          </a:p>
          <a:p>
            <a:r>
              <a:rPr lang="en-US" sz="2400" dirty="0"/>
              <a:t>Screenshot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4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9FEF-25CB-45A6-832B-DA27A3F9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FC170-2B1F-4B10-8E72-5C2A445D98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Same Table From Assignment 6.1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30003-7272-4786-8884-BFA9F251E6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0" y="3577450"/>
            <a:ext cx="9144000" cy="19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8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11B7-F328-43BA-AE8C-D686FA54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10E3-4AD3-4F08-97AE-30CF64921D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2143" y="2286000"/>
            <a:ext cx="4400046" cy="342106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5C6B7-C492-4885-A6BE-923545E10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Very Similar to Assignment 6.1</a:t>
            </a:r>
          </a:p>
          <a:p>
            <a:pPr lvl="1"/>
            <a:r>
              <a:rPr lang="en-US" sz="2400" dirty="0"/>
              <a:t>Difference is the bean.java file that contains the new DB connection and the SQL Command</a:t>
            </a:r>
          </a:p>
        </p:txBody>
      </p:sp>
    </p:spTree>
    <p:extLst>
      <p:ext uri="{BB962C8B-B14F-4D97-AF65-F5344CB8AC3E}">
        <p14:creationId xmlns:p14="http://schemas.microsoft.com/office/powerpoint/2010/main" val="1594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3948-AE7A-402D-9E79-50E58253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Table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AE8AD-D60E-4D32-9184-FB590A51E4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0" y="1973676"/>
            <a:ext cx="4343400" cy="397427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C0FA74-989F-49F3-B9B8-537EEE163E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1913123"/>
            <a:ext cx="4343400" cy="40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6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B222-49E6-4599-B21E-195A91DD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C49E6-2889-49B4-A848-3CDFA9F658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8011" y="5105400"/>
            <a:ext cx="9143741" cy="95851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177D-B6C4-4371-978B-6381821CF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248" y="1825625"/>
            <a:ext cx="9147752" cy="4270375"/>
          </a:xfrm>
        </p:spPr>
        <p:txBody>
          <a:bodyPr/>
          <a:lstStyle/>
          <a:p>
            <a:r>
              <a:rPr lang="en-US" dirty="0"/>
              <a:t>Overall, Java Beans wasn’t to complicated with the examples and tutorials we have.</a:t>
            </a:r>
          </a:p>
          <a:p>
            <a:r>
              <a:rPr lang="en-US" dirty="0"/>
              <a:t>I thought using the method in assignment 6.1 was more efficient.</a:t>
            </a:r>
          </a:p>
          <a:p>
            <a:r>
              <a:rPr lang="en-US" dirty="0"/>
              <a:t>Java offers several ways for DB Connection.</a:t>
            </a:r>
          </a:p>
          <a:p>
            <a:r>
              <a:rPr lang="en-US" dirty="0"/>
              <a:t>Configuring tomcat and oracle within an IDE can still cause issues when not done correctly.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8613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125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Assignment 7.1</vt:lpstr>
      <vt:lpstr>Project Steps</vt:lpstr>
      <vt:lpstr>SQL Table</vt:lpstr>
      <vt:lpstr>Project Layout</vt:lpstr>
      <vt:lpstr>New Table Results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Clayton Oswald</dc:creator>
  <cp:lastModifiedBy>Clayton Oswald</cp:lastModifiedBy>
  <cp:revision>3</cp:revision>
  <dcterms:created xsi:type="dcterms:W3CDTF">2019-10-14T02:49:12Z</dcterms:created>
  <dcterms:modified xsi:type="dcterms:W3CDTF">2019-10-14T03:02:10Z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