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15360650" cy="8640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p:scale>
          <a:sx n="75" d="100"/>
          <a:sy n="75" d="100"/>
        </p:scale>
        <p:origin x="1086"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081" y="1414125"/>
            <a:ext cx="11520488" cy="3008266"/>
          </a:xfrm>
        </p:spPr>
        <p:txBody>
          <a:bodyPr anchor="b"/>
          <a:lstStyle>
            <a:lvl1pPr algn="ctr">
              <a:defRPr sz="7559"/>
            </a:lvl1pPr>
          </a:lstStyle>
          <a:p>
            <a:r>
              <a:rPr lang="en-US"/>
              <a:t>Click to edit Master title style</a:t>
            </a:r>
            <a:endParaRPr lang="en-US" dirty="0"/>
          </a:p>
        </p:txBody>
      </p:sp>
      <p:sp>
        <p:nvSpPr>
          <p:cNvPr id="3" name="Subtitle 2"/>
          <p:cNvSpPr>
            <a:spLocks noGrp="1"/>
          </p:cNvSpPr>
          <p:nvPr>
            <p:ph type="subTitle" idx="1"/>
          </p:nvPr>
        </p:nvSpPr>
        <p:spPr>
          <a:xfrm>
            <a:off x="1920081" y="4538401"/>
            <a:ext cx="11520488" cy="2086184"/>
          </a:xfrm>
        </p:spPr>
        <p:txBody>
          <a:bodyPr/>
          <a:lstStyle>
            <a:lvl1pPr marL="0" indent="0" algn="ctr">
              <a:buNone/>
              <a:defRPr sz="3024"/>
            </a:lvl1pPr>
            <a:lvl2pPr marL="576026" indent="0" algn="ctr">
              <a:buNone/>
              <a:defRPr sz="2520"/>
            </a:lvl2pPr>
            <a:lvl3pPr marL="1152053" indent="0" algn="ctr">
              <a:buNone/>
              <a:defRPr sz="2268"/>
            </a:lvl3pPr>
            <a:lvl4pPr marL="1728079" indent="0" algn="ctr">
              <a:buNone/>
              <a:defRPr sz="2016"/>
            </a:lvl4pPr>
            <a:lvl5pPr marL="2304105" indent="0" algn="ctr">
              <a:buNone/>
              <a:defRPr sz="2016"/>
            </a:lvl5pPr>
            <a:lvl6pPr marL="2880131" indent="0" algn="ctr">
              <a:buNone/>
              <a:defRPr sz="2016"/>
            </a:lvl6pPr>
            <a:lvl7pPr marL="3456158" indent="0" algn="ctr">
              <a:buNone/>
              <a:defRPr sz="2016"/>
            </a:lvl7pPr>
            <a:lvl8pPr marL="4032184" indent="0" algn="ctr">
              <a:buNone/>
              <a:defRPr sz="2016"/>
            </a:lvl8pPr>
            <a:lvl9pPr marL="4608210" indent="0" algn="ctr">
              <a:buNone/>
              <a:defRPr sz="201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FB7102-43F5-47D2-942E-B9D3EF93E63B}" type="datetimeFigureOut">
              <a:rPr lang="en-GB" smtClean="0"/>
              <a:t>04/11/2024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144748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7102-43F5-47D2-942E-B9D3EF93E63B}" type="datetimeFigureOut">
              <a:rPr lang="en-GB" smtClean="0"/>
              <a:t>04/11/2024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66545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92465" y="460041"/>
            <a:ext cx="3312140" cy="73226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56045" y="460041"/>
            <a:ext cx="9744412" cy="73226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7102-43F5-47D2-942E-B9D3EF93E63B}" type="datetimeFigureOut">
              <a:rPr lang="en-GB" smtClean="0"/>
              <a:t>04/11/2024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233988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7102-43F5-47D2-942E-B9D3EF93E63B}" type="datetimeFigureOut">
              <a:rPr lang="en-GB" smtClean="0"/>
              <a:t>04/11/2024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315467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8044" y="2154191"/>
            <a:ext cx="13248561" cy="3594317"/>
          </a:xfrm>
        </p:spPr>
        <p:txBody>
          <a:bodyPr anchor="b"/>
          <a:lstStyle>
            <a:lvl1pPr>
              <a:defRPr sz="7559"/>
            </a:lvl1pPr>
          </a:lstStyle>
          <a:p>
            <a:r>
              <a:rPr lang="en-US"/>
              <a:t>Click to edit Master title style</a:t>
            </a:r>
            <a:endParaRPr lang="en-US" dirty="0"/>
          </a:p>
        </p:txBody>
      </p:sp>
      <p:sp>
        <p:nvSpPr>
          <p:cNvPr id="3" name="Text Placeholder 2"/>
          <p:cNvSpPr>
            <a:spLocks noGrp="1"/>
          </p:cNvSpPr>
          <p:nvPr>
            <p:ph type="body" idx="1"/>
          </p:nvPr>
        </p:nvSpPr>
        <p:spPr>
          <a:xfrm>
            <a:off x="1048044" y="5782512"/>
            <a:ext cx="13248561" cy="1890166"/>
          </a:xfrm>
        </p:spPr>
        <p:txBody>
          <a:bodyPr/>
          <a:lstStyle>
            <a:lvl1pPr marL="0" indent="0">
              <a:buNone/>
              <a:defRPr sz="3024">
                <a:solidFill>
                  <a:schemeClr val="tx1">
                    <a:tint val="75000"/>
                  </a:schemeClr>
                </a:solidFill>
              </a:defRPr>
            </a:lvl1pPr>
            <a:lvl2pPr marL="576026" indent="0">
              <a:buNone/>
              <a:defRPr sz="2520">
                <a:solidFill>
                  <a:schemeClr val="tx1">
                    <a:tint val="75000"/>
                  </a:schemeClr>
                </a:solidFill>
              </a:defRPr>
            </a:lvl2pPr>
            <a:lvl3pPr marL="1152053" indent="0">
              <a:buNone/>
              <a:defRPr sz="2268">
                <a:solidFill>
                  <a:schemeClr val="tx1">
                    <a:tint val="75000"/>
                  </a:schemeClr>
                </a:solidFill>
              </a:defRPr>
            </a:lvl3pPr>
            <a:lvl4pPr marL="1728079" indent="0">
              <a:buNone/>
              <a:defRPr sz="2016">
                <a:solidFill>
                  <a:schemeClr val="tx1">
                    <a:tint val="75000"/>
                  </a:schemeClr>
                </a:solidFill>
              </a:defRPr>
            </a:lvl4pPr>
            <a:lvl5pPr marL="2304105" indent="0">
              <a:buNone/>
              <a:defRPr sz="2016">
                <a:solidFill>
                  <a:schemeClr val="tx1">
                    <a:tint val="75000"/>
                  </a:schemeClr>
                </a:solidFill>
              </a:defRPr>
            </a:lvl5pPr>
            <a:lvl6pPr marL="2880131" indent="0">
              <a:buNone/>
              <a:defRPr sz="2016">
                <a:solidFill>
                  <a:schemeClr val="tx1">
                    <a:tint val="75000"/>
                  </a:schemeClr>
                </a:solidFill>
              </a:defRPr>
            </a:lvl6pPr>
            <a:lvl7pPr marL="3456158" indent="0">
              <a:buNone/>
              <a:defRPr sz="2016">
                <a:solidFill>
                  <a:schemeClr val="tx1">
                    <a:tint val="75000"/>
                  </a:schemeClr>
                </a:solidFill>
              </a:defRPr>
            </a:lvl7pPr>
            <a:lvl8pPr marL="4032184" indent="0">
              <a:buNone/>
              <a:defRPr sz="2016">
                <a:solidFill>
                  <a:schemeClr val="tx1">
                    <a:tint val="75000"/>
                  </a:schemeClr>
                </a:solidFill>
              </a:defRPr>
            </a:lvl8pPr>
            <a:lvl9pPr marL="4608210" indent="0">
              <a:buNone/>
              <a:defRPr sz="201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7102-43F5-47D2-942E-B9D3EF93E63B}" type="datetimeFigureOut">
              <a:rPr lang="en-GB" smtClean="0"/>
              <a:t>04/11/2024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278479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6045" y="2300203"/>
            <a:ext cx="6528276" cy="5482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776329" y="2300203"/>
            <a:ext cx="6528276" cy="5482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B7102-43F5-47D2-942E-B9D3EF93E63B}" type="datetimeFigureOut">
              <a:rPr lang="en-GB" smtClean="0"/>
              <a:t>04/11/2024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92758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58045" y="460041"/>
            <a:ext cx="13248561" cy="16701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58046" y="2118188"/>
            <a:ext cx="6498274" cy="1038091"/>
          </a:xfrm>
        </p:spPr>
        <p:txBody>
          <a:bodyPr anchor="b"/>
          <a:lstStyle>
            <a:lvl1pPr marL="0" indent="0">
              <a:buNone/>
              <a:defRPr sz="3024" b="1"/>
            </a:lvl1pPr>
            <a:lvl2pPr marL="576026" indent="0">
              <a:buNone/>
              <a:defRPr sz="2520" b="1"/>
            </a:lvl2pPr>
            <a:lvl3pPr marL="1152053" indent="0">
              <a:buNone/>
              <a:defRPr sz="2268" b="1"/>
            </a:lvl3pPr>
            <a:lvl4pPr marL="1728079" indent="0">
              <a:buNone/>
              <a:defRPr sz="2016" b="1"/>
            </a:lvl4pPr>
            <a:lvl5pPr marL="2304105" indent="0">
              <a:buNone/>
              <a:defRPr sz="2016" b="1"/>
            </a:lvl5pPr>
            <a:lvl6pPr marL="2880131" indent="0">
              <a:buNone/>
              <a:defRPr sz="2016" b="1"/>
            </a:lvl6pPr>
            <a:lvl7pPr marL="3456158" indent="0">
              <a:buNone/>
              <a:defRPr sz="2016" b="1"/>
            </a:lvl7pPr>
            <a:lvl8pPr marL="4032184" indent="0">
              <a:buNone/>
              <a:defRPr sz="2016" b="1"/>
            </a:lvl8pPr>
            <a:lvl9pPr marL="4608210" indent="0">
              <a:buNone/>
              <a:defRPr sz="2016" b="1"/>
            </a:lvl9pPr>
          </a:lstStyle>
          <a:p>
            <a:pPr lvl="0"/>
            <a:r>
              <a:rPr lang="en-US"/>
              <a:t>Click to edit Master text styles</a:t>
            </a:r>
          </a:p>
        </p:txBody>
      </p:sp>
      <p:sp>
        <p:nvSpPr>
          <p:cNvPr id="4" name="Content Placeholder 3"/>
          <p:cNvSpPr>
            <a:spLocks noGrp="1"/>
          </p:cNvSpPr>
          <p:nvPr>
            <p:ph sz="half" idx="2"/>
          </p:nvPr>
        </p:nvSpPr>
        <p:spPr>
          <a:xfrm>
            <a:off x="1058046" y="3156278"/>
            <a:ext cx="6498274" cy="46424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76329" y="2118188"/>
            <a:ext cx="6530277" cy="1038091"/>
          </a:xfrm>
        </p:spPr>
        <p:txBody>
          <a:bodyPr anchor="b"/>
          <a:lstStyle>
            <a:lvl1pPr marL="0" indent="0">
              <a:buNone/>
              <a:defRPr sz="3024" b="1"/>
            </a:lvl1pPr>
            <a:lvl2pPr marL="576026" indent="0">
              <a:buNone/>
              <a:defRPr sz="2520" b="1"/>
            </a:lvl2pPr>
            <a:lvl3pPr marL="1152053" indent="0">
              <a:buNone/>
              <a:defRPr sz="2268" b="1"/>
            </a:lvl3pPr>
            <a:lvl4pPr marL="1728079" indent="0">
              <a:buNone/>
              <a:defRPr sz="2016" b="1"/>
            </a:lvl4pPr>
            <a:lvl5pPr marL="2304105" indent="0">
              <a:buNone/>
              <a:defRPr sz="2016" b="1"/>
            </a:lvl5pPr>
            <a:lvl6pPr marL="2880131" indent="0">
              <a:buNone/>
              <a:defRPr sz="2016" b="1"/>
            </a:lvl6pPr>
            <a:lvl7pPr marL="3456158" indent="0">
              <a:buNone/>
              <a:defRPr sz="2016" b="1"/>
            </a:lvl7pPr>
            <a:lvl8pPr marL="4032184" indent="0">
              <a:buNone/>
              <a:defRPr sz="2016" b="1"/>
            </a:lvl8pPr>
            <a:lvl9pPr marL="4608210" indent="0">
              <a:buNone/>
              <a:defRPr sz="2016" b="1"/>
            </a:lvl9pPr>
          </a:lstStyle>
          <a:p>
            <a:pPr lvl="0"/>
            <a:r>
              <a:rPr lang="en-US"/>
              <a:t>Click to edit Master text styles</a:t>
            </a:r>
          </a:p>
        </p:txBody>
      </p:sp>
      <p:sp>
        <p:nvSpPr>
          <p:cNvPr id="6" name="Content Placeholder 5"/>
          <p:cNvSpPr>
            <a:spLocks noGrp="1"/>
          </p:cNvSpPr>
          <p:nvPr>
            <p:ph sz="quarter" idx="4"/>
          </p:nvPr>
        </p:nvSpPr>
        <p:spPr>
          <a:xfrm>
            <a:off x="7776329" y="3156278"/>
            <a:ext cx="6530277" cy="46424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B7102-43F5-47D2-942E-B9D3EF93E63B}" type="datetimeFigureOut">
              <a:rPr lang="en-GB" smtClean="0"/>
              <a:t>04/11/2024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52180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B7102-43F5-47D2-942E-B9D3EF93E63B}" type="datetimeFigureOut">
              <a:rPr lang="en-GB" smtClean="0"/>
              <a:t>04/11/2024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334020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B7102-43F5-47D2-942E-B9D3EF93E63B}" type="datetimeFigureOut">
              <a:rPr lang="en-GB" smtClean="0"/>
              <a:t>04/11/2024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423407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8046" y="576051"/>
            <a:ext cx="4954209" cy="2016178"/>
          </a:xfrm>
        </p:spPr>
        <p:txBody>
          <a:bodyPr anchor="b"/>
          <a:lstStyle>
            <a:lvl1pPr>
              <a:defRPr sz="4032"/>
            </a:lvl1pPr>
          </a:lstStyle>
          <a:p>
            <a:r>
              <a:rPr lang="en-US"/>
              <a:t>Click to edit Master title style</a:t>
            </a:r>
            <a:endParaRPr lang="en-US" dirty="0"/>
          </a:p>
        </p:txBody>
      </p:sp>
      <p:sp>
        <p:nvSpPr>
          <p:cNvPr id="3" name="Content Placeholder 2"/>
          <p:cNvSpPr>
            <a:spLocks noGrp="1"/>
          </p:cNvSpPr>
          <p:nvPr>
            <p:ph idx="1"/>
          </p:nvPr>
        </p:nvSpPr>
        <p:spPr>
          <a:xfrm>
            <a:off x="6530277" y="1244111"/>
            <a:ext cx="7776329" cy="6140542"/>
          </a:xfrm>
        </p:spPr>
        <p:txBody>
          <a:bodyPr/>
          <a:lstStyle>
            <a:lvl1pPr>
              <a:defRPr sz="4032"/>
            </a:lvl1pPr>
            <a:lvl2pPr>
              <a:defRPr sz="3528"/>
            </a:lvl2pPr>
            <a:lvl3pPr>
              <a:defRPr sz="3024"/>
            </a:lvl3pPr>
            <a:lvl4pPr>
              <a:defRPr sz="2520"/>
            </a:lvl4pPr>
            <a:lvl5pPr>
              <a:defRPr sz="2520"/>
            </a:lvl5pPr>
            <a:lvl6pPr>
              <a:defRPr sz="2520"/>
            </a:lvl6pPr>
            <a:lvl7pPr>
              <a:defRPr sz="2520"/>
            </a:lvl7pPr>
            <a:lvl8pPr>
              <a:defRPr sz="2520"/>
            </a:lvl8pPr>
            <a:lvl9pPr>
              <a:defRPr sz="25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58046" y="2592229"/>
            <a:ext cx="4954209" cy="4802425"/>
          </a:xfrm>
        </p:spPr>
        <p:txBody>
          <a:bodyPr/>
          <a:lstStyle>
            <a:lvl1pPr marL="0" indent="0">
              <a:buNone/>
              <a:defRPr sz="2016"/>
            </a:lvl1pPr>
            <a:lvl2pPr marL="576026" indent="0">
              <a:buNone/>
              <a:defRPr sz="1764"/>
            </a:lvl2pPr>
            <a:lvl3pPr marL="1152053" indent="0">
              <a:buNone/>
              <a:defRPr sz="1512"/>
            </a:lvl3pPr>
            <a:lvl4pPr marL="1728079" indent="0">
              <a:buNone/>
              <a:defRPr sz="1260"/>
            </a:lvl4pPr>
            <a:lvl5pPr marL="2304105" indent="0">
              <a:buNone/>
              <a:defRPr sz="1260"/>
            </a:lvl5pPr>
            <a:lvl6pPr marL="2880131" indent="0">
              <a:buNone/>
              <a:defRPr sz="1260"/>
            </a:lvl6pPr>
            <a:lvl7pPr marL="3456158" indent="0">
              <a:buNone/>
              <a:defRPr sz="1260"/>
            </a:lvl7pPr>
            <a:lvl8pPr marL="4032184" indent="0">
              <a:buNone/>
              <a:defRPr sz="1260"/>
            </a:lvl8pPr>
            <a:lvl9pPr marL="460821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6FFB7102-43F5-47D2-942E-B9D3EF93E63B}" type="datetimeFigureOut">
              <a:rPr lang="en-GB" smtClean="0"/>
              <a:t>04/11/2024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139372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8046" y="576051"/>
            <a:ext cx="4954209" cy="2016178"/>
          </a:xfrm>
        </p:spPr>
        <p:txBody>
          <a:bodyPr anchor="b"/>
          <a:lstStyle>
            <a:lvl1pPr>
              <a:defRPr sz="4032"/>
            </a:lvl1pPr>
          </a:lstStyle>
          <a:p>
            <a:r>
              <a:rPr lang="en-US"/>
              <a:t>Click to edit Master title style</a:t>
            </a:r>
            <a:endParaRPr lang="en-US" dirty="0"/>
          </a:p>
        </p:txBody>
      </p:sp>
      <p:sp>
        <p:nvSpPr>
          <p:cNvPr id="3" name="Picture Placeholder 2"/>
          <p:cNvSpPr>
            <a:spLocks noGrp="1" noChangeAspect="1"/>
          </p:cNvSpPr>
          <p:nvPr>
            <p:ph type="pic" idx="1"/>
          </p:nvPr>
        </p:nvSpPr>
        <p:spPr>
          <a:xfrm>
            <a:off x="6530277" y="1244111"/>
            <a:ext cx="7776329" cy="6140542"/>
          </a:xfrm>
        </p:spPr>
        <p:txBody>
          <a:bodyPr anchor="t"/>
          <a:lstStyle>
            <a:lvl1pPr marL="0" indent="0">
              <a:buNone/>
              <a:defRPr sz="4032"/>
            </a:lvl1pPr>
            <a:lvl2pPr marL="576026" indent="0">
              <a:buNone/>
              <a:defRPr sz="3528"/>
            </a:lvl2pPr>
            <a:lvl3pPr marL="1152053" indent="0">
              <a:buNone/>
              <a:defRPr sz="3024"/>
            </a:lvl3pPr>
            <a:lvl4pPr marL="1728079" indent="0">
              <a:buNone/>
              <a:defRPr sz="2520"/>
            </a:lvl4pPr>
            <a:lvl5pPr marL="2304105" indent="0">
              <a:buNone/>
              <a:defRPr sz="2520"/>
            </a:lvl5pPr>
            <a:lvl6pPr marL="2880131" indent="0">
              <a:buNone/>
              <a:defRPr sz="2520"/>
            </a:lvl6pPr>
            <a:lvl7pPr marL="3456158" indent="0">
              <a:buNone/>
              <a:defRPr sz="2520"/>
            </a:lvl7pPr>
            <a:lvl8pPr marL="4032184" indent="0">
              <a:buNone/>
              <a:defRPr sz="2520"/>
            </a:lvl8pPr>
            <a:lvl9pPr marL="4608210" indent="0">
              <a:buNone/>
              <a:defRPr sz="2520"/>
            </a:lvl9pPr>
          </a:lstStyle>
          <a:p>
            <a:r>
              <a:rPr lang="en-US"/>
              <a:t>Click icon to add picture</a:t>
            </a:r>
            <a:endParaRPr lang="en-US" dirty="0"/>
          </a:p>
        </p:txBody>
      </p:sp>
      <p:sp>
        <p:nvSpPr>
          <p:cNvPr id="4" name="Text Placeholder 3"/>
          <p:cNvSpPr>
            <a:spLocks noGrp="1"/>
          </p:cNvSpPr>
          <p:nvPr>
            <p:ph type="body" sz="half" idx="2"/>
          </p:nvPr>
        </p:nvSpPr>
        <p:spPr>
          <a:xfrm>
            <a:off x="1058046" y="2592229"/>
            <a:ext cx="4954209" cy="4802425"/>
          </a:xfrm>
        </p:spPr>
        <p:txBody>
          <a:bodyPr/>
          <a:lstStyle>
            <a:lvl1pPr marL="0" indent="0">
              <a:buNone/>
              <a:defRPr sz="2016"/>
            </a:lvl1pPr>
            <a:lvl2pPr marL="576026" indent="0">
              <a:buNone/>
              <a:defRPr sz="1764"/>
            </a:lvl2pPr>
            <a:lvl3pPr marL="1152053" indent="0">
              <a:buNone/>
              <a:defRPr sz="1512"/>
            </a:lvl3pPr>
            <a:lvl4pPr marL="1728079" indent="0">
              <a:buNone/>
              <a:defRPr sz="1260"/>
            </a:lvl4pPr>
            <a:lvl5pPr marL="2304105" indent="0">
              <a:buNone/>
              <a:defRPr sz="1260"/>
            </a:lvl5pPr>
            <a:lvl6pPr marL="2880131" indent="0">
              <a:buNone/>
              <a:defRPr sz="1260"/>
            </a:lvl6pPr>
            <a:lvl7pPr marL="3456158" indent="0">
              <a:buNone/>
              <a:defRPr sz="1260"/>
            </a:lvl7pPr>
            <a:lvl8pPr marL="4032184" indent="0">
              <a:buNone/>
              <a:defRPr sz="1260"/>
            </a:lvl8pPr>
            <a:lvl9pPr marL="460821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6FFB7102-43F5-47D2-942E-B9D3EF93E63B}" type="datetimeFigureOut">
              <a:rPr lang="en-GB" smtClean="0"/>
              <a:t>04/11/2024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122A32-79F0-4479-A52C-F3CBF2B61AC1}" type="slidenum">
              <a:rPr lang="en-GB" smtClean="0"/>
              <a:t>‹#›</a:t>
            </a:fld>
            <a:endParaRPr lang="en-GB"/>
          </a:p>
        </p:txBody>
      </p:sp>
    </p:spTree>
    <p:extLst>
      <p:ext uri="{BB962C8B-B14F-4D97-AF65-F5344CB8AC3E}">
        <p14:creationId xmlns:p14="http://schemas.microsoft.com/office/powerpoint/2010/main" val="234038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6045" y="460041"/>
            <a:ext cx="13248561" cy="16701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6045" y="2300203"/>
            <a:ext cx="13248561" cy="54824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6045" y="8008708"/>
            <a:ext cx="3456146" cy="460041"/>
          </a:xfrm>
          <a:prstGeom prst="rect">
            <a:avLst/>
          </a:prstGeom>
        </p:spPr>
        <p:txBody>
          <a:bodyPr vert="horz" lIns="91440" tIns="45720" rIns="91440" bIns="45720" rtlCol="0" anchor="ctr"/>
          <a:lstStyle>
            <a:lvl1pPr algn="l">
              <a:defRPr sz="1512">
                <a:solidFill>
                  <a:schemeClr val="tx1">
                    <a:tint val="75000"/>
                  </a:schemeClr>
                </a:solidFill>
              </a:defRPr>
            </a:lvl1pPr>
          </a:lstStyle>
          <a:p>
            <a:fld id="{6FFB7102-43F5-47D2-942E-B9D3EF93E63B}" type="datetimeFigureOut">
              <a:rPr lang="en-GB" smtClean="0"/>
              <a:t>04/11/2024</a:t>
            </a:fld>
            <a:endParaRPr lang="en-GB"/>
          </a:p>
        </p:txBody>
      </p:sp>
      <p:sp>
        <p:nvSpPr>
          <p:cNvPr id="5" name="Footer Placeholder 4"/>
          <p:cNvSpPr>
            <a:spLocks noGrp="1"/>
          </p:cNvSpPr>
          <p:nvPr>
            <p:ph type="ftr" sz="quarter" idx="3"/>
          </p:nvPr>
        </p:nvSpPr>
        <p:spPr>
          <a:xfrm>
            <a:off x="5088216" y="8008708"/>
            <a:ext cx="5184219" cy="460041"/>
          </a:xfrm>
          <a:prstGeom prst="rect">
            <a:avLst/>
          </a:prstGeom>
        </p:spPr>
        <p:txBody>
          <a:bodyPr vert="horz" lIns="91440" tIns="45720" rIns="91440" bIns="45720" rtlCol="0" anchor="ctr"/>
          <a:lstStyle>
            <a:lvl1pPr algn="ctr">
              <a:defRPr sz="151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848459" y="8008708"/>
            <a:ext cx="3456146" cy="460041"/>
          </a:xfrm>
          <a:prstGeom prst="rect">
            <a:avLst/>
          </a:prstGeom>
        </p:spPr>
        <p:txBody>
          <a:bodyPr vert="horz" lIns="91440" tIns="45720" rIns="91440" bIns="45720" rtlCol="0" anchor="ctr"/>
          <a:lstStyle>
            <a:lvl1pPr algn="r">
              <a:defRPr sz="1512">
                <a:solidFill>
                  <a:schemeClr val="tx1">
                    <a:tint val="75000"/>
                  </a:schemeClr>
                </a:solidFill>
              </a:defRPr>
            </a:lvl1pPr>
          </a:lstStyle>
          <a:p>
            <a:fld id="{67122A32-79F0-4479-A52C-F3CBF2B61AC1}" type="slidenum">
              <a:rPr lang="en-GB" smtClean="0"/>
              <a:t>‹#›</a:t>
            </a:fld>
            <a:endParaRPr lang="en-GB"/>
          </a:p>
        </p:txBody>
      </p:sp>
    </p:spTree>
    <p:extLst>
      <p:ext uri="{BB962C8B-B14F-4D97-AF65-F5344CB8AC3E}">
        <p14:creationId xmlns:p14="http://schemas.microsoft.com/office/powerpoint/2010/main" val="6940180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152053" rtl="0" eaLnBrk="1" latinLnBrk="0" hangingPunct="1">
        <a:lnSpc>
          <a:spcPct val="90000"/>
        </a:lnSpc>
        <a:spcBef>
          <a:spcPct val="0"/>
        </a:spcBef>
        <a:buNone/>
        <a:defRPr sz="5544" kern="1200">
          <a:solidFill>
            <a:schemeClr val="tx1"/>
          </a:solidFill>
          <a:latin typeface="+mj-lt"/>
          <a:ea typeface="+mj-ea"/>
          <a:cs typeface="+mj-cs"/>
        </a:defRPr>
      </a:lvl1pPr>
    </p:titleStyle>
    <p:bodyStyle>
      <a:lvl1pPr marL="288013" indent="-288013" algn="l" defTabSz="1152053"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039" indent="-288013" algn="l" defTabSz="1152053"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066" indent="-288013" algn="l" defTabSz="1152053"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092" indent="-288013" algn="l" defTabSz="1152053"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118" indent="-288013" algn="l" defTabSz="1152053"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145" indent="-288013" algn="l" defTabSz="1152053"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171" indent="-288013" algn="l" defTabSz="1152053"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197" indent="-288013" algn="l" defTabSz="1152053"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223" indent="-288013" algn="l" defTabSz="1152053"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p:bodyStyle>
    <p:otherStyle>
      <a:defPPr>
        <a:defRPr lang="en-US"/>
      </a:defPPr>
      <a:lvl1pPr marL="0" algn="l" defTabSz="1152053" rtl="0" eaLnBrk="1" latinLnBrk="0" hangingPunct="1">
        <a:defRPr sz="2268" kern="1200">
          <a:solidFill>
            <a:schemeClr val="tx1"/>
          </a:solidFill>
          <a:latin typeface="+mn-lt"/>
          <a:ea typeface="+mn-ea"/>
          <a:cs typeface="+mn-cs"/>
        </a:defRPr>
      </a:lvl1pPr>
      <a:lvl2pPr marL="576026" algn="l" defTabSz="1152053" rtl="0" eaLnBrk="1" latinLnBrk="0" hangingPunct="1">
        <a:defRPr sz="2268" kern="1200">
          <a:solidFill>
            <a:schemeClr val="tx1"/>
          </a:solidFill>
          <a:latin typeface="+mn-lt"/>
          <a:ea typeface="+mn-ea"/>
          <a:cs typeface="+mn-cs"/>
        </a:defRPr>
      </a:lvl2pPr>
      <a:lvl3pPr marL="1152053" algn="l" defTabSz="1152053" rtl="0" eaLnBrk="1" latinLnBrk="0" hangingPunct="1">
        <a:defRPr sz="2268" kern="1200">
          <a:solidFill>
            <a:schemeClr val="tx1"/>
          </a:solidFill>
          <a:latin typeface="+mn-lt"/>
          <a:ea typeface="+mn-ea"/>
          <a:cs typeface="+mn-cs"/>
        </a:defRPr>
      </a:lvl3pPr>
      <a:lvl4pPr marL="1728079" algn="l" defTabSz="1152053" rtl="0" eaLnBrk="1" latinLnBrk="0" hangingPunct="1">
        <a:defRPr sz="2268" kern="1200">
          <a:solidFill>
            <a:schemeClr val="tx1"/>
          </a:solidFill>
          <a:latin typeface="+mn-lt"/>
          <a:ea typeface="+mn-ea"/>
          <a:cs typeface="+mn-cs"/>
        </a:defRPr>
      </a:lvl4pPr>
      <a:lvl5pPr marL="2304105" algn="l" defTabSz="1152053" rtl="0" eaLnBrk="1" latinLnBrk="0" hangingPunct="1">
        <a:defRPr sz="2268" kern="1200">
          <a:solidFill>
            <a:schemeClr val="tx1"/>
          </a:solidFill>
          <a:latin typeface="+mn-lt"/>
          <a:ea typeface="+mn-ea"/>
          <a:cs typeface="+mn-cs"/>
        </a:defRPr>
      </a:lvl5pPr>
      <a:lvl6pPr marL="2880131" algn="l" defTabSz="1152053" rtl="0" eaLnBrk="1" latinLnBrk="0" hangingPunct="1">
        <a:defRPr sz="2268" kern="1200">
          <a:solidFill>
            <a:schemeClr val="tx1"/>
          </a:solidFill>
          <a:latin typeface="+mn-lt"/>
          <a:ea typeface="+mn-ea"/>
          <a:cs typeface="+mn-cs"/>
        </a:defRPr>
      </a:lvl6pPr>
      <a:lvl7pPr marL="3456158" algn="l" defTabSz="1152053" rtl="0" eaLnBrk="1" latinLnBrk="0" hangingPunct="1">
        <a:defRPr sz="2268" kern="1200">
          <a:solidFill>
            <a:schemeClr val="tx1"/>
          </a:solidFill>
          <a:latin typeface="+mn-lt"/>
          <a:ea typeface="+mn-ea"/>
          <a:cs typeface="+mn-cs"/>
        </a:defRPr>
      </a:lvl7pPr>
      <a:lvl8pPr marL="4032184" algn="l" defTabSz="1152053" rtl="0" eaLnBrk="1" latinLnBrk="0" hangingPunct="1">
        <a:defRPr sz="2268" kern="1200">
          <a:solidFill>
            <a:schemeClr val="tx1"/>
          </a:solidFill>
          <a:latin typeface="+mn-lt"/>
          <a:ea typeface="+mn-ea"/>
          <a:cs typeface="+mn-cs"/>
        </a:defRPr>
      </a:lvl8pPr>
      <a:lvl9pPr marL="4608210" algn="l" defTabSz="1152053" rtl="0" eaLnBrk="1" latinLnBrk="0" hangingPunct="1">
        <a:defRPr sz="22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F9F813-FCBD-8684-3D61-25FBE78F8B90}"/>
              </a:ext>
            </a:extLst>
          </p:cNvPr>
          <p:cNvSpPr txBox="1"/>
          <p:nvPr/>
        </p:nvSpPr>
        <p:spPr>
          <a:xfrm>
            <a:off x="284021" y="1233384"/>
            <a:ext cx="4608000" cy="2076851"/>
          </a:xfrm>
          <a:prstGeom prst="rect">
            <a:avLst/>
          </a:prstGeom>
          <a:noFill/>
        </p:spPr>
        <p:txBody>
          <a:bodyPr wrap="square" rtlCol="0">
            <a:spAutoFit/>
          </a:bodyPr>
          <a:lstStyle/>
          <a:p>
            <a:pPr algn="just">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With the continuous growth of Big Data, Data mining has become essential for effective analysis. This data is collected from various sources such as individuals, organisations, and sensors, which have the possibility of bias. Data Mining provides valuable insights that supports informed decision- making, as well as applications like credit risk management and fraud detection. Data governance is essential in Big Data as it ensure vast amounts of data collected are managed securely and ethically to maintain data integrity. Data governance is important for organizations that use data to drive business growth and make decisions. It helps ensure that the right data is accessible to the right people, and that data is used in a way that is compliant with regulations.</a:t>
            </a:r>
            <a:endParaRPr lang="en-GB" sz="1100" dirty="0"/>
          </a:p>
        </p:txBody>
      </p:sp>
      <p:sp>
        <p:nvSpPr>
          <p:cNvPr id="14" name="Rectangle 13">
            <a:extLst>
              <a:ext uri="{FF2B5EF4-FFF2-40B4-BE49-F238E27FC236}">
                <a16:creationId xmlns:a16="http://schemas.microsoft.com/office/drawing/2014/main" id="{114FD570-6319-1CD1-013F-2455EC64BFA6}"/>
              </a:ext>
            </a:extLst>
          </p:cNvPr>
          <p:cNvSpPr/>
          <p:nvPr/>
        </p:nvSpPr>
        <p:spPr>
          <a:xfrm>
            <a:off x="284021" y="882641"/>
            <a:ext cx="4608000" cy="35073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Introduction:</a:t>
            </a:r>
          </a:p>
        </p:txBody>
      </p:sp>
      <p:sp>
        <p:nvSpPr>
          <p:cNvPr id="2" name="Title 1">
            <a:extLst>
              <a:ext uri="{FF2B5EF4-FFF2-40B4-BE49-F238E27FC236}">
                <a16:creationId xmlns:a16="http://schemas.microsoft.com/office/drawing/2014/main" id="{BFB25708-7026-E9D8-CA2C-83E5FD051C98}"/>
              </a:ext>
            </a:extLst>
          </p:cNvPr>
          <p:cNvSpPr>
            <a:spLocks noGrp="1"/>
          </p:cNvSpPr>
          <p:nvPr>
            <p:ph type="title"/>
          </p:nvPr>
        </p:nvSpPr>
        <p:spPr>
          <a:xfrm>
            <a:off x="142743" y="102233"/>
            <a:ext cx="12172938" cy="769637"/>
          </a:xfrm>
        </p:spPr>
        <p:txBody>
          <a:bodyPr>
            <a:normAutofit/>
          </a:bodyPr>
          <a:lstStyle/>
          <a:p>
            <a:r>
              <a:rPr lang="en-US" sz="1800" b="1" dirty="0">
                <a:latin typeface="Arial" panose="020B0604020202020204" pitchFamily="34" charset="0"/>
                <a:cs typeface="Arial" panose="020B0604020202020204" pitchFamily="34" charset="0"/>
              </a:rPr>
              <a:t>Role of Data mining in big Data and the Data Governance issues related to Data Ownership</a:t>
            </a:r>
            <a:br>
              <a:rPr lang="en-US" sz="18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Om Sadigale, w1943544</a:t>
            </a:r>
            <a:endParaRPr lang="en-GB"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62AF7AA-7716-63ED-1103-A15D305EF489}"/>
              </a:ext>
            </a:extLst>
          </p:cNvPr>
          <p:cNvSpPr txBox="1"/>
          <p:nvPr/>
        </p:nvSpPr>
        <p:spPr>
          <a:xfrm>
            <a:off x="284021" y="3407630"/>
            <a:ext cx="4608000" cy="845552"/>
          </a:xfrm>
          <a:prstGeom prst="rect">
            <a:avLst/>
          </a:prstGeom>
          <a:noFill/>
        </p:spPr>
        <p:txBody>
          <a:bodyPr wrap="square" rtlCol="0">
            <a:spAutoFit/>
          </a:bodyPr>
          <a:lstStyle/>
          <a:p>
            <a:pPr algn="just">
              <a:lnSpc>
                <a:spcPct val="107000"/>
              </a:lnSpc>
              <a:spcAft>
                <a:spcPts val="800"/>
              </a:spcAft>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Aim:</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This research aims to explain the role of Data Mining in Big Data and the Data </a:t>
            </a:r>
            <a:r>
              <a:rPr lang="en-GB" sz="1100" kern="100" dirty="0">
                <a:latin typeface="Calibri" panose="020F0502020204030204" pitchFamily="34" charset="0"/>
                <a:ea typeface="Calibri" panose="020F0502020204030204" pitchFamily="34" charset="0"/>
                <a:cs typeface="Times New Roman" panose="02020603050405020304" pitchFamily="18" charset="0"/>
              </a:rPr>
              <a:t>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overnance issues related to Data </a:t>
            </a:r>
            <a:r>
              <a:rPr lang="en-GB" sz="1100" kern="100" dirty="0">
                <a:latin typeface="Calibri" panose="020F0502020204030204" pitchFamily="34" charset="0"/>
                <a:ea typeface="Calibri" panose="020F0502020204030204" pitchFamily="34" charset="0"/>
                <a:cs typeface="Times New Roman" panose="02020603050405020304" pitchFamily="18" charset="0"/>
              </a:rPr>
              <a:t>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wnership.</a:t>
            </a:r>
          </a:p>
        </p:txBody>
      </p:sp>
      <p:sp>
        <p:nvSpPr>
          <p:cNvPr id="6" name="TextBox 5">
            <a:extLst>
              <a:ext uri="{FF2B5EF4-FFF2-40B4-BE49-F238E27FC236}">
                <a16:creationId xmlns:a16="http://schemas.microsoft.com/office/drawing/2014/main" id="{769658B0-F191-EC0A-7F94-4B5BF44698E2}"/>
              </a:ext>
            </a:extLst>
          </p:cNvPr>
          <p:cNvSpPr txBox="1"/>
          <p:nvPr/>
        </p:nvSpPr>
        <p:spPr>
          <a:xfrm>
            <a:off x="284021" y="4703153"/>
            <a:ext cx="4608000" cy="3447419"/>
          </a:xfrm>
          <a:prstGeom prst="rect">
            <a:avLst/>
          </a:prstGeom>
          <a:noFill/>
        </p:spPr>
        <p:txBody>
          <a:bodyPr wrap="square" rtlCol="0">
            <a:spAutoFit/>
          </a:bodyPr>
          <a:lstStyle/>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Considering the sheer volume of unstructured data combined with velocity, variety and poor quality of data creates significant problems which can be addressed through Data mining. The process is to collect, preprocess and analyse this data to make it useable. Though Data mining is complex and expensive, it can be applicable to wide selection of data and improving effectiveness of data. Without these processes, the data remains unreliable due to various factors, including individual bias such as race, gender, social status, and organisational bias like work culture. The two biases are connected to each other considering some organisational biases can be decided upon individual bias. Furthermore, errors may arise not only from human biases but also machine -generated data, specifically from sensors. To combat such issues the role of Data Mining is required to filter out such issues and gain insight and knowledge for firm decision making, which is done by uncovering any trend or patters. </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 are various techniques used for Data Mining such as Association analysis, Classification, Prediction, Clustering and many more. In the article” Mining big Data in biomedicine and health care” such techniques were mentioned and are useful for healthcare system to make decisions faster.</a:t>
            </a:r>
          </a:p>
        </p:txBody>
      </p:sp>
      <p:sp>
        <p:nvSpPr>
          <p:cNvPr id="7" name="TextBox 6">
            <a:extLst>
              <a:ext uri="{FF2B5EF4-FFF2-40B4-BE49-F238E27FC236}">
                <a16:creationId xmlns:a16="http://schemas.microsoft.com/office/drawing/2014/main" id="{E5B2443B-6109-64F2-952F-C6CEEACE9E64}"/>
              </a:ext>
            </a:extLst>
          </p:cNvPr>
          <p:cNvSpPr txBox="1"/>
          <p:nvPr/>
        </p:nvSpPr>
        <p:spPr>
          <a:xfrm>
            <a:off x="9516139" y="749393"/>
            <a:ext cx="5040000" cy="4684937"/>
          </a:xfrm>
          <a:prstGeom prst="rect">
            <a:avLst/>
          </a:prstGeom>
          <a:noFill/>
        </p:spPr>
        <p:txBody>
          <a:bodyPr wrap="square" rtlCol="0">
            <a:spAutoFit/>
          </a:bodyPr>
          <a:lstStyle/>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Data governance is a set of processes, policies, roles, metrics, and standards that ensure data is: secure, private, accurate, available, and usable. </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Here are some things to consider when implementing data governance for big data:</a:t>
            </a:r>
          </a:p>
          <a:p>
            <a:pPr marL="342900" lvl="0" indent="-342900" algn="just">
              <a:lnSpc>
                <a:spcPct val="107000"/>
              </a:lnSpc>
              <a:buFont typeface="Calibri" panose="020F0502020204030204" pitchFamily="34" charset="0"/>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Regulatory compliance</a:t>
            </a:r>
          </a:p>
          <a:p>
            <a:pPr marL="342900" lvl="0" indent="-342900" algn="just">
              <a:lnSpc>
                <a:spcPct val="107000"/>
              </a:lnSpc>
              <a:buFont typeface="Calibri" panose="020F0502020204030204" pitchFamily="34" charset="0"/>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Data classification </a:t>
            </a:r>
          </a:p>
          <a:p>
            <a:pPr marL="342900" lvl="0" indent="-342900" algn="just">
              <a:lnSpc>
                <a:spcPct val="107000"/>
              </a:lnSpc>
              <a:buFont typeface="Calibri" panose="020F0502020204030204" pitchFamily="34" charset="0"/>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Classify data based on sensitivity and regulatory requirements. </a:t>
            </a:r>
          </a:p>
          <a:p>
            <a:pPr marL="342900" lvl="0" indent="-342900" algn="just">
              <a:lnSpc>
                <a:spcPct val="107000"/>
              </a:lnSpc>
              <a:buFont typeface="Calibri" panose="020F0502020204030204" pitchFamily="34" charset="0"/>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Data lifecycle policies</a:t>
            </a:r>
          </a:p>
          <a:p>
            <a:pPr marL="342900" lvl="0" indent="-342900" algn="just">
              <a:lnSpc>
                <a:spcPct val="107000"/>
              </a:lnSpc>
              <a:spcAft>
                <a:spcPts val="800"/>
              </a:spcAft>
              <a:buFont typeface="Calibri" panose="020F0502020204030204" pitchFamily="34" charset="0"/>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Establish, execute, and audit data lifecycle policies, including when to remediate expired data or apply policies to retain data for legal holds</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Without clear data ownership, effective data governance becomes difficult to implement. A lack of accountability and responsibility for the data leads to data quality issues, security breaches, and compliance violations.</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Ambiguity around data ownership could lead to different teams within an organisation to claim ownership of the same dataset, causing misinterpretation and irregularities in usage of data. Unclear ownership and responsibility could lead to inconsistent and unreliable data.</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 data owners must have thorough understanding of protection laws such as GDPR and CCPA … to ensure data collection, storage and processing the data based on the legal standards. Failure to comply can result in significant fines and damage to the organisation’s reputation.</a:t>
            </a:r>
          </a:p>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From an ethical and social standpoint, organisations are obliged to respect user rights and uphold user control over their data privacy, ensuring transparency and integrity in their data practices.</a:t>
            </a:r>
          </a:p>
        </p:txBody>
      </p:sp>
      <p:sp>
        <p:nvSpPr>
          <p:cNvPr id="8" name="TextBox 7">
            <a:extLst>
              <a:ext uri="{FF2B5EF4-FFF2-40B4-BE49-F238E27FC236}">
                <a16:creationId xmlns:a16="http://schemas.microsoft.com/office/drawing/2014/main" id="{0E8282B1-E65F-9EF3-8F30-21A7A9BDB837}"/>
              </a:ext>
            </a:extLst>
          </p:cNvPr>
          <p:cNvSpPr txBox="1"/>
          <p:nvPr/>
        </p:nvSpPr>
        <p:spPr>
          <a:xfrm>
            <a:off x="9516139" y="6039248"/>
            <a:ext cx="5040000" cy="990015"/>
          </a:xfrm>
          <a:prstGeom prst="rect">
            <a:avLst/>
          </a:prstGeom>
          <a:noFill/>
        </p:spPr>
        <p:txBody>
          <a:bodyPr wrap="square" rtlCol="0">
            <a:spAutoFit/>
          </a:bodyPr>
          <a:lstStyle/>
          <a:p>
            <a:pPr algn="just">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Data mining is crucial component in effective use of Big Data, uncovering insights within Big Data resulting in better decision-making and predictive analysis. Data governance issues related to data ownership often arise from unclear assignment of ownership roles and responsibilities. Data owners must be well-informed about legal requirements and ethical considerations to ensure responsible management.</a:t>
            </a:r>
          </a:p>
        </p:txBody>
      </p:sp>
      <p:sp>
        <p:nvSpPr>
          <p:cNvPr id="15" name="Rectangle 14">
            <a:extLst>
              <a:ext uri="{FF2B5EF4-FFF2-40B4-BE49-F238E27FC236}">
                <a16:creationId xmlns:a16="http://schemas.microsoft.com/office/drawing/2014/main" id="{9E19182C-4C80-9EAE-BE24-03A572F54423}"/>
              </a:ext>
            </a:extLst>
          </p:cNvPr>
          <p:cNvSpPr/>
          <p:nvPr/>
        </p:nvSpPr>
        <p:spPr>
          <a:xfrm>
            <a:off x="284021" y="3479670"/>
            <a:ext cx="4608000" cy="35073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GB" b="1" kern="100" dirty="0">
                <a:latin typeface="Calibri" panose="020F0502020204030204" pitchFamily="34" charset="0"/>
                <a:ea typeface="Calibri" panose="020F0502020204030204" pitchFamily="34" charset="0"/>
                <a:cs typeface="Times New Roman" panose="02020603050405020304" pitchFamily="18" charset="0"/>
              </a:rPr>
              <a:t>Aim</a:t>
            </a:r>
            <a:r>
              <a:rPr lang="en-GB" b="1"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6" name="Rectangle 15">
            <a:extLst>
              <a:ext uri="{FF2B5EF4-FFF2-40B4-BE49-F238E27FC236}">
                <a16:creationId xmlns:a16="http://schemas.microsoft.com/office/drawing/2014/main" id="{A2D10E04-4DC9-C03F-12F1-5A3482AFFE7B}"/>
              </a:ext>
            </a:extLst>
          </p:cNvPr>
          <p:cNvSpPr/>
          <p:nvPr/>
        </p:nvSpPr>
        <p:spPr>
          <a:xfrm>
            <a:off x="284021" y="4352417"/>
            <a:ext cx="4608000" cy="35073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Analysis:</a:t>
            </a:r>
          </a:p>
        </p:txBody>
      </p:sp>
      <p:sp>
        <p:nvSpPr>
          <p:cNvPr id="17" name="Rectangle 16">
            <a:extLst>
              <a:ext uri="{FF2B5EF4-FFF2-40B4-BE49-F238E27FC236}">
                <a16:creationId xmlns:a16="http://schemas.microsoft.com/office/drawing/2014/main" id="{BD0A3DF1-48C1-EBF1-871F-F7ADA9352DEE}"/>
              </a:ext>
            </a:extLst>
          </p:cNvPr>
          <p:cNvSpPr/>
          <p:nvPr/>
        </p:nvSpPr>
        <p:spPr>
          <a:xfrm>
            <a:off x="9516139" y="5656340"/>
            <a:ext cx="5040000" cy="35073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GB" b="1" kern="100" dirty="0">
                <a:latin typeface="Calibri" panose="020F0502020204030204" pitchFamily="34" charset="0"/>
                <a:ea typeface="Calibri" panose="020F0502020204030204" pitchFamily="34" charset="0"/>
                <a:cs typeface="Times New Roman" panose="02020603050405020304" pitchFamily="18" charset="0"/>
              </a:rPr>
              <a:t>Conclusion</a:t>
            </a:r>
            <a:r>
              <a:rPr lang="en-GB" b="1"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9" name="Picture 18">
            <a:extLst>
              <a:ext uri="{FF2B5EF4-FFF2-40B4-BE49-F238E27FC236}">
                <a16:creationId xmlns:a16="http://schemas.microsoft.com/office/drawing/2014/main" id="{E96A5DE7-5B4F-B435-7371-CF66E5F07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190" y="4394022"/>
            <a:ext cx="3738618" cy="3447419"/>
          </a:xfrm>
          <a:prstGeom prst="rect">
            <a:avLst/>
          </a:prstGeom>
        </p:spPr>
      </p:pic>
      <p:pic>
        <p:nvPicPr>
          <p:cNvPr id="23" name="Picture 22">
            <a:extLst>
              <a:ext uri="{FF2B5EF4-FFF2-40B4-BE49-F238E27FC236}">
                <a16:creationId xmlns:a16="http://schemas.microsoft.com/office/drawing/2014/main" id="{9DB0E98C-15D1-DB07-F1C6-FF7BDF900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983" y="657633"/>
            <a:ext cx="5183070" cy="3336013"/>
          </a:xfrm>
          <a:prstGeom prst="rect">
            <a:avLst/>
          </a:prstGeom>
        </p:spPr>
      </p:pic>
      <p:sp>
        <p:nvSpPr>
          <p:cNvPr id="26" name="Rectangle 25">
            <a:extLst>
              <a:ext uri="{FF2B5EF4-FFF2-40B4-BE49-F238E27FC236}">
                <a16:creationId xmlns:a16="http://schemas.microsoft.com/office/drawing/2014/main" id="{7B18CE23-A8DC-844D-7A40-D1AFD7081D80}"/>
              </a:ext>
            </a:extLst>
          </p:cNvPr>
          <p:cNvSpPr/>
          <p:nvPr/>
        </p:nvSpPr>
        <p:spPr>
          <a:xfrm>
            <a:off x="7680325" y="4010716"/>
            <a:ext cx="1570001" cy="114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2397B74-213B-3FC2-30C3-F7628AB77C02}"/>
              </a:ext>
            </a:extLst>
          </p:cNvPr>
          <p:cNvSpPr/>
          <p:nvPr/>
        </p:nvSpPr>
        <p:spPr>
          <a:xfrm>
            <a:off x="9154633" y="4010716"/>
            <a:ext cx="95693" cy="1209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5D842B6-AE1D-B065-C66E-03CFE88C9E24}"/>
              </a:ext>
            </a:extLst>
          </p:cNvPr>
          <p:cNvSpPr/>
          <p:nvPr/>
        </p:nvSpPr>
        <p:spPr>
          <a:xfrm>
            <a:off x="5157834" y="4009491"/>
            <a:ext cx="1570001" cy="114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7C91166D-E50D-8F0F-2B5C-3A03DDA18A10}"/>
              </a:ext>
            </a:extLst>
          </p:cNvPr>
          <p:cNvSpPr/>
          <p:nvPr/>
        </p:nvSpPr>
        <p:spPr>
          <a:xfrm>
            <a:off x="5157835" y="2890198"/>
            <a:ext cx="99678" cy="1209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3FA0D510-0C99-6262-CDAD-20BF33459D5A}"/>
              </a:ext>
            </a:extLst>
          </p:cNvPr>
          <p:cNvSpPr/>
          <p:nvPr/>
        </p:nvSpPr>
        <p:spPr>
          <a:xfrm rot="5400000">
            <a:off x="5032536" y="6080615"/>
            <a:ext cx="70138" cy="259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56081C8E-B655-33EC-5147-DE3991E1322E}"/>
              </a:ext>
            </a:extLst>
          </p:cNvPr>
          <p:cNvSpPr/>
          <p:nvPr/>
        </p:nvSpPr>
        <p:spPr>
          <a:xfrm rot="5400000">
            <a:off x="9215257" y="1832904"/>
            <a:ext cx="70138" cy="259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4808E94-716C-C799-9B87-C602638BB67B}"/>
              </a:ext>
            </a:extLst>
          </p:cNvPr>
          <p:cNvSpPr txBox="1"/>
          <p:nvPr/>
        </p:nvSpPr>
        <p:spPr>
          <a:xfrm>
            <a:off x="9507597" y="7368150"/>
            <a:ext cx="5248469" cy="1115690"/>
          </a:xfrm>
          <a:prstGeom prst="rect">
            <a:avLst/>
          </a:prstGeom>
          <a:noFill/>
        </p:spPr>
        <p:txBody>
          <a:bodyPr wrap="square" rtlCol="0">
            <a:spAutoFit/>
          </a:bodyPr>
          <a:lstStyle/>
          <a:p>
            <a:pPr>
              <a:spcAft>
                <a:spcPts val="600"/>
              </a:spcAft>
            </a:pPr>
            <a:r>
              <a:rPr lang="en-GB" sz="350" kern="100" dirty="0">
                <a:effectLst/>
                <a:latin typeface="Calibri" panose="020F0502020204030204" pitchFamily="34" charset="0"/>
                <a:ea typeface="Calibri" panose="020F0502020204030204" pitchFamily="34" charset="0"/>
                <a:cs typeface="Times New Roman" panose="02020603050405020304" pitchFamily="18" charset="0"/>
              </a:rPr>
              <a:t>Wu, X., Zhu, X., Wu, G.-Q. and Ding, W. (2014). Data mining with big data.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IEEE Transactions on Knowledge and Data Engineering</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26(1), pp.97–107.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://doi.org/10.1109/tkde.2013.109.</a:t>
            </a:r>
          </a:p>
          <a:p>
            <a:pPr>
              <a:spcAft>
                <a:spcPts val="600"/>
              </a:spcAft>
            </a:pPr>
            <a:r>
              <a:rPr lang="en-GB" sz="350" kern="100" dirty="0">
                <a:effectLst/>
                <a:latin typeface="Calibri" panose="020F0502020204030204" pitchFamily="34" charset="0"/>
                <a:ea typeface="Calibri" panose="020F0502020204030204" pitchFamily="34" charset="0"/>
                <a:cs typeface="Times New Roman" panose="02020603050405020304" pitchFamily="18" charset="0"/>
              </a:rPr>
              <a:t>Tse, D., Chow, C., Ly, T., Tong, C. and Tam, K. (2018). The Challenges of Big Data Governance in Healthcare.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2018 17th IEEE International Conference On Trust, Security And Privacy In Computing And Communications/ 12th IEEE International Conference On Big Data Science And Engineering (</a:t>
            </a:r>
            <a:r>
              <a:rPr lang="en-GB" sz="350" i="1" kern="100" dirty="0" err="1">
                <a:effectLst/>
                <a:latin typeface="Calibri" panose="020F0502020204030204" pitchFamily="34" charset="0"/>
                <a:ea typeface="Calibri" panose="020F0502020204030204" pitchFamily="34" charset="0"/>
                <a:cs typeface="Times New Roman" panose="02020603050405020304" pitchFamily="18" charset="0"/>
              </a:rPr>
              <a:t>TrustCom</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50" i="1" kern="100" dirty="0" err="1">
                <a:effectLst/>
                <a:latin typeface="Calibri" panose="020F0502020204030204" pitchFamily="34" charset="0"/>
                <a:ea typeface="Calibri" panose="020F0502020204030204" pitchFamily="34" charset="0"/>
                <a:cs typeface="Times New Roman" panose="02020603050405020304" pitchFamily="18" charset="0"/>
              </a:rPr>
              <a:t>BigDataSE</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://doi.org/10.1109/</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trustcom</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/bigdatase.2018.00240.</a:t>
            </a:r>
          </a:p>
          <a:p>
            <a:pPr>
              <a:spcAft>
                <a:spcPts val="600"/>
              </a:spcAft>
            </a:pP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Herland</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M.,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Khoshgoftaar</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T.M. and Wald, R. (2014). A review of data mining using big data in health informatics.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Journal Of Big Data</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1(1), p.2.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://doi.org/10.1186/2196-1115-1-2.</a:t>
            </a:r>
          </a:p>
          <a:p>
            <a:pPr>
              <a:spcAft>
                <a:spcPts val="600"/>
              </a:spcAft>
            </a:pP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Ekwonwune</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E.N.,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Ubochi</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C.I. and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Duroha</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A.E. (2022). Data Mining as a Technique for Healthcare Approach.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International Journal of Communications, Network and System Sciences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15(09), pp.149–165.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://doi.org/10.4236/ijcns.2022.159011.</a:t>
            </a:r>
          </a:p>
          <a:p>
            <a:pPr>
              <a:spcAft>
                <a:spcPts val="600"/>
              </a:spcAft>
            </a:pPr>
            <a:r>
              <a:rPr lang="en-GB" sz="35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5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K.U, J. and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M.David</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J. (2014). Issues, Challenges and Solutions : Big Data Mining.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Computer Science &amp; Information Technology ( CS &amp; IT )</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://doi.org/10.5121/csit.2014.41311.</a:t>
            </a:r>
          </a:p>
          <a:p>
            <a:pPr>
              <a:spcAft>
                <a:spcPts val="600"/>
              </a:spcAft>
            </a:pPr>
            <a:r>
              <a:rPr lang="en-GB" sz="35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5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Bruck, C. (2017).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Challenges and opportunities of Data Governance in private and public organizations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[online] Available at: https://www.seres-unit.com/wp-content/uploads/DPA/DTA18_Arbeit_Christian_Bruck.pdf.</a:t>
            </a:r>
          </a:p>
          <a:p>
            <a:pPr>
              <a:spcAft>
                <a:spcPts val="600"/>
              </a:spcAft>
            </a:pPr>
            <a:r>
              <a:rPr lang="en-GB" sz="35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5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350" kern="100" dirty="0" err="1">
                <a:effectLst/>
                <a:latin typeface="Calibri" panose="020F0502020204030204" pitchFamily="34" charset="0"/>
                <a:ea typeface="Calibri" panose="020F0502020204030204" pitchFamily="34" charset="0"/>
                <a:cs typeface="Times New Roman" panose="02020603050405020304" pitchFamily="18" charset="0"/>
              </a:rPr>
              <a:t>BarnRaisers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LLC. (2018).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6 essential steps to the data mining process - </a:t>
            </a:r>
            <a:r>
              <a:rPr lang="en-GB" sz="350" i="1" kern="100" dirty="0" err="1">
                <a:effectLst/>
                <a:latin typeface="Calibri" panose="020F0502020204030204" pitchFamily="34" charset="0"/>
                <a:ea typeface="Calibri" panose="020F0502020204030204" pitchFamily="34" charset="0"/>
                <a:cs typeface="Times New Roman" panose="02020603050405020304" pitchFamily="18" charset="0"/>
              </a:rPr>
              <a:t>BarnRaisers</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 LLC</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[online] Available at: https://barnraisersllc.com/2018/10/01/data-mining-process-essential-steps/.</a:t>
            </a:r>
          </a:p>
          <a:p>
            <a:pPr>
              <a:spcAft>
                <a:spcPts val="600"/>
              </a:spcAft>
            </a:pPr>
            <a:r>
              <a:rPr lang="en-GB" sz="35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35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Kumar, A. (2023). </a:t>
            </a:r>
            <a:r>
              <a:rPr lang="en-GB" sz="350" i="1" kern="100" dirty="0">
                <a:effectLst/>
                <a:latin typeface="Calibri" panose="020F0502020204030204" pitchFamily="34" charset="0"/>
                <a:ea typeface="Calibri" panose="020F0502020204030204" pitchFamily="34" charset="0"/>
                <a:cs typeface="Times New Roman" panose="02020603050405020304" pitchFamily="18" charset="0"/>
              </a:rPr>
              <a:t>Data Governance Goals Explained with Examples</a:t>
            </a:r>
            <a:r>
              <a:rPr lang="en-GB" sz="350" kern="100" dirty="0">
                <a:effectLst/>
                <a:latin typeface="Calibri" panose="020F0502020204030204" pitchFamily="34" charset="0"/>
                <a:ea typeface="Calibri" panose="020F0502020204030204" pitchFamily="34" charset="0"/>
                <a:cs typeface="Times New Roman" panose="02020603050405020304" pitchFamily="18" charset="0"/>
              </a:rPr>
              <a:t>. [online] Data Analytics. Available at: https://vitalflux.com/data-governance-goals-explained-with-examples/.</a:t>
            </a:r>
          </a:p>
        </p:txBody>
      </p:sp>
      <p:sp>
        <p:nvSpPr>
          <p:cNvPr id="37" name="Rectangle 36">
            <a:extLst>
              <a:ext uri="{FF2B5EF4-FFF2-40B4-BE49-F238E27FC236}">
                <a16:creationId xmlns:a16="http://schemas.microsoft.com/office/drawing/2014/main" id="{1C36B09B-1991-0C86-D70B-1CAA2B90458C}"/>
              </a:ext>
            </a:extLst>
          </p:cNvPr>
          <p:cNvSpPr/>
          <p:nvPr/>
        </p:nvSpPr>
        <p:spPr>
          <a:xfrm>
            <a:off x="9516139" y="7107747"/>
            <a:ext cx="5040000" cy="260403"/>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References:</a:t>
            </a:r>
          </a:p>
        </p:txBody>
      </p:sp>
    </p:spTree>
    <p:extLst>
      <p:ext uri="{BB962C8B-B14F-4D97-AF65-F5344CB8AC3E}">
        <p14:creationId xmlns:p14="http://schemas.microsoft.com/office/powerpoint/2010/main" val="4143433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710</TotalTime>
  <Words>1133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Role of Data mining in big Data and the Data Governance issues related to Data Ownership Om Sadigale, w1943544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Sadigale</dc:creator>
  <cp:lastModifiedBy>Om Sadigale</cp:lastModifiedBy>
  <cp:revision>3</cp:revision>
  <dcterms:created xsi:type="dcterms:W3CDTF">2024-11-02T15:55:31Z</dcterms:created>
  <dcterms:modified xsi:type="dcterms:W3CDTF">2024-11-04T02:53:33Z</dcterms:modified>
</cp:coreProperties>
</file>