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53136" y="0"/>
            <a:ext cx="2009775" cy="2006600"/>
          </a:xfrm>
          <a:custGeom>
            <a:avLst/>
            <a:gdLst/>
            <a:ahLst/>
            <a:cxnLst/>
            <a:rect l="l" t="t" r="r" b="b"/>
            <a:pathLst>
              <a:path w="2009775" h="2006600">
                <a:moveTo>
                  <a:pt x="0" y="0"/>
                </a:moveTo>
                <a:lnTo>
                  <a:pt x="2009774" y="0"/>
                </a:lnTo>
                <a:lnTo>
                  <a:pt x="2009774" y="2006497"/>
                </a:lnTo>
                <a:lnTo>
                  <a:pt x="0" y="2006497"/>
                </a:lnTo>
                <a:lnTo>
                  <a:pt x="0" y="0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65660" y="2003288"/>
            <a:ext cx="2009775" cy="2009775"/>
          </a:xfrm>
          <a:custGeom>
            <a:avLst/>
            <a:gdLst/>
            <a:ahLst/>
            <a:cxnLst/>
            <a:rect l="l" t="t" r="r" b="b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EFC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278184" y="4009853"/>
            <a:ext cx="2009775" cy="2009775"/>
          </a:xfrm>
          <a:custGeom>
            <a:avLst/>
            <a:gdLst/>
            <a:ahLst/>
            <a:cxnLst/>
            <a:rect l="l" t="t" r="r" b="b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FADA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290708" y="6016418"/>
            <a:ext cx="1997710" cy="2009775"/>
          </a:xfrm>
          <a:custGeom>
            <a:avLst/>
            <a:gdLst/>
            <a:ahLst/>
            <a:cxnLst/>
            <a:rect l="l" t="t" r="r" b="b"/>
            <a:pathLst>
              <a:path w="1997709" h="2009775">
                <a:moveTo>
                  <a:pt x="0" y="0"/>
                </a:moveTo>
                <a:lnTo>
                  <a:pt x="1997291" y="0"/>
                </a:lnTo>
                <a:lnTo>
                  <a:pt x="1997291" y="2009774"/>
                </a:lnTo>
                <a:lnTo>
                  <a:pt x="0" y="20097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290708" y="2003288"/>
            <a:ext cx="1997710" cy="2009775"/>
          </a:xfrm>
          <a:custGeom>
            <a:avLst/>
            <a:gdLst/>
            <a:ahLst/>
            <a:cxnLst/>
            <a:rect l="l" t="t" r="r" b="b"/>
            <a:pathLst>
              <a:path w="1997709" h="2009775">
                <a:moveTo>
                  <a:pt x="0" y="2009774"/>
                </a:moveTo>
                <a:lnTo>
                  <a:pt x="0" y="0"/>
                </a:lnTo>
                <a:lnTo>
                  <a:pt x="1997291" y="0"/>
                </a:lnTo>
                <a:lnTo>
                  <a:pt x="1997291" y="2009774"/>
                </a:lnTo>
                <a:lnTo>
                  <a:pt x="0" y="2009774"/>
                </a:lnTo>
                <a:close/>
              </a:path>
            </a:pathLst>
          </a:custGeom>
          <a:solidFill>
            <a:srgbClr val="EFC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278184" y="0"/>
            <a:ext cx="2009775" cy="2006600"/>
          </a:xfrm>
          <a:custGeom>
            <a:avLst/>
            <a:gdLst/>
            <a:ahLst/>
            <a:cxnLst/>
            <a:rect l="l" t="t" r="r" b="b"/>
            <a:pathLst>
              <a:path w="2009775" h="2006600">
                <a:moveTo>
                  <a:pt x="0" y="0"/>
                </a:moveTo>
                <a:lnTo>
                  <a:pt x="2009774" y="0"/>
                </a:lnTo>
                <a:lnTo>
                  <a:pt x="2009774" y="2006497"/>
                </a:lnTo>
                <a:lnTo>
                  <a:pt x="0" y="2006497"/>
                </a:lnTo>
                <a:lnTo>
                  <a:pt x="0" y="0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914661"/>
            <a:ext cx="6614795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4F4F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4F4F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505825" cy="10287000"/>
          </a:xfrm>
          <a:custGeom>
            <a:avLst/>
            <a:gdLst/>
            <a:ahLst/>
            <a:cxnLst/>
            <a:rect l="l" t="t" r="r" b="b"/>
            <a:pathLst>
              <a:path w="8505825" h="10287000">
                <a:moveTo>
                  <a:pt x="85058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505824" y="0"/>
                </a:lnTo>
                <a:lnTo>
                  <a:pt x="8505824" y="10286999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275497" y="9197523"/>
            <a:ext cx="1095375" cy="1085850"/>
          </a:xfrm>
          <a:custGeom>
            <a:avLst/>
            <a:gdLst/>
            <a:ahLst/>
            <a:cxnLst/>
            <a:rect l="l" t="t" r="r" b="b"/>
            <a:pathLst>
              <a:path w="1095375" h="1085850">
                <a:moveTo>
                  <a:pt x="0" y="1085849"/>
                </a:moveTo>
                <a:lnTo>
                  <a:pt x="0" y="0"/>
                </a:lnTo>
                <a:lnTo>
                  <a:pt x="1095374" y="0"/>
                </a:lnTo>
                <a:lnTo>
                  <a:pt x="1095374" y="1085849"/>
                </a:lnTo>
                <a:lnTo>
                  <a:pt x="0" y="1085849"/>
                </a:lnTo>
                <a:close/>
              </a:path>
            </a:pathLst>
          </a:custGeom>
          <a:solidFill>
            <a:srgbClr val="FADA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182765" y="8108026"/>
            <a:ext cx="1095375" cy="1085850"/>
          </a:xfrm>
          <a:custGeom>
            <a:avLst/>
            <a:gdLst/>
            <a:ahLst/>
            <a:cxnLst/>
            <a:rect l="l" t="t" r="r" b="b"/>
            <a:pathLst>
              <a:path w="1095375" h="1085850">
                <a:moveTo>
                  <a:pt x="0" y="1085849"/>
                </a:moveTo>
                <a:lnTo>
                  <a:pt x="0" y="0"/>
                </a:lnTo>
                <a:lnTo>
                  <a:pt x="1095374" y="0"/>
                </a:lnTo>
                <a:lnTo>
                  <a:pt x="1095374" y="1085849"/>
                </a:lnTo>
                <a:lnTo>
                  <a:pt x="0" y="1085849"/>
                </a:lnTo>
                <a:close/>
              </a:path>
            </a:pathLst>
          </a:custGeom>
          <a:solidFill>
            <a:srgbClr val="FADA79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90033" y="7018528"/>
            <a:ext cx="1095375" cy="1085850"/>
          </a:xfrm>
          <a:custGeom>
            <a:avLst/>
            <a:gdLst/>
            <a:ahLst/>
            <a:cxnLst/>
            <a:rect l="l" t="t" r="r" b="b"/>
            <a:pathLst>
              <a:path w="1095375" h="1085850">
                <a:moveTo>
                  <a:pt x="0" y="1085849"/>
                </a:moveTo>
                <a:lnTo>
                  <a:pt x="0" y="0"/>
                </a:lnTo>
                <a:lnTo>
                  <a:pt x="1095374" y="0"/>
                </a:lnTo>
                <a:lnTo>
                  <a:pt x="1095374" y="1085849"/>
                </a:lnTo>
                <a:lnTo>
                  <a:pt x="0" y="1085849"/>
                </a:lnTo>
                <a:close/>
              </a:path>
            </a:pathLst>
          </a:custGeom>
          <a:solidFill>
            <a:srgbClr val="FADA79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5929032"/>
            <a:ext cx="1092835" cy="1085850"/>
          </a:xfrm>
          <a:custGeom>
            <a:avLst/>
            <a:gdLst/>
            <a:ahLst/>
            <a:cxnLst/>
            <a:rect l="l" t="t" r="r" b="b"/>
            <a:pathLst>
              <a:path w="1092835" h="1085850">
                <a:moveTo>
                  <a:pt x="1092676" y="0"/>
                </a:moveTo>
                <a:lnTo>
                  <a:pt x="1092676" y="1085849"/>
                </a:lnTo>
                <a:lnTo>
                  <a:pt x="0" y="1085849"/>
                </a:lnTo>
                <a:lnTo>
                  <a:pt x="0" y="0"/>
                </a:lnTo>
                <a:lnTo>
                  <a:pt x="1092676" y="0"/>
                </a:lnTo>
                <a:close/>
              </a:path>
            </a:pathLst>
          </a:custGeom>
          <a:solidFill>
            <a:srgbClr val="FADA79">
              <a:alpha val="1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8108026"/>
            <a:ext cx="1092835" cy="1085850"/>
          </a:xfrm>
          <a:custGeom>
            <a:avLst/>
            <a:gdLst/>
            <a:ahLst/>
            <a:cxnLst/>
            <a:rect l="l" t="t" r="r" b="b"/>
            <a:pathLst>
              <a:path w="1092835" h="1085850">
                <a:moveTo>
                  <a:pt x="1092676" y="0"/>
                </a:moveTo>
                <a:lnTo>
                  <a:pt x="1092676" y="1085849"/>
                </a:lnTo>
                <a:lnTo>
                  <a:pt x="0" y="1085849"/>
                </a:lnTo>
                <a:lnTo>
                  <a:pt x="0" y="0"/>
                </a:lnTo>
                <a:lnTo>
                  <a:pt x="1092676" y="0"/>
                </a:lnTo>
                <a:close/>
              </a:path>
            </a:pathLst>
          </a:custGeom>
          <a:solidFill>
            <a:srgbClr val="FADA79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0033" y="9197523"/>
            <a:ext cx="1095375" cy="1085850"/>
          </a:xfrm>
          <a:custGeom>
            <a:avLst/>
            <a:gdLst/>
            <a:ahLst/>
            <a:cxnLst/>
            <a:rect l="l" t="t" r="r" b="b"/>
            <a:pathLst>
              <a:path w="1095375" h="1085850">
                <a:moveTo>
                  <a:pt x="0" y="1085849"/>
                </a:moveTo>
                <a:lnTo>
                  <a:pt x="0" y="0"/>
                </a:lnTo>
                <a:lnTo>
                  <a:pt x="1095374" y="0"/>
                </a:lnTo>
                <a:lnTo>
                  <a:pt x="1095374" y="1085849"/>
                </a:lnTo>
                <a:lnTo>
                  <a:pt x="0" y="1085849"/>
                </a:lnTo>
                <a:close/>
              </a:path>
            </a:pathLst>
          </a:custGeom>
          <a:solidFill>
            <a:srgbClr val="FADA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8782050" cy="10287000"/>
          </a:xfrm>
          <a:custGeom>
            <a:avLst/>
            <a:gdLst/>
            <a:ahLst/>
            <a:cxnLst/>
            <a:rect l="l" t="t" r="r" b="b"/>
            <a:pathLst>
              <a:path w="8782050" h="10287000">
                <a:moveTo>
                  <a:pt x="8782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782049" y="0"/>
                </a:lnTo>
                <a:lnTo>
                  <a:pt x="8782049" y="10286999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1934" y="3377919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20210" y="2252442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42355" y="1126965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364500" y="1488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>
              <a:alpha val="1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20210" y="1488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>
              <a:alpha val="6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-1934" y="1126965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0" y="0"/>
                </a:moveTo>
                <a:lnTo>
                  <a:pt x="1123949" y="0"/>
                </a:lnTo>
                <a:lnTo>
                  <a:pt x="1123949" y="1123949"/>
                </a:lnTo>
                <a:lnTo>
                  <a:pt x="0" y="1123949"/>
                </a:lnTo>
                <a:lnTo>
                  <a:pt x="0" y="0"/>
                </a:lnTo>
                <a:close/>
              </a:path>
            </a:pathLst>
          </a:custGeom>
          <a:solidFill>
            <a:srgbClr val="FADA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8146" y="390866"/>
            <a:ext cx="14334604" cy="191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0509" y="2970200"/>
            <a:ext cx="9213215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4F4F4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0" spc="145"/>
              <a:t>ESTOU </a:t>
            </a:r>
            <a:r>
              <a:rPr dirty="0" sz="11000" spc="-10"/>
              <a:t>PRESENTE</a:t>
            </a:r>
            <a:endParaRPr sz="11000"/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6602577"/>
            <a:ext cx="102501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30">
                <a:solidFill>
                  <a:srgbClr val="F4F4F4"/>
                </a:solidFill>
                <a:latin typeface="Lucida Sans Unicode"/>
                <a:cs typeface="Lucida Sans Unicode"/>
              </a:rPr>
              <a:t>Sistema</a:t>
            </a:r>
            <a:r>
              <a:rPr dirty="0" sz="35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5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45">
                <a:solidFill>
                  <a:srgbClr val="F4F4F4"/>
                </a:solidFill>
                <a:latin typeface="Lucida Sans Unicode"/>
                <a:cs typeface="Lucida Sans Unicode"/>
              </a:rPr>
              <a:t>controle</a:t>
            </a:r>
            <a:r>
              <a:rPr dirty="0" sz="3500" spc="-1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5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0">
                <a:solidFill>
                  <a:srgbClr val="F4F4F4"/>
                </a:solidFill>
                <a:latin typeface="Lucida Sans Unicode"/>
                <a:cs typeface="Lucida Sans Unicode"/>
              </a:rPr>
              <a:t>frequência</a:t>
            </a:r>
            <a:r>
              <a:rPr dirty="0" sz="3500" spc="-1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F4F4F4"/>
                </a:solidFill>
                <a:latin typeface="Lucida Sans Unicode"/>
                <a:cs typeface="Lucida Sans Unicode"/>
              </a:rPr>
              <a:t>biométrica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30833" y="1030058"/>
            <a:ext cx="551815" cy="562610"/>
          </a:xfrm>
          <a:custGeom>
            <a:avLst/>
            <a:gdLst/>
            <a:ahLst/>
            <a:cxnLst/>
            <a:rect l="l" t="t" r="r" b="b"/>
            <a:pathLst>
              <a:path w="551815" h="562610">
                <a:moveTo>
                  <a:pt x="353707" y="37744"/>
                </a:moveTo>
                <a:lnTo>
                  <a:pt x="331266" y="2895"/>
                </a:lnTo>
                <a:lnTo>
                  <a:pt x="244665" y="0"/>
                </a:lnTo>
                <a:lnTo>
                  <a:pt x="237883" y="254"/>
                </a:lnTo>
                <a:lnTo>
                  <a:pt x="199580" y="12458"/>
                </a:lnTo>
                <a:lnTo>
                  <a:pt x="170675" y="40525"/>
                </a:lnTo>
                <a:lnTo>
                  <a:pt x="1206" y="515975"/>
                </a:lnTo>
                <a:lnTo>
                  <a:pt x="0" y="524725"/>
                </a:lnTo>
                <a:lnTo>
                  <a:pt x="63" y="527659"/>
                </a:lnTo>
                <a:lnTo>
                  <a:pt x="22758" y="559638"/>
                </a:lnTo>
                <a:lnTo>
                  <a:pt x="138709" y="562432"/>
                </a:lnTo>
                <a:lnTo>
                  <a:pt x="144233" y="561606"/>
                </a:lnTo>
                <a:lnTo>
                  <a:pt x="180073" y="536232"/>
                </a:lnTo>
                <a:lnTo>
                  <a:pt x="275818" y="266382"/>
                </a:lnTo>
                <a:lnTo>
                  <a:pt x="351523" y="49212"/>
                </a:lnTo>
                <a:lnTo>
                  <a:pt x="353707" y="37744"/>
                </a:lnTo>
                <a:close/>
              </a:path>
              <a:path w="551815" h="562610">
                <a:moveTo>
                  <a:pt x="551522" y="524700"/>
                </a:moveTo>
                <a:lnTo>
                  <a:pt x="416864" y="135978"/>
                </a:lnTo>
                <a:lnTo>
                  <a:pt x="409295" y="130759"/>
                </a:lnTo>
                <a:lnTo>
                  <a:pt x="404495" y="130759"/>
                </a:lnTo>
                <a:lnTo>
                  <a:pt x="343408" y="287578"/>
                </a:lnTo>
                <a:lnTo>
                  <a:pt x="324485" y="341655"/>
                </a:lnTo>
                <a:lnTo>
                  <a:pt x="318973" y="373075"/>
                </a:lnTo>
                <a:lnTo>
                  <a:pt x="320344" y="388785"/>
                </a:lnTo>
                <a:lnTo>
                  <a:pt x="368947" y="531393"/>
                </a:lnTo>
                <a:lnTo>
                  <a:pt x="396621" y="558241"/>
                </a:lnTo>
                <a:lnTo>
                  <a:pt x="412927" y="562444"/>
                </a:lnTo>
                <a:lnTo>
                  <a:pt x="514515" y="562394"/>
                </a:lnTo>
                <a:lnTo>
                  <a:pt x="517461" y="562394"/>
                </a:lnTo>
                <a:lnTo>
                  <a:pt x="549897" y="536308"/>
                </a:lnTo>
                <a:lnTo>
                  <a:pt x="551472" y="527634"/>
                </a:lnTo>
                <a:lnTo>
                  <a:pt x="551522" y="524700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4294" y="2491729"/>
            <a:ext cx="10429985" cy="459442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851623" y="6850622"/>
            <a:ext cx="3430904" cy="3438525"/>
            <a:chOff x="14851623" y="6850622"/>
            <a:chExt cx="3430904" cy="3438525"/>
          </a:xfrm>
        </p:grpSpPr>
        <p:sp>
          <p:nvSpPr>
            <p:cNvPr id="4" name="object 4" descr=""/>
            <p:cNvSpPr/>
            <p:nvPr/>
          </p:nvSpPr>
          <p:spPr>
            <a:xfrm>
              <a:off x="17425085" y="6850622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567263" y="7710990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709443" y="8571358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EFC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851622" y="9431730"/>
              <a:ext cx="2573020" cy="857250"/>
            </a:xfrm>
            <a:custGeom>
              <a:avLst/>
              <a:gdLst/>
              <a:ahLst/>
              <a:cxnLst/>
              <a:rect l="l" t="t" r="r" b="b"/>
              <a:pathLst>
                <a:path w="2573019" h="857250">
                  <a:moveTo>
                    <a:pt x="85725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  <a:path w="2573019" h="857250">
                  <a:moveTo>
                    <a:pt x="2572880" y="0"/>
                  </a:moveTo>
                  <a:lnTo>
                    <a:pt x="1715630" y="0"/>
                  </a:lnTo>
                  <a:lnTo>
                    <a:pt x="1715630" y="857250"/>
                  </a:lnTo>
                  <a:lnTo>
                    <a:pt x="2572880" y="857250"/>
                  </a:lnTo>
                  <a:lnTo>
                    <a:pt x="2572880" y="0"/>
                  </a:lnTo>
                  <a:close/>
                </a:path>
              </a:pathLst>
            </a:custGeom>
            <a:solidFill>
              <a:srgbClr val="F4A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425085" y="8571358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EFC1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4396" rIns="0" bIns="0" rtlCol="0" vert="horz">
            <a:spAutoFit/>
          </a:bodyPr>
          <a:lstStyle/>
          <a:p>
            <a:pPr marL="2686050">
              <a:lnSpc>
                <a:spcPct val="100000"/>
              </a:lnSpc>
              <a:spcBef>
                <a:spcPts val="100"/>
              </a:spcBef>
            </a:pPr>
            <a:r>
              <a:rPr dirty="0" spc="565"/>
              <a:t>Público-</a:t>
            </a:r>
            <a:r>
              <a:rPr dirty="0" spc="580"/>
              <a:t>alvo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110814" y="7295088"/>
            <a:ext cx="62598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4" b="1">
                <a:solidFill>
                  <a:srgbClr val="F4F4F4"/>
                </a:solidFill>
                <a:latin typeface="Trebuchet MS"/>
                <a:cs typeface="Trebuchet MS"/>
              </a:rPr>
              <a:t>E.</a:t>
            </a:r>
            <a:r>
              <a:rPr dirty="0" sz="3200" spc="-27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-204" b="1">
                <a:solidFill>
                  <a:srgbClr val="F4F4F4"/>
                </a:solidFill>
                <a:latin typeface="Trebuchet MS"/>
                <a:cs typeface="Trebuchet MS"/>
              </a:rPr>
              <a:t>E.</a:t>
            </a:r>
            <a:r>
              <a:rPr dirty="0" sz="3200" spc="-27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245" b="1">
                <a:solidFill>
                  <a:srgbClr val="F4F4F4"/>
                </a:solidFill>
                <a:latin typeface="Trebuchet MS"/>
                <a:cs typeface="Trebuchet MS"/>
              </a:rPr>
              <a:t>Maestro</a:t>
            </a:r>
            <a:r>
              <a:rPr dirty="0" sz="3200" spc="-27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F4F4F4"/>
                </a:solidFill>
                <a:latin typeface="Trebuchet MS"/>
                <a:cs typeface="Trebuchet MS"/>
              </a:rPr>
              <a:t>Heitor</a:t>
            </a:r>
            <a:r>
              <a:rPr dirty="0" sz="3200" spc="-27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F4F4F4"/>
                </a:solidFill>
                <a:latin typeface="Trebuchet MS"/>
                <a:cs typeface="Trebuchet MS"/>
              </a:rPr>
              <a:t>Villa</a:t>
            </a:r>
            <a:r>
              <a:rPr dirty="0" sz="3200" spc="-275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F4F4F4"/>
                </a:solidFill>
                <a:latin typeface="Trebuchet MS"/>
                <a:cs typeface="Trebuchet MS"/>
              </a:rPr>
              <a:t>Lobos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093402"/>
            <a:ext cx="6612516" cy="4097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851623" y="6850622"/>
            <a:ext cx="3430904" cy="3438525"/>
            <a:chOff x="14851623" y="6850622"/>
            <a:chExt cx="3430904" cy="3438525"/>
          </a:xfrm>
        </p:grpSpPr>
        <p:sp>
          <p:nvSpPr>
            <p:cNvPr id="4" name="object 4" descr=""/>
            <p:cNvSpPr/>
            <p:nvPr/>
          </p:nvSpPr>
          <p:spPr>
            <a:xfrm>
              <a:off x="17425085" y="6850622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567263" y="7710990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709443" y="8571358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EFC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851622" y="9431730"/>
              <a:ext cx="2573020" cy="857250"/>
            </a:xfrm>
            <a:custGeom>
              <a:avLst/>
              <a:gdLst/>
              <a:ahLst/>
              <a:cxnLst/>
              <a:rect l="l" t="t" r="r" b="b"/>
              <a:pathLst>
                <a:path w="2573019" h="857250">
                  <a:moveTo>
                    <a:pt x="85725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  <a:path w="2573019" h="857250">
                  <a:moveTo>
                    <a:pt x="2572880" y="0"/>
                  </a:moveTo>
                  <a:lnTo>
                    <a:pt x="1715630" y="0"/>
                  </a:lnTo>
                  <a:lnTo>
                    <a:pt x="1715630" y="857250"/>
                  </a:lnTo>
                  <a:lnTo>
                    <a:pt x="2572880" y="857250"/>
                  </a:lnTo>
                  <a:lnTo>
                    <a:pt x="2572880" y="0"/>
                  </a:lnTo>
                  <a:close/>
                </a:path>
              </a:pathLst>
            </a:custGeom>
            <a:solidFill>
              <a:srgbClr val="F4A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425085" y="8571358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EFC1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 b="0">
                <a:latin typeface="Arial Black"/>
                <a:cs typeface="Arial Black"/>
              </a:rPr>
              <a:t>Um</a:t>
            </a:r>
            <a:r>
              <a:rPr dirty="0" spc="-969" b="0">
                <a:latin typeface="Arial Black"/>
                <a:cs typeface="Arial Black"/>
              </a:rPr>
              <a:t> </a:t>
            </a:r>
            <a:r>
              <a:rPr dirty="0" spc="-204" b="0">
                <a:latin typeface="Arial Black"/>
                <a:cs typeface="Arial Black"/>
              </a:rPr>
              <a:t>pouco</a:t>
            </a:r>
            <a:r>
              <a:rPr dirty="0" spc="-955" b="0">
                <a:latin typeface="Arial Black"/>
                <a:cs typeface="Arial Black"/>
              </a:rPr>
              <a:t> </a:t>
            </a:r>
            <a:r>
              <a:rPr dirty="0" spc="50" b="0">
                <a:latin typeface="Arial Black"/>
                <a:cs typeface="Arial Black"/>
              </a:rPr>
              <a:t>da</a:t>
            </a:r>
            <a:r>
              <a:rPr dirty="0" spc="-955" b="0">
                <a:latin typeface="Arial Black"/>
                <a:cs typeface="Arial Black"/>
              </a:rPr>
              <a:t> </a:t>
            </a:r>
            <a:r>
              <a:rPr dirty="0" spc="-345" b="0">
                <a:latin typeface="Arial Black"/>
                <a:cs typeface="Arial Black"/>
              </a:rPr>
              <a:t>História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490" y="3254057"/>
            <a:ext cx="142875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6490" y="3825557"/>
            <a:ext cx="142875" cy="142874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2434" marR="5080" indent="1556385">
              <a:lnSpc>
                <a:spcPct val="117200"/>
              </a:lnSpc>
              <a:spcBef>
                <a:spcPts val="100"/>
              </a:spcBef>
            </a:pPr>
            <a:r>
              <a:rPr dirty="0" spc="-40"/>
              <a:t>Criada</a:t>
            </a:r>
            <a:r>
              <a:rPr dirty="0" spc="-365"/>
              <a:t> </a:t>
            </a:r>
            <a:r>
              <a:rPr dirty="0" spc="-635"/>
              <a:t>21</a:t>
            </a:r>
            <a:r>
              <a:rPr dirty="0" spc="-360"/>
              <a:t> </a:t>
            </a:r>
            <a:r>
              <a:rPr dirty="0" spc="-85"/>
              <a:t>de</a:t>
            </a:r>
            <a:r>
              <a:rPr dirty="0" spc="-360"/>
              <a:t> </a:t>
            </a:r>
            <a:r>
              <a:rPr dirty="0" spc="-95"/>
              <a:t>janeiro</a:t>
            </a:r>
            <a:r>
              <a:rPr dirty="0" spc="-360"/>
              <a:t> </a:t>
            </a:r>
            <a:r>
              <a:rPr dirty="0" spc="-85"/>
              <a:t>de</a:t>
            </a:r>
            <a:r>
              <a:rPr dirty="0" spc="-360"/>
              <a:t> </a:t>
            </a:r>
            <a:r>
              <a:rPr dirty="0" spc="-425"/>
              <a:t>1987</a:t>
            </a:r>
            <a:r>
              <a:rPr dirty="0" spc="800"/>
              <a:t> </a:t>
            </a:r>
            <a:r>
              <a:rPr dirty="0" spc="-100"/>
              <a:t>Maetro</a:t>
            </a:r>
            <a:r>
              <a:rPr dirty="0" spc="-350"/>
              <a:t> </a:t>
            </a:r>
            <a:r>
              <a:rPr dirty="0" spc="-170"/>
              <a:t>Heitor</a:t>
            </a:r>
            <a:r>
              <a:rPr dirty="0" spc="-350"/>
              <a:t> </a:t>
            </a:r>
            <a:r>
              <a:rPr dirty="0" spc="-120"/>
              <a:t>Villa</a:t>
            </a:r>
            <a:r>
              <a:rPr dirty="0" spc="-350"/>
              <a:t> </a:t>
            </a:r>
            <a:r>
              <a:rPr dirty="0" spc="-210"/>
              <a:t>Lobos</a:t>
            </a:r>
            <a:r>
              <a:rPr dirty="0" spc="-345"/>
              <a:t> </a:t>
            </a:r>
            <a:r>
              <a:rPr dirty="0" spc="785"/>
              <a:t>-</a:t>
            </a:r>
            <a:r>
              <a:rPr dirty="0" spc="-350"/>
              <a:t> </a:t>
            </a:r>
            <a:r>
              <a:rPr dirty="0" spc="-70"/>
              <a:t>música</a:t>
            </a:r>
            <a:r>
              <a:rPr dirty="0" spc="-350"/>
              <a:t> </a:t>
            </a:r>
            <a:r>
              <a:rPr dirty="0" spc="-10"/>
              <a:t>erudita</a:t>
            </a:r>
          </a:p>
          <a:p>
            <a:pPr>
              <a:lnSpc>
                <a:spcPct val="100000"/>
              </a:lnSpc>
              <a:spcBef>
                <a:spcPts val="1245"/>
              </a:spcBef>
            </a:pPr>
          </a:p>
          <a:p>
            <a:pPr algn="ctr" marR="262890">
              <a:lnSpc>
                <a:spcPct val="100000"/>
              </a:lnSpc>
            </a:pPr>
            <a:r>
              <a:rPr dirty="0" spc="-245"/>
              <a:t>“É</a:t>
            </a:r>
            <a:r>
              <a:rPr dirty="0" spc="-360"/>
              <a:t> </a:t>
            </a:r>
            <a:r>
              <a:rPr dirty="0" spc="-130"/>
              <a:t>preciso</a:t>
            </a:r>
            <a:r>
              <a:rPr dirty="0" spc="-355"/>
              <a:t> </a:t>
            </a:r>
            <a:r>
              <a:rPr dirty="0" spc="-110"/>
              <a:t>fazer</a:t>
            </a:r>
            <a:r>
              <a:rPr dirty="0" spc="-355"/>
              <a:t> </a:t>
            </a:r>
            <a:r>
              <a:rPr dirty="0" spc="-114"/>
              <a:t>o</a:t>
            </a:r>
            <a:r>
              <a:rPr dirty="0" spc="-355"/>
              <a:t> </a:t>
            </a:r>
            <a:r>
              <a:rPr dirty="0"/>
              <a:t>mundo</a:t>
            </a:r>
            <a:r>
              <a:rPr dirty="0" spc="-355"/>
              <a:t> </a:t>
            </a:r>
            <a:r>
              <a:rPr dirty="0" spc="-114"/>
              <a:t>inteiro</a:t>
            </a:r>
            <a:r>
              <a:rPr dirty="0" spc="-355"/>
              <a:t> </a:t>
            </a:r>
            <a:r>
              <a:rPr dirty="0" spc="-10"/>
              <a:t>cantar.</a:t>
            </a:r>
          </a:p>
          <a:p>
            <a:pPr algn="ctr" marL="12700" marR="275590">
              <a:lnSpc>
                <a:spcPct val="125000"/>
              </a:lnSpc>
            </a:pPr>
            <a:r>
              <a:rPr dirty="0" spc="-155"/>
              <a:t>A</a:t>
            </a:r>
            <a:r>
              <a:rPr dirty="0" spc="-370"/>
              <a:t> </a:t>
            </a:r>
            <a:r>
              <a:rPr dirty="0" spc="-70"/>
              <a:t>música</a:t>
            </a:r>
            <a:r>
              <a:rPr dirty="0" spc="-370"/>
              <a:t> </a:t>
            </a:r>
            <a:r>
              <a:rPr dirty="0" spc="-180"/>
              <a:t>é</a:t>
            </a:r>
            <a:r>
              <a:rPr dirty="0" spc="-365"/>
              <a:t> </a:t>
            </a:r>
            <a:r>
              <a:rPr dirty="0" spc="-80"/>
              <a:t>tão</a:t>
            </a:r>
            <a:r>
              <a:rPr dirty="0" spc="-370"/>
              <a:t> </a:t>
            </a:r>
            <a:r>
              <a:rPr dirty="0" spc="-105"/>
              <a:t>útil</a:t>
            </a:r>
            <a:r>
              <a:rPr dirty="0" spc="-370"/>
              <a:t> </a:t>
            </a:r>
            <a:r>
              <a:rPr dirty="0" spc="-45"/>
              <a:t>quanto</a:t>
            </a:r>
            <a:r>
              <a:rPr dirty="0" spc="-365"/>
              <a:t> </a:t>
            </a:r>
            <a:r>
              <a:rPr dirty="0" spc="-114"/>
              <a:t>o</a:t>
            </a:r>
            <a:r>
              <a:rPr dirty="0" spc="-370"/>
              <a:t> </a:t>
            </a:r>
            <a:r>
              <a:rPr dirty="0" spc="-30"/>
              <a:t>pão</a:t>
            </a:r>
            <a:r>
              <a:rPr dirty="0" spc="-365"/>
              <a:t> </a:t>
            </a:r>
            <a:r>
              <a:rPr dirty="0" spc="-180"/>
              <a:t>e</a:t>
            </a:r>
            <a:r>
              <a:rPr dirty="0" spc="-370"/>
              <a:t> </a:t>
            </a:r>
            <a:r>
              <a:rPr dirty="0"/>
              <a:t>a</a:t>
            </a:r>
            <a:r>
              <a:rPr dirty="0" spc="-370"/>
              <a:t> </a:t>
            </a:r>
            <a:r>
              <a:rPr dirty="0" spc="-10"/>
              <a:t>água.” </a:t>
            </a:r>
            <a:r>
              <a:rPr dirty="0" spc="-114"/>
              <a:t>Maestro</a:t>
            </a:r>
            <a:r>
              <a:rPr dirty="0" spc="-345"/>
              <a:t> </a:t>
            </a:r>
            <a:r>
              <a:rPr dirty="0" spc="-170"/>
              <a:t>Heitor</a:t>
            </a:r>
            <a:r>
              <a:rPr dirty="0" spc="-335"/>
              <a:t> </a:t>
            </a:r>
            <a:r>
              <a:rPr dirty="0" spc="-120"/>
              <a:t>Villa</a:t>
            </a:r>
            <a:r>
              <a:rPr dirty="0" spc="-330"/>
              <a:t> </a:t>
            </a:r>
            <a:r>
              <a:rPr dirty="0" spc="-10"/>
              <a:t>Lobos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5084" y="4303314"/>
            <a:ext cx="443357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810" b="1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8000" spc="-715" b="1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8000" spc="605" b="1">
                <a:solidFill>
                  <a:srgbClr val="181818"/>
                </a:solidFill>
                <a:latin typeface="Trebuchet MS"/>
                <a:cs typeface="Trebuchet MS"/>
              </a:rPr>
              <a:t>escola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244" y="3537206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0370" y="3283238"/>
            <a:ext cx="45675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00" b="0">
                <a:latin typeface="Trebuchet MS"/>
                <a:cs typeface="Trebuchet MS"/>
              </a:rPr>
              <a:t>Período</a:t>
            </a:r>
            <a:r>
              <a:rPr dirty="0" sz="4000" spc="-135" b="0">
                <a:latin typeface="Trebuchet MS"/>
                <a:cs typeface="Trebuchet MS"/>
              </a:rPr>
              <a:t> </a:t>
            </a:r>
            <a:r>
              <a:rPr dirty="0" sz="4000" spc="500" b="0">
                <a:latin typeface="Trebuchet MS"/>
                <a:cs typeface="Trebuchet MS"/>
              </a:rPr>
              <a:t>das</a:t>
            </a:r>
            <a:r>
              <a:rPr dirty="0" sz="4000" spc="-135" b="0">
                <a:latin typeface="Trebuchet MS"/>
                <a:cs typeface="Trebuchet MS"/>
              </a:rPr>
              <a:t> </a:t>
            </a:r>
            <a:r>
              <a:rPr dirty="0" sz="4000" spc="345" b="0">
                <a:latin typeface="Trebuchet MS"/>
                <a:cs typeface="Trebuchet MS"/>
              </a:rPr>
              <a:t>aulas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244" y="6076886"/>
            <a:ext cx="180975" cy="1809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040370" y="5822918"/>
            <a:ext cx="43764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305">
                <a:solidFill>
                  <a:srgbClr val="F4F4F4"/>
                </a:solidFill>
                <a:latin typeface="Trebuchet MS"/>
                <a:cs typeface="Trebuchet MS"/>
              </a:rPr>
              <a:t>Etapas</a:t>
            </a:r>
            <a:r>
              <a:rPr dirty="0" sz="40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000" spc="370">
                <a:solidFill>
                  <a:srgbClr val="F4F4F4"/>
                </a:solidFill>
                <a:latin typeface="Trebuchet MS"/>
                <a:cs typeface="Trebuchet MS"/>
              </a:rPr>
              <a:t>de</a:t>
            </a:r>
            <a:r>
              <a:rPr dirty="0" sz="4000" spc="-1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4000" spc="275">
                <a:solidFill>
                  <a:srgbClr val="F4F4F4"/>
                </a:solidFill>
                <a:latin typeface="Trebuchet MS"/>
                <a:cs typeface="Trebuchet MS"/>
              </a:rPr>
              <a:t>ensino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05825" cy="10287000"/>
            <a:chOff x="0" y="0"/>
            <a:chExt cx="850582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505825" cy="10287000"/>
            </a:xfrm>
            <a:custGeom>
              <a:avLst/>
              <a:gdLst/>
              <a:ahLst/>
              <a:cxnLst/>
              <a:rect l="l" t="t" r="r" b="b"/>
              <a:pathLst>
                <a:path w="8505825" h="10287000">
                  <a:moveTo>
                    <a:pt x="85058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05824" y="0"/>
                  </a:lnTo>
                  <a:lnTo>
                    <a:pt x="8505824" y="10286999"/>
                  </a:lnTo>
                  <a:close/>
                </a:path>
              </a:pathLst>
            </a:custGeom>
            <a:solidFill>
              <a:srgbClr val="F4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4239" y="1646301"/>
              <a:ext cx="3497211" cy="34971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027" y="5143500"/>
              <a:ext cx="3497198" cy="349719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479336" y="203988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04432" y="2817085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29529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54625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18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04432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79336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5014" rIns="0" bIns="0" rtlCol="0" vert="horz">
            <a:spAutoFit/>
          </a:bodyPr>
          <a:lstStyle/>
          <a:p>
            <a:pPr marL="6743065">
              <a:lnSpc>
                <a:spcPct val="100000"/>
              </a:lnSpc>
              <a:spcBef>
                <a:spcPts val="100"/>
              </a:spcBef>
            </a:pPr>
            <a:r>
              <a:rPr dirty="0" spc="605"/>
              <a:t>Problemas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4456818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6541894"/>
            <a:ext cx="104775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8626969"/>
            <a:ext cx="104775" cy="1047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687323" y="3515600"/>
            <a:ext cx="5678805" cy="533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25" b="1">
                <a:solidFill>
                  <a:srgbClr val="F4F4F4"/>
                </a:solidFill>
                <a:latin typeface="Trebuchet MS"/>
                <a:cs typeface="Trebuchet MS"/>
              </a:rPr>
              <a:t>Problema</a:t>
            </a:r>
            <a:r>
              <a:rPr dirty="0" sz="3200" spc="-29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-725" b="1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508634">
              <a:lnSpc>
                <a:spcPct val="100000"/>
              </a:lnSpc>
              <a:spcBef>
                <a:spcPts val="2370"/>
              </a:spcBef>
            </a:pP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Controle</a:t>
            </a:r>
            <a:r>
              <a:rPr dirty="0" sz="2300" spc="-4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5">
                <a:solidFill>
                  <a:srgbClr val="F4F4F4"/>
                </a:solidFill>
                <a:latin typeface="Lucida Sans Unicode"/>
                <a:cs typeface="Lucida Sans Unicode"/>
              </a:rPr>
              <a:t>evasão</a:t>
            </a:r>
            <a:r>
              <a:rPr dirty="0" sz="2300" spc="-4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4F4F4"/>
                </a:solidFill>
                <a:latin typeface="Lucida Sans Unicode"/>
                <a:cs typeface="Lucida Sans Unicode"/>
              </a:rPr>
              <a:t>escolar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200" spc="225" b="1">
                <a:solidFill>
                  <a:srgbClr val="F4F4F4"/>
                </a:solidFill>
                <a:latin typeface="Trebuchet MS"/>
                <a:cs typeface="Trebuchet MS"/>
              </a:rPr>
              <a:t>Problema</a:t>
            </a:r>
            <a:r>
              <a:rPr dirty="0" sz="3200" spc="-29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-50" b="1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endParaRPr sz="3200">
              <a:latin typeface="Trebuchet MS"/>
              <a:cs typeface="Trebuchet MS"/>
            </a:endParaRPr>
          </a:p>
          <a:p>
            <a:pPr marL="508634">
              <a:lnSpc>
                <a:spcPct val="100000"/>
              </a:lnSpc>
              <a:spcBef>
                <a:spcPts val="2375"/>
              </a:spcBef>
            </a:pP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Controle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4F4F4"/>
                </a:solidFill>
                <a:latin typeface="Lucida Sans Unicode"/>
                <a:cs typeface="Lucida Sans Unicode"/>
              </a:rPr>
              <a:t>entrega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4F4F4"/>
                </a:solidFill>
                <a:latin typeface="Lucida Sans Unicode"/>
                <a:cs typeface="Lucida Sans Unicode"/>
              </a:rPr>
              <a:t>das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4F4F4"/>
                </a:solidFill>
                <a:latin typeface="Lucida Sans Unicode"/>
                <a:cs typeface="Lucida Sans Unicode"/>
              </a:rPr>
              <a:t>merendas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200" spc="225" b="1">
                <a:solidFill>
                  <a:srgbClr val="F4F4F4"/>
                </a:solidFill>
                <a:latin typeface="Trebuchet MS"/>
                <a:cs typeface="Trebuchet MS"/>
              </a:rPr>
              <a:t>Problema</a:t>
            </a:r>
            <a:r>
              <a:rPr dirty="0" sz="3200" spc="-29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3200" spc="5" b="1">
                <a:solidFill>
                  <a:srgbClr val="F4F4F4"/>
                </a:solidFill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  <a:p>
            <a:pPr marL="508634">
              <a:lnSpc>
                <a:spcPct val="100000"/>
              </a:lnSpc>
              <a:spcBef>
                <a:spcPts val="2375"/>
              </a:spcBef>
            </a:pP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Controle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acesso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65">
                <a:solidFill>
                  <a:srgbClr val="F4F4F4"/>
                </a:solidFill>
                <a:latin typeface="Lucida Sans Unicode"/>
                <a:cs typeface="Lucida Sans Unicode"/>
              </a:rPr>
              <a:t>à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4F4F4"/>
                </a:solidFill>
                <a:latin typeface="Lucida Sans Unicode"/>
                <a:cs typeface="Lucida Sans Unicode"/>
              </a:rPr>
              <a:t>escola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05825" cy="10287000"/>
            <a:chOff x="0" y="0"/>
            <a:chExt cx="850582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505825" cy="10287000"/>
            </a:xfrm>
            <a:custGeom>
              <a:avLst/>
              <a:gdLst/>
              <a:ahLst/>
              <a:cxnLst/>
              <a:rect l="l" t="t" r="r" b="b"/>
              <a:pathLst>
                <a:path w="8505825" h="10287000">
                  <a:moveTo>
                    <a:pt x="85058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05824" y="0"/>
                  </a:lnTo>
                  <a:lnTo>
                    <a:pt x="8505824" y="10286999"/>
                  </a:lnTo>
                  <a:close/>
                </a:path>
              </a:pathLst>
            </a:custGeom>
            <a:solidFill>
              <a:srgbClr val="F4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4239" y="1646301"/>
              <a:ext cx="3497211" cy="349719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027" y="5143500"/>
              <a:ext cx="3497211" cy="349719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479336" y="203988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04432" y="2817085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29529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54625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18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04432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79336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5014" rIns="0" bIns="0" rtlCol="0" vert="horz">
            <a:spAutoFit/>
          </a:bodyPr>
          <a:lstStyle/>
          <a:p>
            <a:pPr marL="7219950">
              <a:lnSpc>
                <a:spcPct val="100000"/>
              </a:lnSpc>
              <a:spcBef>
                <a:spcPts val="100"/>
              </a:spcBef>
            </a:pPr>
            <a:r>
              <a:rPr dirty="0" spc="560"/>
              <a:t>Soluções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4101637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5216062"/>
            <a:ext cx="104775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8622" y="6297103"/>
            <a:ext cx="104775" cy="1047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0183814" y="3928269"/>
            <a:ext cx="6759575" cy="296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42439">
              <a:lnSpc>
                <a:spcPct val="106000"/>
              </a:lnSpc>
              <a:spcBef>
                <a:spcPts val="100"/>
              </a:spcBef>
            </a:pPr>
            <a:r>
              <a:rPr dirty="0" sz="2300" spc="100">
                <a:solidFill>
                  <a:srgbClr val="F4F4F4"/>
                </a:solidFill>
                <a:latin typeface="Lucida Sans Unicode"/>
                <a:cs typeface="Lucida Sans Unicode"/>
              </a:rPr>
              <a:t>Implementação</a:t>
            </a:r>
            <a:r>
              <a:rPr dirty="0" sz="2300" spc="-9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8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4F4F4"/>
                </a:solidFill>
                <a:latin typeface="Lucida Sans Unicode"/>
                <a:cs typeface="Lucida Sans Unicode"/>
              </a:rPr>
              <a:t>Catracas</a:t>
            </a:r>
            <a:r>
              <a:rPr dirty="0" sz="2300" spc="-9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4F4F4"/>
                </a:solidFill>
                <a:latin typeface="Lucida Sans Unicode"/>
                <a:cs typeface="Lucida Sans Unicode"/>
              </a:rPr>
              <a:t>com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identificadores</a:t>
            </a:r>
            <a:r>
              <a:rPr dirty="0" sz="2300" spc="3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biométricos.</a:t>
            </a: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06000"/>
              </a:lnSpc>
              <a:spcBef>
                <a:spcPts val="2920"/>
              </a:spcBef>
            </a:pPr>
            <a:r>
              <a:rPr dirty="0" sz="2300" spc="50">
                <a:solidFill>
                  <a:srgbClr val="F4F4F4"/>
                </a:solidFill>
                <a:latin typeface="Lucida Sans Unicode"/>
                <a:cs typeface="Lucida Sans Unicode"/>
              </a:rPr>
              <a:t>Interligação</a:t>
            </a:r>
            <a:r>
              <a:rPr dirty="0" sz="2300" spc="-11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4F4F4"/>
                </a:solidFill>
                <a:latin typeface="Lucida Sans Unicode"/>
                <a:cs typeface="Lucida Sans Unicode"/>
              </a:rPr>
              <a:t>do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registro</a:t>
            </a:r>
            <a:r>
              <a:rPr dirty="0" sz="2300" spc="-11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4F4F4"/>
                </a:solidFill>
                <a:latin typeface="Lucida Sans Unicode"/>
                <a:cs typeface="Lucida Sans Unicode"/>
              </a:rPr>
              <a:t>entrada</a:t>
            </a:r>
            <a:r>
              <a:rPr dirty="0" sz="2300" spc="-11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4F4F4"/>
                </a:solidFill>
                <a:latin typeface="Lucida Sans Unicode"/>
                <a:cs typeface="Lucida Sans Unicode"/>
              </a:rPr>
              <a:t>e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5">
                <a:solidFill>
                  <a:srgbClr val="F4F4F4"/>
                </a:solidFill>
                <a:latin typeface="Lucida Sans Unicode"/>
                <a:cs typeface="Lucida Sans Unicode"/>
              </a:rPr>
              <a:t>saída</a:t>
            </a:r>
            <a:r>
              <a:rPr dirty="0" sz="2300" spc="-11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0">
                <a:solidFill>
                  <a:srgbClr val="F4F4F4"/>
                </a:solidFill>
                <a:latin typeface="Lucida Sans Unicode"/>
                <a:cs typeface="Lucida Sans Unicode"/>
              </a:rPr>
              <a:t>ao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controle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4F4F4"/>
                </a:solidFill>
                <a:latin typeface="Lucida Sans Unicode"/>
                <a:cs typeface="Lucida Sans Unicode"/>
              </a:rPr>
              <a:t>frequência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4F4F4"/>
                </a:solidFill>
                <a:latin typeface="Lucida Sans Unicode"/>
                <a:cs typeface="Lucida Sans Unicode"/>
              </a:rPr>
              <a:t>dos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estudantes.</a:t>
            </a:r>
            <a:endParaRPr sz="2300">
              <a:latin typeface="Lucida Sans Unicode"/>
              <a:cs typeface="Lucida Sans Unicode"/>
            </a:endParaRPr>
          </a:p>
          <a:p>
            <a:pPr marL="12700" marR="150495">
              <a:lnSpc>
                <a:spcPct val="106000"/>
              </a:lnSpc>
              <a:spcBef>
                <a:spcPts val="2665"/>
              </a:spcBef>
            </a:pPr>
            <a:r>
              <a:rPr dirty="0" sz="2300" spc="80">
                <a:solidFill>
                  <a:srgbClr val="F4F4F4"/>
                </a:solidFill>
                <a:latin typeface="Lucida Sans Unicode"/>
                <a:cs typeface="Lucida Sans Unicode"/>
              </a:rPr>
              <a:t>Integração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4F4F4"/>
                </a:solidFill>
                <a:latin typeface="Lucida Sans Unicode"/>
                <a:cs typeface="Lucida Sans Unicode"/>
              </a:rPr>
              <a:t>dos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registros</a:t>
            </a:r>
            <a:r>
              <a:rPr dirty="0" sz="2300" spc="-10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4F4F4"/>
                </a:solidFill>
                <a:latin typeface="Lucida Sans Unicode"/>
                <a:cs typeface="Lucida Sans Unicode"/>
              </a:rPr>
              <a:t>entrada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55">
                <a:solidFill>
                  <a:srgbClr val="F4F4F4"/>
                </a:solidFill>
                <a:latin typeface="Lucida Sans Unicode"/>
                <a:cs typeface="Lucida Sans Unicode"/>
              </a:rPr>
              <a:t>com</a:t>
            </a:r>
            <a:r>
              <a:rPr dirty="0" sz="2300" spc="-10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0">
                <a:solidFill>
                  <a:srgbClr val="F4F4F4"/>
                </a:solidFill>
                <a:latin typeface="Lucida Sans Unicode"/>
                <a:cs typeface="Lucida Sans Unicode"/>
              </a:rPr>
              <a:t>um </a:t>
            </a:r>
            <a:r>
              <a:rPr dirty="0" sz="2300" spc="70">
                <a:solidFill>
                  <a:srgbClr val="F4F4F4"/>
                </a:solidFill>
                <a:latin typeface="Lucida Sans Unicode"/>
                <a:cs typeface="Lucida Sans Unicode"/>
              </a:rPr>
              <a:t>sistema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10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4F4F4"/>
                </a:solidFill>
                <a:latin typeface="Lucida Sans Unicode"/>
                <a:cs typeface="Lucida Sans Unicode"/>
              </a:rPr>
              <a:t>gerenciamento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2300" spc="-10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cozinha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05825" cy="10287000"/>
            <a:chOff x="0" y="0"/>
            <a:chExt cx="850582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505825" cy="10287000"/>
            </a:xfrm>
            <a:custGeom>
              <a:avLst/>
              <a:gdLst/>
              <a:ahLst/>
              <a:cxnLst/>
              <a:rect l="l" t="t" r="r" b="b"/>
              <a:pathLst>
                <a:path w="8505825" h="10287000">
                  <a:moveTo>
                    <a:pt x="85058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05824" y="0"/>
                  </a:lnTo>
                  <a:lnTo>
                    <a:pt x="8505824" y="10286999"/>
                  </a:lnTo>
                  <a:close/>
                </a:path>
              </a:pathLst>
            </a:custGeom>
            <a:solidFill>
              <a:srgbClr val="F4A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4239" y="1646301"/>
              <a:ext cx="3497198" cy="349719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479336" y="203988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04432" y="2817085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29529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54625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18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04432" y="4371494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>
                <a:alpha val="6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79336" y="3594290"/>
              <a:ext cx="771525" cy="781050"/>
            </a:xfrm>
            <a:custGeom>
              <a:avLst/>
              <a:gdLst/>
              <a:ahLst/>
              <a:cxnLst/>
              <a:rect l="l" t="t" r="r" b="b"/>
              <a:pathLst>
                <a:path w="771525" h="781050">
                  <a:moveTo>
                    <a:pt x="771524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771524" y="0"/>
                  </a:lnTo>
                  <a:lnTo>
                    <a:pt x="771524" y="781049"/>
                  </a:lnTo>
                  <a:close/>
                </a:path>
              </a:pathLst>
            </a:custGeom>
            <a:solidFill>
              <a:srgbClr val="FADA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5014" rIns="0" bIns="0" rtlCol="0" vert="horz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dirty="0" spc="635"/>
              <a:t>Implementações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4348" y="3969522"/>
            <a:ext cx="133349" cy="1333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57285" y="6520026"/>
            <a:ext cx="142874" cy="1428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57285" y="7015326"/>
            <a:ext cx="142874" cy="1428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7285" y="7510626"/>
            <a:ext cx="142874" cy="1428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7285" y="8005926"/>
            <a:ext cx="142874" cy="1428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57285" y="8501226"/>
            <a:ext cx="142874" cy="14287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0582970" y="3775847"/>
            <a:ext cx="6435725" cy="501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100"/>
              </a:spcBef>
            </a:pPr>
            <a:r>
              <a:rPr dirty="0" sz="3000" spc="200">
                <a:solidFill>
                  <a:srgbClr val="F4F4F4"/>
                </a:solidFill>
                <a:latin typeface="Lucida Sans Unicode"/>
                <a:cs typeface="Lucida Sans Unicode"/>
              </a:rPr>
              <a:t>Catraca</a:t>
            </a:r>
            <a:r>
              <a:rPr dirty="0" sz="3000" spc="-13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F4F4F4"/>
                </a:solidFill>
                <a:latin typeface="Lucida Sans Unicode"/>
                <a:cs typeface="Lucida Sans Unicode"/>
              </a:rPr>
              <a:t>Acesso</a:t>
            </a:r>
            <a:r>
              <a:rPr dirty="0" sz="3000" spc="-13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F4F4F4"/>
                </a:solidFill>
                <a:latin typeface="Lucida Sans Unicode"/>
                <a:cs typeface="Lucida Sans Unicode"/>
              </a:rPr>
              <a:t>Biométrica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810"/>
              </a:spcBef>
            </a:pPr>
            <a:endParaRPr sz="3000">
              <a:latin typeface="Lucida Sans Unicode"/>
              <a:cs typeface="Lucida Sans Unicode"/>
            </a:endParaRPr>
          </a:p>
          <a:p>
            <a:pPr algn="ctr" marL="12065" marR="647700">
              <a:lnSpc>
                <a:spcPct val="108300"/>
              </a:lnSpc>
            </a:pPr>
            <a:r>
              <a:rPr dirty="0" sz="3000" spc="114">
                <a:solidFill>
                  <a:srgbClr val="F4F4F4"/>
                </a:solidFill>
                <a:latin typeface="Lucida Sans Unicode"/>
                <a:cs typeface="Lucida Sans Unicode"/>
              </a:rPr>
              <a:t>Sistema</a:t>
            </a:r>
            <a:r>
              <a:rPr dirty="0" sz="3000" spc="-1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4F4F4"/>
                </a:solidFill>
                <a:latin typeface="Lucida Sans Unicode"/>
                <a:cs typeface="Lucida Sans Unicode"/>
              </a:rPr>
              <a:t>ERP</a:t>
            </a:r>
            <a:r>
              <a:rPr dirty="0" sz="30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04">
                <a:solidFill>
                  <a:srgbClr val="F4F4F4"/>
                </a:solidFill>
                <a:latin typeface="Lucida Sans Unicode"/>
                <a:cs typeface="Lucida Sans Unicode"/>
              </a:rPr>
              <a:t>com</a:t>
            </a:r>
            <a:r>
              <a:rPr dirty="0" sz="30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85">
                <a:solidFill>
                  <a:srgbClr val="F4F4F4"/>
                </a:solidFill>
                <a:latin typeface="Lucida Sans Unicode"/>
                <a:cs typeface="Lucida Sans Unicode"/>
              </a:rPr>
              <a:t>as</a:t>
            </a:r>
            <a:r>
              <a:rPr dirty="0" sz="3000" spc="-1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F4F4F4"/>
                </a:solidFill>
                <a:latin typeface="Lucida Sans Unicode"/>
                <a:cs typeface="Lucida Sans Unicode"/>
              </a:rPr>
              <a:t>seguintes </a:t>
            </a:r>
            <a:r>
              <a:rPr dirty="0" sz="3000" spc="65">
                <a:solidFill>
                  <a:srgbClr val="F4F4F4"/>
                </a:solidFill>
                <a:latin typeface="Lucida Sans Unicode"/>
                <a:cs typeface="Lucida Sans Unicode"/>
              </a:rPr>
              <a:t>características:</a:t>
            </a:r>
            <a:endParaRPr sz="3000">
              <a:latin typeface="Lucida Sans Unicode"/>
              <a:cs typeface="Lucida Sans Unicode"/>
            </a:endParaRPr>
          </a:p>
          <a:p>
            <a:pPr algn="ctr" marL="1188085" marR="527685" indent="-635">
              <a:lnSpc>
                <a:spcPct val="108300"/>
              </a:lnSpc>
            </a:pPr>
            <a:r>
              <a:rPr dirty="0" sz="3000" spc="125">
                <a:solidFill>
                  <a:srgbClr val="F4F4F4"/>
                </a:solidFill>
                <a:latin typeface="Lucida Sans Unicode"/>
                <a:cs typeface="Lucida Sans Unicode"/>
              </a:rPr>
              <a:t>Cadastro</a:t>
            </a:r>
            <a:r>
              <a:rPr dirty="0" sz="3000" spc="-1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F4F4F4"/>
                </a:solidFill>
                <a:latin typeface="Lucida Sans Unicode"/>
                <a:cs typeface="Lucida Sans Unicode"/>
              </a:rPr>
              <a:t>aluno </a:t>
            </a:r>
            <a:r>
              <a:rPr dirty="0" sz="3000" spc="125">
                <a:solidFill>
                  <a:srgbClr val="F4F4F4"/>
                </a:solidFill>
                <a:latin typeface="Lucida Sans Unicode"/>
                <a:cs typeface="Lucida Sans Unicode"/>
              </a:rPr>
              <a:t>Cadastro</a:t>
            </a:r>
            <a:r>
              <a:rPr dirty="0" sz="3000" spc="-1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4F4F4"/>
                </a:solidFill>
                <a:latin typeface="Lucida Sans Unicode"/>
                <a:cs typeface="Lucida Sans Unicode"/>
              </a:rPr>
              <a:t>professores </a:t>
            </a:r>
            <a:r>
              <a:rPr dirty="0" sz="3000" spc="125">
                <a:solidFill>
                  <a:srgbClr val="F4F4F4"/>
                </a:solidFill>
                <a:latin typeface="Lucida Sans Unicode"/>
                <a:cs typeface="Lucida Sans Unicode"/>
              </a:rPr>
              <a:t>Cadastro</a:t>
            </a:r>
            <a:r>
              <a:rPr dirty="0" sz="3000" spc="-1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4F4F4"/>
                </a:solidFill>
                <a:latin typeface="Lucida Sans Unicode"/>
                <a:cs typeface="Lucida Sans Unicode"/>
              </a:rPr>
              <a:t>alimentos</a:t>
            </a:r>
            <a:endParaRPr sz="3000">
              <a:latin typeface="Lucida Sans Unicode"/>
              <a:cs typeface="Lucida Sans Unicode"/>
            </a:endParaRPr>
          </a:p>
          <a:p>
            <a:pPr algn="ctr" marL="665480" marR="5080">
              <a:lnSpc>
                <a:spcPct val="108300"/>
              </a:lnSpc>
            </a:pPr>
            <a:r>
              <a:rPr dirty="0" sz="3000" spc="114">
                <a:solidFill>
                  <a:srgbClr val="F4F4F4"/>
                </a:solidFill>
                <a:latin typeface="Lucida Sans Unicode"/>
                <a:cs typeface="Lucida Sans Unicode"/>
              </a:rPr>
              <a:t>Gerenciamento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F4F4F4"/>
                </a:solidFill>
                <a:latin typeface="Lucida Sans Unicode"/>
                <a:cs typeface="Lucida Sans Unicode"/>
              </a:rPr>
              <a:t>frequência </a:t>
            </a:r>
            <a:r>
              <a:rPr dirty="0" sz="3000" spc="114">
                <a:solidFill>
                  <a:srgbClr val="F4F4F4"/>
                </a:solidFill>
                <a:latin typeface="Lucida Sans Unicode"/>
                <a:cs typeface="Lucida Sans Unicode"/>
              </a:rPr>
              <a:t>Gerenciamento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F4F4F4"/>
                </a:solidFill>
                <a:latin typeface="Lucida Sans Unicode"/>
                <a:cs typeface="Lucida Sans Unicode"/>
              </a:rPr>
              <a:t>de</a:t>
            </a:r>
            <a:r>
              <a:rPr dirty="0" sz="3000" spc="-13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4F4F4"/>
                </a:solidFill>
                <a:latin typeface="Lucida Sans Unicode"/>
                <a:cs typeface="Lucida Sans Unicode"/>
              </a:rPr>
              <a:t>Cozinha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7177518"/>
            <a:ext cx="49650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630" b="1">
                <a:solidFill>
                  <a:srgbClr val="181818"/>
                </a:solidFill>
                <a:latin typeface="Trebuchet MS"/>
                <a:cs typeface="Trebuchet MS"/>
              </a:rPr>
              <a:t>Obrigado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91" y="4872118"/>
            <a:ext cx="104775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91" y="5243593"/>
            <a:ext cx="104775" cy="104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91" y="5615068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91" y="5986543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91" y="6358018"/>
            <a:ext cx="104775" cy="1047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835591" y="3860893"/>
            <a:ext cx="2617470" cy="2720975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3200" spc="65" b="1">
                <a:solidFill>
                  <a:srgbClr val="181818"/>
                </a:solidFill>
                <a:latin typeface="Trebuchet MS"/>
                <a:cs typeface="Trebuchet MS"/>
              </a:rPr>
              <a:t>Equipe:</a:t>
            </a:r>
            <a:endParaRPr sz="3200">
              <a:latin typeface="Trebuchet MS"/>
              <a:cs typeface="Trebuchet MS"/>
            </a:endParaRPr>
          </a:p>
          <a:p>
            <a:pPr marL="508634" marR="5080">
              <a:lnSpc>
                <a:spcPct val="106000"/>
              </a:lnSpc>
              <a:spcBef>
                <a:spcPts val="1055"/>
              </a:spcBef>
            </a:pPr>
            <a:r>
              <a:rPr dirty="0" sz="2300" spc="-70">
                <a:solidFill>
                  <a:srgbClr val="181818"/>
                </a:solidFill>
                <a:latin typeface="Lucida Sans Unicode"/>
                <a:cs typeface="Lucida Sans Unicode"/>
              </a:rPr>
              <a:t>Enzo</a:t>
            </a:r>
            <a:r>
              <a:rPr dirty="0" sz="2300" spc="-10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181818"/>
                </a:solidFill>
                <a:latin typeface="Lucida Sans Unicode"/>
                <a:cs typeface="Lucida Sans Unicode"/>
              </a:rPr>
              <a:t>Guenka </a:t>
            </a:r>
            <a:r>
              <a:rPr dirty="0" sz="2300">
                <a:solidFill>
                  <a:srgbClr val="181818"/>
                </a:solidFill>
                <a:latin typeface="Lucida Sans Unicode"/>
                <a:cs typeface="Lucida Sans Unicode"/>
              </a:rPr>
              <a:t>Eraldo</a:t>
            </a:r>
            <a:r>
              <a:rPr dirty="0" sz="2300" spc="2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81818"/>
                </a:solidFill>
                <a:latin typeface="Lucida Sans Unicode"/>
                <a:cs typeface="Lucida Sans Unicode"/>
              </a:rPr>
              <a:t>Ferreira </a:t>
            </a:r>
            <a:r>
              <a:rPr dirty="0" sz="2300">
                <a:solidFill>
                  <a:srgbClr val="181818"/>
                </a:solidFill>
                <a:latin typeface="Lucida Sans Unicode"/>
                <a:cs typeface="Lucida Sans Unicode"/>
              </a:rPr>
              <a:t>Felipe</a:t>
            </a:r>
            <a:r>
              <a:rPr dirty="0" sz="2300" spc="-7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5">
                <a:solidFill>
                  <a:srgbClr val="181818"/>
                </a:solidFill>
                <a:latin typeface="Lucida Sans Unicode"/>
                <a:cs typeface="Lucida Sans Unicode"/>
              </a:rPr>
              <a:t>Braiani </a:t>
            </a:r>
            <a:r>
              <a:rPr dirty="0" sz="2300" spc="-25">
                <a:solidFill>
                  <a:srgbClr val="181818"/>
                </a:solidFill>
                <a:latin typeface="Lucida Sans Unicode"/>
                <a:cs typeface="Lucida Sans Unicode"/>
              </a:rPr>
              <a:t>Filipe</a:t>
            </a:r>
            <a:r>
              <a:rPr dirty="0" sz="2300" spc="-145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181818"/>
                </a:solidFill>
                <a:latin typeface="Lucida Sans Unicode"/>
                <a:cs typeface="Lucida Sans Unicode"/>
              </a:rPr>
              <a:t>Simões </a:t>
            </a:r>
            <a:r>
              <a:rPr dirty="0" sz="2300" spc="60">
                <a:solidFill>
                  <a:srgbClr val="181818"/>
                </a:solidFill>
                <a:latin typeface="Lucida Sans Unicode"/>
                <a:cs typeface="Lucida Sans Unicode"/>
              </a:rPr>
              <a:t>Rafael</a:t>
            </a:r>
            <a:r>
              <a:rPr dirty="0" sz="2300" spc="-9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81818"/>
                </a:solidFill>
                <a:latin typeface="Lucida Sans Unicode"/>
                <a:cs typeface="Lucida Sans Unicode"/>
              </a:rPr>
              <a:t>Montiel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850425" y="1030058"/>
            <a:ext cx="551815" cy="562610"/>
          </a:xfrm>
          <a:custGeom>
            <a:avLst/>
            <a:gdLst/>
            <a:ahLst/>
            <a:cxnLst/>
            <a:rect l="l" t="t" r="r" b="b"/>
            <a:pathLst>
              <a:path w="551815" h="562610">
                <a:moveTo>
                  <a:pt x="353707" y="37744"/>
                </a:moveTo>
                <a:lnTo>
                  <a:pt x="331266" y="2895"/>
                </a:lnTo>
                <a:lnTo>
                  <a:pt x="244665" y="0"/>
                </a:lnTo>
                <a:lnTo>
                  <a:pt x="237883" y="254"/>
                </a:lnTo>
                <a:lnTo>
                  <a:pt x="199580" y="12458"/>
                </a:lnTo>
                <a:lnTo>
                  <a:pt x="170675" y="40525"/>
                </a:lnTo>
                <a:lnTo>
                  <a:pt x="1206" y="515975"/>
                </a:lnTo>
                <a:lnTo>
                  <a:pt x="0" y="524725"/>
                </a:lnTo>
                <a:lnTo>
                  <a:pt x="63" y="527659"/>
                </a:lnTo>
                <a:lnTo>
                  <a:pt x="22758" y="559638"/>
                </a:lnTo>
                <a:lnTo>
                  <a:pt x="138709" y="562432"/>
                </a:lnTo>
                <a:lnTo>
                  <a:pt x="144233" y="561606"/>
                </a:lnTo>
                <a:lnTo>
                  <a:pt x="180073" y="536232"/>
                </a:lnTo>
                <a:lnTo>
                  <a:pt x="275818" y="266382"/>
                </a:lnTo>
                <a:lnTo>
                  <a:pt x="351523" y="49212"/>
                </a:lnTo>
                <a:lnTo>
                  <a:pt x="352501" y="46431"/>
                </a:lnTo>
                <a:lnTo>
                  <a:pt x="353123" y="43586"/>
                </a:lnTo>
                <a:lnTo>
                  <a:pt x="353707" y="37744"/>
                </a:lnTo>
                <a:close/>
              </a:path>
              <a:path w="551815" h="562610">
                <a:moveTo>
                  <a:pt x="551522" y="524700"/>
                </a:moveTo>
                <a:lnTo>
                  <a:pt x="416864" y="135978"/>
                </a:lnTo>
                <a:lnTo>
                  <a:pt x="409295" y="130759"/>
                </a:lnTo>
                <a:lnTo>
                  <a:pt x="404495" y="130759"/>
                </a:lnTo>
                <a:lnTo>
                  <a:pt x="343408" y="287578"/>
                </a:lnTo>
                <a:lnTo>
                  <a:pt x="324485" y="341655"/>
                </a:lnTo>
                <a:lnTo>
                  <a:pt x="318973" y="373075"/>
                </a:lnTo>
                <a:lnTo>
                  <a:pt x="320344" y="388785"/>
                </a:lnTo>
                <a:lnTo>
                  <a:pt x="368947" y="531393"/>
                </a:lnTo>
                <a:lnTo>
                  <a:pt x="396621" y="558241"/>
                </a:lnTo>
                <a:lnTo>
                  <a:pt x="412927" y="562444"/>
                </a:lnTo>
                <a:lnTo>
                  <a:pt x="514515" y="562394"/>
                </a:lnTo>
                <a:lnTo>
                  <a:pt x="517461" y="562394"/>
                </a:lnTo>
                <a:lnTo>
                  <a:pt x="549897" y="536308"/>
                </a:lnTo>
                <a:lnTo>
                  <a:pt x="551472" y="527634"/>
                </a:lnTo>
                <a:lnTo>
                  <a:pt x="551522" y="524700"/>
                </a:lnTo>
                <a:close/>
              </a:path>
            </a:pathLst>
          </a:custGeom>
          <a:solidFill>
            <a:srgbClr val="F4A1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CA00023D28B4459F132727AA75EBA9" ma:contentTypeVersion="13" ma:contentTypeDescription="Crie um novo documento." ma:contentTypeScope="" ma:versionID="ea4bc0b0aef46f1ab380005f6daf7869">
  <xsd:schema xmlns:xsd="http://www.w3.org/2001/XMLSchema" xmlns:xs="http://www.w3.org/2001/XMLSchema" xmlns:p="http://schemas.microsoft.com/office/2006/metadata/properties" xmlns:ns2="f44de63d-4585-424b-b0c2-937c5f3a9e1f" xmlns:ns3="81eaa392-1dad-4ee1-ac23-da4bd3dbda53" targetNamespace="http://schemas.microsoft.com/office/2006/metadata/properties" ma:root="true" ma:fieldsID="ea721852820c3d323821775adde1900b" ns2:_="" ns3:_="">
    <xsd:import namespace="f44de63d-4585-424b-b0c2-937c5f3a9e1f"/>
    <xsd:import namespace="81eaa392-1dad-4ee1-ac23-da4bd3dbda5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de63d-4585-424b-b0c2-937c5f3a9e1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aa392-1dad-4ee1-ac23-da4bd3dbda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4cd099f-d350-4ba2-b15c-61c4bbfa22c8}" ma:internalName="TaxCatchAll" ma:showField="CatchAllData" ma:web="81eaa392-1dad-4ee1-ac23-da4bd3dbd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4de63d-4585-424b-b0c2-937c5f3a9e1f">
      <Terms xmlns="http://schemas.microsoft.com/office/infopath/2007/PartnerControls"/>
    </lcf76f155ced4ddcb4097134ff3c332f>
    <TaxCatchAll xmlns="81eaa392-1dad-4ee1-ac23-da4bd3dbda53" xsi:nil="true"/>
  </documentManagement>
</p:properties>
</file>

<file path=customXml/itemProps1.xml><?xml version="1.0" encoding="utf-8"?>
<ds:datastoreItem xmlns:ds="http://schemas.openxmlformats.org/officeDocument/2006/customXml" ds:itemID="{3EE9E9A5-2759-4CF2-9DCC-322FF9192E06}"/>
</file>

<file path=customXml/itemProps2.xml><?xml version="1.0" encoding="utf-8"?>
<ds:datastoreItem xmlns:ds="http://schemas.openxmlformats.org/officeDocument/2006/customXml" ds:itemID="{886B28E4-CDAE-40E0-87C5-C9565CA4EC96}"/>
</file>

<file path=customXml/itemProps3.xml><?xml version="1.0" encoding="utf-8"?>
<ds:datastoreItem xmlns:ds="http://schemas.openxmlformats.org/officeDocument/2006/customXml" ds:itemID="{12AD1EB7-F717-4326-B25B-1D6DCCF2B3C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Eu Presente</dc:title>
  <dc:creator>Felipe Braiani</dc:creator>
  <cp:keywords>DAGAyzoy7Qw,BAGAy6OsAHo</cp:keywords>
  <dcterms:created xsi:type="dcterms:W3CDTF">2024-04-09T13:24:42Z</dcterms:created>
  <dcterms:modified xsi:type="dcterms:W3CDTF">2024-04-09T13:24:42Z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2024-04-09T00:00:00Z</vt:filetime>
  </property>
  <property fmtid="{D5CDD505-2E9C-101B-9397-08002B2CF9AE}" pid="5" name="Producer">
    <vt:lpwstr>Canva</vt:lpwstr>
  </property>
  <property fmtid="{D5CDD505-2E9C-101B-9397-08002B2CF9AE}" pid="6" name="ContentTypeId">
    <vt:lpwstr>0x01010022CA00023D28B4459F132727AA75EBA9</vt:lpwstr>
  </property>
</Properties>
</file>