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/>
    <p:restoredTop sz="94701"/>
  </p:normalViewPr>
  <p:slideViewPr>
    <p:cSldViewPr snapToGrid="0" snapToObjects="1">
      <p:cViewPr>
        <p:scale>
          <a:sx n="73" d="100"/>
          <a:sy n="73" d="100"/>
        </p:scale>
        <p:origin x="14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B803-63F2-8741-81B0-87331EF5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5D7B0-6EB7-674F-A665-63C02EF60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D9BF-09EC-3145-839C-D06206ED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B137-35D3-B647-8FB7-7C48E566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6195-3750-1C45-90F9-506D480A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025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D664-625E-7546-9962-BA11585D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A70CE-D472-3343-A3ED-99001CA2D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ECCF-7A47-1743-B9A3-45805769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0CE5-6659-6343-9025-005BF7D9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025-D7F3-FD4D-B1B8-879EB44B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42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5DC4-4A20-E447-B3CA-3242548D5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25349-107A-4346-A3A6-A60B672AD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8CCB-A5EB-0A48-A14F-1E32907A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B38CA-1340-3F49-A7AB-DB40FCC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3665-2F08-344D-B127-BB5A4D54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2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CD0-D8FC-9846-A846-BE299AC1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57BA-79D6-7A46-AEFD-B53B5FBD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706D-3886-AB42-9E2E-FE36647E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8A6F5-56F9-2D4A-A1FE-4B34A60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21AA-328D-2B44-8132-B4C770D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2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166D-E569-D44B-8829-73931E8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93C64-63E4-FE45-9B13-544CF062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FFD3-FD77-6040-B204-D140744F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8D97-D1E9-2C4D-B258-95631F14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B804-09D3-F644-80BA-1D198B96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38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EF2C-4706-E84C-A64C-EDDCA116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A5E0-6ED0-E643-B6D7-EFD99428A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2AE28-E5B3-6D4C-B870-FEA9DF248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DFDEA-70EF-F242-AC50-4AAC30AF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5DE8-F303-D64B-8610-E7D3A9F5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0977C-665F-2F46-8414-CE76F00C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088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351F-8ADC-AC4C-AA5B-A6860F20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979D-59EC-BC44-991C-D11B4E41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E6E8-8526-2F43-B6EE-49A7C774E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EDA09-5523-7949-9694-63F9245BD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A7C70-32D2-BA48-A795-B571133E4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38F2A-E421-9E4D-9BC3-E851CFE0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5A9C7-0F90-4544-B215-E1F8ACA6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C0922-115C-DF49-8736-E125D1B9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2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5EC2-EBCB-8F4E-89D6-D05EB66D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476D4-C1C3-204F-8F2D-72DFA93F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5BEA6-AC9F-8241-93A4-842D28D2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4E23E-35DF-A64D-9733-BE86F92C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66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FDF7E-48FC-524D-95AE-A251DF47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05BAE-FBEE-0B4A-82A3-C1AECA3F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F49D-C9F6-FC43-88D5-B2E9C7B7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743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1D57-BF7A-134C-96A5-951E16DB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383B-D829-9140-98D7-7C6BA90F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D66B2-9C1F-BB46-A23E-1A29B7F81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7153E-CCA4-B749-8A41-EE569DE2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8105-0C0A-C446-B701-6E00CE1A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4C5E-4B22-FA45-8BA8-0E57D116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38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464D-81C2-A543-B0D4-122F8625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38C41-C57D-0243-A3C7-B05ADF42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AA8C-EC8D-9247-9498-74E9A0F9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D686F-0CAF-1148-962E-F22E4C9C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9C36-E6C5-CB41-848A-EB23E3E8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6A18-9153-F249-A22B-6183AFCC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310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81FDB-8A88-E641-8DC0-4CA4DAB0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FAB1A-7FD5-2C49-B3E3-648EDF82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8924-06D3-FC4B-9F34-32B656D8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63D0D-665E-B24D-B15A-1529F7CD1960}" type="datetimeFigureOut">
              <a:rPr kumimoji="1" lang="ko-KR" altLang="en-US" smtClean="0"/>
              <a:t>2019. 9. 7.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4140-E803-2747-9022-4FEA1C87A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8D36-F089-8848-97B6-534779E6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827F-A10C-F148-8B8B-C97ED27F4F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471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5BD3-2E30-1341-91A9-5DCB52B3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Bank</a:t>
            </a:r>
            <a:endParaRPr kumimoji="1"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BAA5A-4757-464E-8DBD-35D63F83B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09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91AB-CD55-5547-9531-0D340CEE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92D3-67A7-BE4F-A711-6ADAA3EB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kumimoji="1" lang="ko-KR" altLang="en-US" dirty="0"/>
              <a:t>벤치마킹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식비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전월대비 소비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GS 25</a:t>
            </a:r>
          </a:p>
          <a:p>
            <a:pPr lvl="1"/>
            <a:r>
              <a:rPr kumimoji="1" lang="ko-KR" altLang="en-US" dirty="0"/>
              <a:t>띄어쓰기 분리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상호명 분리</a:t>
            </a:r>
            <a:r>
              <a:rPr kumimoji="1" lang="en-US" altLang="ko-KR" dirty="0"/>
              <a:t>?</a:t>
            </a:r>
          </a:p>
          <a:p>
            <a:pPr lvl="2"/>
            <a:r>
              <a:rPr kumimoji="1" lang="ko-KR" altLang="en-US" dirty="0"/>
              <a:t>업데이트할 수 있는 방법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카테고리 할당</a:t>
            </a:r>
            <a:endParaRPr kumimoji="1" lang="en-US" altLang="ko-KR" dirty="0"/>
          </a:p>
          <a:p>
            <a:r>
              <a:rPr kumimoji="1" lang="ko-KR" altLang="en-US" dirty="0"/>
              <a:t>프레임워크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웹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electron,</a:t>
            </a:r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21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3B73-41DD-8F4D-9F68-AA9D3B36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날짜 다루기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B83E-22DB-7646-BB50-6FD9B941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108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Bank</vt:lpstr>
      <vt:lpstr>PowerPoint Presentation</vt:lpstr>
      <vt:lpstr>날짜 다루기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</dc:title>
  <dc:creator>신동원</dc:creator>
  <cp:lastModifiedBy>신동원</cp:lastModifiedBy>
  <cp:revision>13</cp:revision>
  <dcterms:created xsi:type="dcterms:W3CDTF">2019-09-07T02:19:23Z</dcterms:created>
  <dcterms:modified xsi:type="dcterms:W3CDTF">2019-09-07T03:37:23Z</dcterms:modified>
</cp:coreProperties>
</file>