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95C"/>
    <a:srgbClr val="82A1D8"/>
    <a:srgbClr val="2E5292"/>
    <a:srgbClr val="5982CB"/>
    <a:srgbClr val="7698D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B3B94-2C4D-431F-BE48-77FC6FDE3CDB}" v="51" dt="2025-09-21T14:54:52.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552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95D92A5-A0FE-48AC-9C5E-162613B27D41}" type="datetimeFigureOut">
              <a:rPr lang="en-GB" smtClean="0"/>
              <a:t>21/09/2025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41433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95D92A5-A0FE-48AC-9C5E-162613B27D41}" type="datetimeFigureOut">
              <a:rPr lang="en-GB" smtClean="0"/>
              <a:t>21/09/2025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23505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95D92A5-A0FE-48AC-9C5E-162613B27D41}" type="datetimeFigureOut">
              <a:rPr lang="en-GB" smtClean="0"/>
              <a:t>21/09/2025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283665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95D92A5-A0FE-48AC-9C5E-162613B27D41}" type="datetimeFigureOut">
              <a:rPr lang="en-GB" smtClean="0"/>
              <a:t>21/09/2025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4974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95D92A5-A0FE-48AC-9C5E-162613B27D41}" type="datetimeFigureOut">
              <a:rPr lang="en-GB" smtClean="0"/>
              <a:t>21/09/2025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225543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95D92A5-A0FE-48AC-9C5E-162613B27D41}" type="datetimeFigureOut">
              <a:rPr lang="en-GB" smtClean="0"/>
              <a:t>21/09/2025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429001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95D92A5-A0FE-48AC-9C5E-162613B27D41}" type="datetimeFigureOut">
              <a:rPr lang="en-GB" smtClean="0"/>
              <a:t>21/09/2025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369807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95D92A5-A0FE-48AC-9C5E-162613B27D41}" type="datetimeFigureOut">
              <a:rPr lang="en-GB" smtClean="0"/>
              <a:t>21/09/2025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374223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D92A5-A0FE-48AC-9C5E-162613B27D41}" type="datetimeFigureOut">
              <a:rPr lang="en-GB" smtClean="0"/>
              <a:t>21/09/2025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174207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495D92A5-A0FE-48AC-9C5E-162613B27D41}" type="datetimeFigureOut">
              <a:rPr lang="en-GB" smtClean="0"/>
              <a:t>21/09/2025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7294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495D92A5-A0FE-48AC-9C5E-162613B27D41}" type="datetimeFigureOut">
              <a:rPr lang="en-GB" smtClean="0"/>
              <a:t>21/09/2025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766A63-4BE2-42DA-9A0D-7221917505BE}" type="slidenum">
              <a:rPr lang="en-GB" smtClean="0"/>
              <a:t>‹#›</a:t>
            </a:fld>
            <a:endParaRPr lang="en-GB"/>
          </a:p>
        </p:txBody>
      </p:sp>
    </p:spTree>
    <p:extLst>
      <p:ext uri="{BB962C8B-B14F-4D97-AF65-F5344CB8AC3E}">
        <p14:creationId xmlns:p14="http://schemas.microsoft.com/office/powerpoint/2010/main" val="309266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495D92A5-A0FE-48AC-9C5E-162613B27D41}" type="datetimeFigureOut">
              <a:rPr lang="en-GB" smtClean="0"/>
              <a:t>21/09/2025</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E766A63-4BE2-42DA-9A0D-7221917505BE}" type="slidenum">
              <a:rPr lang="en-GB" smtClean="0"/>
              <a:t>‹#›</a:t>
            </a:fld>
            <a:endParaRPr lang="en-GB"/>
          </a:p>
        </p:txBody>
      </p:sp>
    </p:spTree>
    <p:extLst>
      <p:ext uri="{BB962C8B-B14F-4D97-AF65-F5344CB8AC3E}">
        <p14:creationId xmlns:p14="http://schemas.microsoft.com/office/powerpoint/2010/main" val="1836252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hteck 47">
            <a:extLst>
              <a:ext uri="{FF2B5EF4-FFF2-40B4-BE49-F238E27FC236}">
                <a16:creationId xmlns:a16="http://schemas.microsoft.com/office/drawing/2014/main" id="{0EC32252-9EAB-4153-BC45-7B9568620FB9}"/>
              </a:ext>
            </a:extLst>
          </p:cNvPr>
          <p:cNvSpPr/>
          <p:nvPr/>
        </p:nvSpPr>
        <p:spPr>
          <a:xfrm>
            <a:off x="-40543" y="-54436"/>
            <a:ext cx="30315756" cy="5554534"/>
          </a:xfrm>
          <a:prstGeom prst="rect">
            <a:avLst/>
          </a:prstGeom>
          <a:solidFill>
            <a:srgbClr val="02295C"/>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GB" sz="5000"/>
          </a:p>
        </p:txBody>
      </p:sp>
      <p:sp>
        <p:nvSpPr>
          <p:cNvPr id="4" name="Rechteck 3">
            <a:extLst>
              <a:ext uri="{FF2B5EF4-FFF2-40B4-BE49-F238E27FC236}">
                <a16:creationId xmlns:a16="http://schemas.microsoft.com/office/drawing/2014/main" id="{61F93FE2-D62E-46D9-91D9-DC24051E263A}"/>
              </a:ext>
            </a:extLst>
          </p:cNvPr>
          <p:cNvSpPr/>
          <p:nvPr/>
        </p:nvSpPr>
        <p:spPr>
          <a:xfrm>
            <a:off x="489440" y="620843"/>
            <a:ext cx="28172203" cy="2985433"/>
          </a:xfrm>
          <a:prstGeom prst="rect">
            <a:avLst/>
          </a:prstGeom>
        </p:spPr>
        <p:txBody>
          <a:bodyPr wrap="square">
            <a:spAutoFit/>
          </a:bodyPr>
          <a:lstStyle/>
          <a:p>
            <a:r>
              <a:rPr lang="en-GB" sz="10000" b="1" dirty="0">
                <a:solidFill>
                  <a:schemeClr val="bg1"/>
                </a:solidFill>
                <a:latin typeface="Tahoma" panose="020B0604030504040204" pitchFamily="34" charset="0"/>
                <a:ea typeface="Tahoma" panose="020B0604030504040204" pitchFamily="34" charset="0"/>
                <a:cs typeface="Tahoma" panose="020B0604030504040204" pitchFamily="34" charset="0"/>
              </a:rPr>
              <a:t>Digital Twin Development with </a:t>
            </a:r>
            <a:r>
              <a:rPr lang="en-GB" sz="10000" b="1" dirty="0" err="1">
                <a:solidFill>
                  <a:schemeClr val="bg1"/>
                </a:solidFill>
                <a:latin typeface="Tahoma" panose="020B0604030504040204" pitchFamily="34" charset="0"/>
                <a:ea typeface="Tahoma" panose="020B0604030504040204" pitchFamily="34" charset="0"/>
                <a:cs typeface="Tahoma" panose="020B0604030504040204" pitchFamily="34" charset="0"/>
              </a:rPr>
              <a:t>OpenTwin</a:t>
            </a:r>
            <a:r>
              <a:rPr lang="en-GB" sz="100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8800" b="1" dirty="0">
                <a:solidFill>
                  <a:schemeClr val="bg1"/>
                </a:solidFill>
                <a:latin typeface="Tahoma" panose="020B0604030504040204" pitchFamily="34" charset="0"/>
                <a:ea typeface="Tahoma" panose="020B0604030504040204" pitchFamily="34" charset="0"/>
                <a:cs typeface="Tahoma" panose="020B0604030504040204" pitchFamily="34" charset="0"/>
              </a:rPr>
              <a:t>Architecture and Extensibility</a:t>
            </a:r>
            <a:endParaRPr lang="en-GB" sz="10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feld 4">
            <a:extLst>
              <a:ext uri="{FF2B5EF4-FFF2-40B4-BE49-F238E27FC236}">
                <a16:creationId xmlns:a16="http://schemas.microsoft.com/office/drawing/2014/main" id="{834C2071-8DB3-4D28-B152-9F889137AB4F}"/>
              </a:ext>
            </a:extLst>
          </p:cNvPr>
          <p:cNvSpPr txBox="1"/>
          <p:nvPr/>
        </p:nvSpPr>
        <p:spPr>
          <a:xfrm>
            <a:off x="692306" y="5937723"/>
            <a:ext cx="13080162" cy="498598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lIns="360000" rtlCol="0">
            <a:spAutoFit/>
          </a:bodyPr>
          <a:lstStyle/>
          <a:p>
            <a:r>
              <a:rPr lang="en-GB" sz="5000" dirty="0">
                <a:latin typeface="Tahoma" panose="020B0604030504040204" pitchFamily="34" charset="0"/>
                <a:ea typeface="Tahoma" panose="020B0604030504040204" pitchFamily="34" charset="0"/>
                <a:cs typeface="Tahoma" panose="020B0604030504040204" pitchFamily="34" charset="0"/>
              </a:rPr>
              <a:t>What is </a:t>
            </a:r>
            <a:r>
              <a:rPr lang="en-GB" sz="5000" dirty="0" err="1">
                <a:latin typeface="Tahoma" panose="020B0604030504040204" pitchFamily="34" charset="0"/>
                <a:ea typeface="Tahoma" panose="020B0604030504040204" pitchFamily="34" charset="0"/>
                <a:cs typeface="Tahoma" panose="020B0604030504040204" pitchFamily="34" charset="0"/>
              </a:rPr>
              <a:t>OpenTwin</a:t>
            </a:r>
            <a:r>
              <a:rPr lang="en-GB" sz="5000" dirty="0">
                <a:latin typeface="Tahoma" panose="020B0604030504040204" pitchFamily="34" charset="0"/>
                <a:ea typeface="Tahoma" panose="020B0604030504040204" pitchFamily="34" charset="0"/>
                <a:cs typeface="Tahoma" panose="020B0604030504040204" pitchFamily="34" charset="0"/>
              </a:rPr>
              <a:t>?</a:t>
            </a:r>
          </a:p>
          <a:p>
            <a:endParaRPr lang="en-GB" dirty="0"/>
          </a:p>
          <a:p>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is an open-source platform that supports the development and operation of Digital Twins for product development. Its architecture is based on microservices,</a:t>
            </a:r>
          </a:p>
          <a:p>
            <a:r>
              <a:rPr lang="en-US" sz="2500" dirty="0">
                <a:latin typeface="Tahoma" panose="020B0604030504040204" pitchFamily="34" charset="0"/>
                <a:ea typeface="Tahoma" panose="020B0604030504040204" pitchFamily="34" charset="0"/>
                <a:cs typeface="Tahoma" panose="020B0604030504040204" pitchFamily="34" charset="0"/>
              </a:rPr>
              <a:t>which are independently deployable, loosely coupled components (services) that communicate through lightweight protocols. This design makes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flexible, scalable, and well-suited for integrating heterogeneous tools into digital twin workflows.</a:t>
            </a:r>
          </a:p>
          <a:p>
            <a:r>
              <a:rPr lang="en-US" sz="2500" dirty="0">
                <a:latin typeface="Tahoma" panose="020B0604030504040204" pitchFamily="34" charset="0"/>
                <a:ea typeface="Tahoma" panose="020B0604030504040204" pitchFamily="34" charset="0"/>
                <a:cs typeface="Tahoma" panose="020B0604030504040204" pitchFamily="34" charset="0"/>
              </a:rPr>
              <a:t>The motivation for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arises from pressing industrial challenges in multi domain and multiscale applications including structural mechanics, electromagnetics, thermodynamics, fluid dynamics, and material science, where accurate and scalable digital twin solutions are increasingly required. At present,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supports the execution of individual, high-performance physical simulations. </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18" name="Rechteck 17">
            <a:extLst>
              <a:ext uri="{FF2B5EF4-FFF2-40B4-BE49-F238E27FC236}">
                <a16:creationId xmlns:a16="http://schemas.microsoft.com/office/drawing/2014/main" id="{82B74915-50B1-41E8-9C42-3FC48C6892D9}"/>
              </a:ext>
            </a:extLst>
          </p:cNvPr>
          <p:cNvSpPr/>
          <p:nvPr/>
        </p:nvSpPr>
        <p:spPr>
          <a:xfrm>
            <a:off x="14335351" y="5937940"/>
            <a:ext cx="15293687" cy="898707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lIns="360000">
            <a:spAutoFit/>
          </a:bodyPr>
          <a:lstStyle/>
          <a:p>
            <a:r>
              <a:rPr lang="en-GB" sz="5000" dirty="0">
                <a:latin typeface="Tahoma" panose="020B0604030504040204" pitchFamily="34" charset="0"/>
                <a:ea typeface="Tahoma" panose="020B0604030504040204" pitchFamily="34" charset="0"/>
                <a:cs typeface="Tahoma" panose="020B0604030504040204" pitchFamily="34" charset="0"/>
              </a:rPr>
              <a:t>Project, User and Group Management</a:t>
            </a:r>
          </a:p>
          <a:p>
            <a:endParaRPr lang="en-GB" sz="2800" dirty="0"/>
          </a:p>
          <a:p>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provides a structured framework for managing projects,</a:t>
            </a:r>
          </a:p>
          <a:p>
            <a:r>
              <a:rPr lang="en-US" sz="2500" dirty="0">
                <a:latin typeface="Tahoma" panose="020B0604030504040204" pitchFamily="34" charset="0"/>
                <a:ea typeface="Tahoma" panose="020B0604030504040204" pitchFamily="34" charset="0"/>
                <a:cs typeface="Tahoma" panose="020B0604030504040204" pitchFamily="34" charset="0"/>
              </a:rPr>
              <a:t>users, and collaborative groups. Projects can be created for</a:t>
            </a:r>
          </a:p>
          <a:p>
            <a:r>
              <a:rPr lang="en-US" sz="2500" dirty="0">
                <a:latin typeface="Tahoma" panose="020B0604030504040204" pitchFamily="34" charset="0"/>
                <a:ea typeface="Tahoma" panose="020B0604030504040204" pitchFamily="34" charset="0"/>
                <a:cs typeface="Tahoma" panose="020B0604030504040204" pitchFamily="34" charset="0"/>
              </a:rPr>
              <a:t>different application domains, such as 3D simulation workflows,</a:t>
            </a:r>
          </a:p>
          <a:p>
            <a:r>
              <a:rPr lang="en-US" sz="2500" dirty="0">
                <a:latin typeface="Tahoma" panose="020B0604030504040204" pitchFamily="34" charset="0"/>
                <a:ea typeface="Tahoma" panose="020B0604030504040204" pitchFamily="34" charset="0"/>
                <a:cs typeface="Tahoma" panose="020B0604030504040204" pitchFamily="34" charset="0"/>
              </a:rPr>
              <a:t>data processing pipelines, or CST Studio Suite integrations. Each</a:t>
            </a:r>
          </a:p>
          <a:p>
            <a:r>
              <a:rPr lang="en-US" sz="2500" dirty="0">
                <a:latin typeface="Tahoma" panose="020B0604030504040204" pitchFamily="34" charset="0"/>
                <a:ea typeface="Tahoma" panose="020B0604030504040204" pitchFamily="34" charset="0"/>
                <a:cs typeface="Tahoma" panose="020B0604030504040204" pitchFamily="34" charset="0"/>
              </a:rPr>
              <a:t>user maintains an individual project list, ensuring that personal</a:t>
            </a:r>
          </a:p>
          <a:p>
            <a:r>
              <a:rPr lang="en-US" sz="2500" dirty="0">
                <a:latin typeface="Tahoma" panose="020B0604030504040204" pitchFamily="34" charset="0"/>
                <a:ea typeface="Tahoma" panose="020B0604030504040204" pitchFamily="34" charset="0"/>
                <a:cs typeface="Tahoma" panose="020B0604030504040204" pitchFamily="34" charset="0"/>
              </a:rPr>
              <a:t>workspaces and data remain clearly organized.</a:t>
            </a:r>
          </a:p>
          <a:p>
            <a:r>
              <a:rPr lang="en-US" sz="2500" dirty="0">
                <a:latin typeface="Tahoma" panose="020B0604030504040204" pitchFamily="34" charset="0"/>
                <a:ea typeface="Tahoma" panose="020B0604030504040204" pitchFamily="34" charset="0"/>
                <a:cs typeface="Tahoma" panose="020B0604030504040204" pitchFamily="34" charset="0"/>
              </a:rPr>
              <a:t>For collaborative use cases,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supports the creation of</a:t>
            </a:r>
          </a:p>
          <a:p>
            <a:r>
              <a:rPr lang="en-US" sz="2500" dirty="0">
                <a:latin typeface="Tahoma" panose="020B0604030504040204" pitchFamily="34" charset="0"/>
                <a:ea typeface="Tahoma" panose="020B0604030504040204" pitchFamily="34" charset="0"/>
                <a:cs typeface="Tahoma" panose="020B0604030504040204" pitchFamily="34" charset="0"/>
              </a:rPr>
              <a:t>user groups. Users can invite other participants into groups and</a:t>
            </a:r>
          </a:p>
          <a:p>
            <a:r>
              <a:rPr lang="en-US" sz="2500" dirty="0">
                <a:latin typeface="Tahoma" panose="020B0604030504040204" pitchFamily="34" charset="0"/>
                <a:ea typeface="Tahoma" panose="020B0604030504040204" pitchFamily="34" charset="0"/>
                <a:cs typeface="Tahoma" panose="020B0604030504040204" pitchFamily="34" charset="0"/>
              </a:rPr>
              <a:t>grant shared access to selected projects. Once access is provided,</a:t>
            </a:r>
          </a:p>
          <a:p>
            <a:r>
              <a:rPr lang="en-US" sz="2500" dirty="0">
                <a:latin typeface="Tahoma" panose="020B0604030504040204" pitchFamily="34" charset="0"/>
                <a:ea typeface="Tahoma" panose="020B0604030504040204" pitchFamily="34" charset="0"/>
                <a:cs typeface="Tahoma" panose="020B0604030504040204" pitchFamily="34" charset="0"/>
              </a:rPr>
              <a:t>all members of the group can open and work with the</a:t>
            </a:r>
          </a:p>
          <a:p>
            <a:r>
              <a:rPr lang="en-US" sz="2500" dirty="0">
                <a:latin typeface="Tahoma" panose="020B0604030504040204" pitchFamily="34" charset="0"/>
                <a:ea typeface="Tahoma" panose="020B0604030504040204" pitchFamily="34" charset="0"/>
                <a:cs typeface="Tahoma" panose="020B0604030504040204" pitchFamily="34" charset="0"/>
              </a:rPr>
              <a:t>corresponding projects. Access control is strictly enforced: only </a:t>
            </a:r>
          </a:p>
          <a:p>
            <a:r>
              <a:rPr lang="en-US" sz="2500" dirty="0">
                <a:latin typeface="Tahoma" panose="020B0604030504040204" pitchFamily="34" charset="0"/>
                <a:ea typeface="Tahoma" panose="020B0604030504040204" pitchFamily="34" charset="0"/>
                <a:cs typeface="Tahoma" panose="020B0604030504040204" pitchFamily="34" charset="0"/>
              </a:rPr>
              <a:t>the project owner is permitted to delete a shared project,</a:t>
            </a:r>
          </a:p>
          <a:p>
            <a:r>
              <a:rPr lang="en-US" sz="2500" dirty="0">
                <a:latin typeface="Tahoma" panose="020B0604030504040204" pitchFamily="34" charset="0"/>
                <a:ea typeface="Tahoma" panose="020B0604030504040204" pitchFamily="34" charset="0"/>
                <a:cs typeface="Tahoma" panose="020B0604030504040204" pitchFamily="34" charset="0"/>
              </a:rPr>
              <a:t>although the ownership of a project can be explicitly transferred</a:t>
            </a:r>
          </a:p>
          <a:p>
            <a:r>
              <a:rPr lang="en-US" sz="2500" dirty="0">
                <a:latin typeface="Tahoma" panose="020B0604030504040204" pitchFamily="34" charset="0"/>
                <a:ea typeface="Tahoma" panose="020B0604030504040204" pitchFamily="34" charset="0"/>
                <a:cs typeface="Tahoma" panose="020B0604030504040204" pitchFamily="34" charset="0"/>
              </a:rPr>
              <a:t>to another user when required.</a:t>
            </a:r>
          </a:p>
          <a:p>
            <a:r>
              <a:rPr lang="en-US" sz="2500" dirty="0">
                <a:latin typeface="Tahoma" panose="020B0604030504040204" pitchFamily="34" charset="0"/>
                <a:ea typeface="Tahoma" panose="020B0604030504040204" pitchFamily="34" charset="0"/>
                <a:cs typeface="Tahoma" panose="020B0604030504040204" pitchFamily="34" charset="0"/>
              </a:rPr>
              <a:t>Additional functionality supports project portability and reuse.</a:t>
            </a:r>
          </a:p>
          <a:p>
            <a:r>
              <a:rPr lang="en-US" sz="2500" dirty="0">
                <a:latin typeface="Tahoma" panose="020B0604030504040204" pitchFamily="34" charset="0"/>
                <a:ea typeface="Tahoma" panose="020B0604030504040204" pitchFamily="34" charset="0"/>
                <a:cs typeface="Tahoma" panose="020B0604030504040204" pitchFamily="34" charset="0"/>
              </a:rPr>
              <a:t>Projects, whether personal or shared, can be copied into a</a:t>
            </a:r>
          </a:p>
          <a:p>
            <a:r>
              <a:rPr lang="en-US" sz="2500" dirty="0">
                <a:latin typeface="Tahoma" panose="020B0604030504040204" pitchFamily="34" charset="0"/>
                <a:ea typeface="Tahoma" panose="020B0604030504040204" pitchFamily="34" charset="0"/>
                <a:cs typeface="Tahoma" panose="020B0604030504040204" pitchFamily="34" charset="0"/>
              </a:rPr>
              <a:t>user’s workspace, allowing independent modifications without</a:t>
            </a:r>
          </a:p>
          <a:p>
            <a:r>
              <a:rPr lang="en-US" sz="2500" dirty="0">
                <a:latin typeface="Tahoma" panose="020B0604030504040204" pitchFamily="34" charset="0"/>
                <a:ea typeface="Tahoma" panose="020B0604030504040204" pitchFamily="34" charset="0"/>
                <a:cs typeface="Tahoma" panose="020B0604030504040204" pitchFamily="34" charset="0"/>
              </a:rPr>
              <a:t>affecting the original. Furthermore, projects can be exported to a</a:t>
            </a:r>
          </a:p>
          <a:p>
            <a:r>
              <a:rPr lang="en-US" sz="2500" dirty="0">
                <a:latin typeface="Tahoma" panose="020B0604030504040204" pitchFamily="34" charset="0"/>
                <a:ea typeface="Tahoma" panose="020B0604030504040204" pitchFamily="34" charset="0"/>
                <a:cs typeface="Tahoma" panose="020B0604030504040204" pitchFamily="34" charset="0"/>
              </a:rPr>
              <a:t>file and later imported into another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environment,</a:t>
            </a:r>
          </a:p>
          <a:p>
            <a:r>
              <a:rPr lang="en-US" sz="2500" dirty="0">
                <a:latin typeface="Tahoma" panose="020B0604030504040204" pitchFamily="34" charset="0"/>
                <a:ea typeface="Tahoma" panose="020B0604030504040204" pitchFamily="34" charset="0"/>
                <a:cs typeface="Tahoma" panose="020B0604030504040204" pitchFamily="34" charset="0"/>
              </a:rPr>
              <a:t>enabling efficient exchange of project configurations across users, groups, or installations.</a:t>
            </a:r>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19" name="Rechteck 18">
            <a:extLst>
              <a:ext uri="{FF2B5EF4-FFF2-40B4-BE49-F238E27FC236}">
                <a16:creationId xmlns:a16="http://schemas.microsoft.com/office/drawing/2014/main" id="{22CB810C-3E84-48CB-B5BB-656B8EBDAA41}"/>
              </a:ext>
            </a:extLst>
          </p:cNvPr>
          <p:cNvSpPr/>
          <p:nvPr/>
        </p:nvSpPr>
        <p:spPr>
          <a:xfrm>
            <a:off x="14335351" y="40551704"/>
            <a:ext cx="10353449" cy="1631216"/>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lIns="360000">
            <a:spAutoFit/>
          </a:bodyPr>
          <a:lstStyle/>
          <a:p>
            <a:r>
              <a:rPr lang="en-GB" sz="5000" dirty="0">
                <a:latin typeface="Tahoma" panose="020B0604030504040204" pitchFamily="34" charset="0"/>
                <a:ea typeface="Tahoma" panose="020B0604030504040204" pitchFamily="34" charset="0"/>
                <a:cs typeface="Tahoma" panose="020B0604030504040204" pitchFamily="34" charset="0"/>
              </a:rPr>
              <a:t>References</a:t>
            </a:r>
          </a:p>
          <a:p>
            <a:pPr marL="457200" indent="-457200">
              <a:buAutoNum type="arabicPeriod"/>
            </a:pPr>
            <a:r>
              <a:rPr lang="de-DE" sz="2500" dirty="0" err="1">
                <a:latin typeface="Tahoma" panose="020B0604030504040204" pitchFamily="34" charset="0"/>
                <a:ea typeface="Tahoma" panose="020B0604030504040204" pitchFamily="34" charset="0"/>
                <a:cs typeface="Tahoma" panose="020B0604030504040204" pitchFamily="34" charset="0"/>
              </a:rPr>
              <a:t>OpenTwin</a:t>
            </a:r>
            <a:r>
              <a:rPr lang="de-DE" sz="2500" dirty="0">
                <a:latin typeface="Tahoma" panose="020B0604030504040204" pitchFamily="34" charset="0"/>
                <a:ea typeface="Tahoma" panose="020B0604030504040204" pitchFamily="34" charset="0"/>
                <a:cs typeface="Tahoma" panose="020B0604030504040204" pitchFamily="34" charset="0"/>
              </a:rPr>
              <a:t> </a:t>
            </a:r>
            <a:r>
              <a:rPr lang="de-DE" sz="2500" b="1" dirty="0">
                <a:latin typeface="Tahoma" panose="020B0604030504040204" pitchFamily="34" charset="0"/>
                <a:ea typeface="Tahoma" panose="020B0604030504040204" pitchFamily="34" charset="0"/>
                <a:cs typeface="Tahoma" panose="020B0604030504040204" pitchFamily="34" charset="0"/>
              </a:rPr>
              <a:t>GitHub</a:t>
            </a:r>
            <a:r>
              <a:rPr lang="de-DE" sz="2500" dirty="0">
                <a:latin typeface="Tahoma" panose="020B0604030504040204" pitchFamily="34" charset="0"/>
                <a:ea typeface="Tahoma" panose="020B0604030504040204" pitchFamily="34" charset="0"/>
                <a:cs typeface="Tahoma" panose="020B0604030504040204" pitchFamily="34" charset="0"/>
              </a:rPr>
              <a:t> Repository: https://github.com/OT-OpenTwin</a:t>
            </a:r>
            <a:endParaRPr lang="en-GB" sz="5000" dirty="0">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de-DE" sz="2500" dirty="0" err="1">
                <a:latin typeface="Tahoma" panose="020B0604030504040204" pitchFamily="34" charset="0"/>
                <a:ea typeface="Tahoma" panose="020B0604030504040204" pitchFamily="34" charset="0"/>
                <a:cs typeface="Tahoma" panose="020B0604030504040204" pitchFamily="34" charset="0"/>
              </a:rPr>
              <a:t>OpenTwin</a:t>
            </a:r>
            <a:r>
              <a:rPr lang="de-DE" sz="2500" dirty="0">
                <a:latin typeface="Tahoma" panose="020B0604030504040204" pitchFamily="34" charset="0"/>
                <a:ea typeface="Tahoma" panose="020B0604030504040204" pitchFamily="34" charset="0"/>
                <a:cs typeface="Tahoma" panose="020B0604030504040204" pitchFamily="34" charset="0"/>
              </a:rPr>
              <a:t> </a:t>
            </a:r>
            <a:r>
              <a:rPr lang="de-DE" sz="2500" b="1" dirty="0">
                <a:latin typeface="Tahoma" panose="020B0604030504040204" pitchFamily="34" charset="0"/>
                <a:ea typeface="Tahoma" panose="020B0604030504040204" pitchFamily="34" charset="0"/>
                <a:cs typeface="Tahoma" panose="020B0604030504040204" pitchFamily="34" charset="0"/>
              </a:rPr>
              <a:t>Webpage</a:t>
            </a:r>
            <a:r>
              <a:rPr lang="de-DE" sz="2500" dirty="0">
                <a:latin typeface="Tahoma" panose="020B0604030504040204" pitchFamily="34" charset="0"/>
                <a:ea typeface="Tahoma" panose="020B0604030504040204" pitchFamily="34" charset="0"/>
                <a:cs typeface="Tahoma" panose="020B0604030504040204" pitchFamily="34" charset="0"/>
              </a:rPr>
              <a:t>: opentwin.net</a:t>
            </a:r>
          </a:p>
        </p:txBody>
      </p:sp>
      <p:sp>
        <p:nvSpPr>
          <p:cNvPr id="24" name="Rechteck 23">
            <a:extLst>
              <a:ext uri="{FF2B5EF4-FFF2-40B4-BE49-F238E27FC236}">
                <a16:creationId xmlns:a16="http://schemas.microsoft.com/office/drawing/2014/main" id="{993C647B-BC10-4054-B07B-F12122A88EBB}"/>
              </a:ext>
            </a:extLst>
          </p:cNvPr>
          <p:cNvSpPr/>
          <p:nvPr/>
        </p:nvSpPr>
        <p:spPr>
          <a:xfrm>
            <a:off x="14335351" y="34292830"/>
            <a:ext cx="15293687" cy="590931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lIns="360000">
            <a:spAutoFit/>
          </a:bodyPr>
          <a:lstStyle/>
          <a:p>
            <a:r>
              <a:rPr lang="en-GB" sz="5000" dirty="0">
                <a:latin typeface="Tahoma" panose="020B0604030504040204" pitchFamily="34" charset="0"/>
                <a:ea typeface="Tahoma" panose="020B0604030504040204" pitchFamily="34" charset="0"/>
                <a:cs typeface="Tahoma" panose="020B0604030504040204" pitchFamily="34" charset="0"/>
              </a:rPr>
              <a:t>Summary</a:t>
            </a:r>
          </a:p>
          <a:p>
            <a:endParaRPr lang="en-GB" sz="2800" dirty="0"/>
          </a:p>
          <a:p>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is designed with extensibility as a core principle, enabling seamless adaptation to diverse application requirements. The platform provides multiple APIs for importing and exporting data from external tools, such as Dassault </a:t>
            </a:r>
            <a:r>
              <a:rPr lang="en-US" sz="2500" dirty="0" err="1">
                <a:latin typeface="Tahoma" panose="020B0604030504040204" pitchFamily="34" charset="0"/>
                <a:ea typeface="Tahoma" panose="020B0604030504040204" pitchFamily="34" charset="0"/>
                <a:cs typeface="Tahoma" panose="020B0604030504040204" pitchFamily="34" charset="0"/>
              </a:rPr>
              <a:t>Systèmes</a:t>
            </a:r>
            <a:r>
              <a:rPr lang="en-US" sz="2500" dirty="0">
                <a:latin typeface="Tahoma" panose="020B0604030504040204" pitchFamily="34" charset="0"/>
                <a:ea typeface="Tahoma" panose="020B0604030504040204" pitchFamily="34" charset="0"/>
                <a:cs typeface="Tahoma" panose="020B0604030504040204" pitchFamily="34" charset="0"/>
              </a:rPr>
              <a:t> CST Studio Suite, thereby facilitating integration with established industrial and academic workflows.</a:t>
            </a:r>
          </a:p>
          <a:p>
            <a:r>
              <a:rPr lang="en-US" sz="2500" dirty="0">
                <a:latin typeface="Tahoma" panose="020B0604030504040204" pitchFamily="34" charset="0"/>
                <a:ea typeface="Tahoma" panose="020B0604030504040204" pitchFamily="34" charset="0"/>
                <a:cs typeface="Tahoma" panose="020B0604030504040204" pitchFamily="34" charset="0"/>
              </a:rPr>
              <a:t>The microservice architecture ensures that existing services can be replaced by custom implementations, and new domain-specific microservices can be added to the existing pool with minimal effort. Dedicated APIs simplify the development process of custom services, while a frontend API allows developers to create user interface controls and handle corresponding callbacks.</a:t>
            </a:r>
          </a:p>
          <a:p>
            <a:r>
              <a:rPr lang="en-US" sz="2500" dirty="0">
                <a:latin typeface="Tahoma" panose="020B0604030504040204" pitchFamily="34" charset="0"/>
                <a:ea typeface="Tahoma" panose="020B0604030504040204" pitchFamily="34" charset="0"/>
                <a:cs typeface="Tahoma" panose="020B0604030504040204" pitchFamily="34" charset="0"/>
              </a:rPr>
              <a:t>In addition, Python scripting provides a flexible mechanism to orchestrate microservices through scripts, enabling automation, workflow customization, and rapid prototyping. Together, these features make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a versatile platform that supports both standardized use cases and highly specialized extensions.</a:t>
            </a:r>
            <a:endParaRPr lang="de-DE" sz="2500" dirty="0">
              <a:latin typeface="Tahoma" panose="020B0604030504040204" pitchFamily="34" charset="0"/>
              <a:ea typeface="Tahoma" panose="020B0604030504040204" pitchFamily="34" charset="0"/>
              <a:cs typeface="Tahoma" panose="020B0604030504040204" pitchFamily="34" charset="0"/>
            </a:endParaRPr>
          </a:p>
        </p:txBody>
      </p:sp>
      <p:sp>
        <p:nvSpPr>
          <p:cNvPr id="45" name="Textfeld 44">
            <a:extLst>
              <a:ext uri="{FF2B5EF4-FFF2-40B4-BE49-F238E27FC236}">
                <a16:creationId xmlns:a16="http://schemas.microsoft.com/office/drawing/2014/main" id="{6AD0EE89-913A-4D21-B29F-5C5073326181}"/>
              </a:ext>
            </a:extLst>
          </p:cNvPr>
          <p:cNvSpPr txBox="1"/>
          <p:nvPr/>
        </p:nvSpPr>
        <p:spPr>
          <a:xfrm>
            <a:off x="529175" y="4068506"/>
            <a:ext cx="25305120" cy="1354217"/>
          </a:xfrm>
          <a:prstGeom prst="rect">
            <a:avLst/>
          </a:prstGeom>
          <a:noFill/>
        </p:spPr>
        <p:txBody>
          <a:bodyPr wrap="square" rtlCol="0">
            <a:spAutoFit/>
          </a:bodyPr>
          <a:lstStyle/>
          <a:p>
            <a:r>
              <a:rPr lang="en-GB" sz="5000" dirty="0">
                <a:solidFill>
                  <a:schemeClr val="bg1"/>
                </a:solidFill>
                <a:latin typeface="Tahoma" panose="020B0604030504040204" pitchFamily="34" charset="0"/>
                <a:ea typeface="Tahoma" panose="020B0604030504040204" pitchFamily="34" charset="0"/>
                <a:cs typeface="Tahoma" panose="020B0604030504040204" pitchFamily="34" charset="0"/>
              </a:rPr>
              <a:t>Alexander Küster, Jan Wagner, Peter </a:t>
            </a:r>
            <a:r>
              <a:rPr lang="en-GB" sz="5000" dirty="0" err="1">
                <a:solidFill>
                  <a:schemeClr val="bg1"/>
                </a:solidFill>
                <a:latin typeface="Tahoma" panose="020B0604030504040204" pitchFamily="34" charset="0"/>
                <a:ea typeface="Tahoma" panose="020B0604030504040204" pitchFamily="34" charset="0"/>
                <a:cs typeface="Tahoma" panose="020B0604030504040204" pitchFamily="34" charset="0"/>
              </a:rPr>
              <a:t>Thoma</a:t>
            </a:r>
            <a:endParaRPr lang="en-GB" sz="5000" baseline="30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GB" sz="3200" dirty="0">
                <a:solidFill>
                  <a:schemeClr val="bg1"/>
                </a:solidFill>
                <a:latin typeface="Tahoma" panose="020B0604030504040204" pitchFamily="34" charset="0"/>
                <a:ea typeface="Tahoma" panose="020B0604030504040204" pitchFamily="34" charset="0"/>
                <a:cs typeface="Tahoma" panose="020B0604030504040204" pitchFamily="34" charset="0"/>
              </a:rPr>
              <a:t>Frankfurt University of Applied Sciences, Faculty of Computer Science and Engineering, Frankfurt am Main, Germany</a:t>
            </a:r>
          </a:p>
        </p:txBody>
      </p:sp>
      <p:pic>
        <p:nvPicPr>
          <p:cNvPr id="47" name="Grafik 46">
            <a:extLst>
              <a:ext uri="{FF2B5EF4-FFF2-40B4-BE49-F238E27FC236}">
                <a16:creationId xmlns:a16="http://schemas.microsoft.com/office/drawing/2014/main" id="{35FC8428-8D37-4F7D-BCB6-FDA9369E8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800" y="40060622"/>
            <a:ext cx="4940238" cy="2471862"/>
          </a:xfrm>
          <a:prstGeom prst="rect">
            <a:avLst/>
          </a:prstGeom>
        </p:spPr>
      </p:pic>
      <p:sp>
        <p:nvSpPr>
          <p:cNvPr id="2" name="Textfeld 4">
            <a:extLst>
              <a:ext uri="{FF2B5EF4-FFF2-40B4-BE49-F238E27FC236}">
                <a16:creationId xmlns:a16="http://schemas.microsoft.com/office/drawing/2014/main" id="{30E75688-93AD-3DBE-57C3-D6915D04411C}"/>
              </a:ext>
            </a:extLst>
          </p:cNvPr>
          <p:cNvSpPr txBox="1"/>
          <p:nvPr/>
        </p:nvSpPr>
        <p:spPr>
          <a:xfrm>
            <a:off x="692306" y="11359623"/>
            <a:ext cx="13080162" cy="9956572"/>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lIns="360000" rtlCol="0">
            <a:spAutoFit/>
          </a:bodyPr>
          <a:lstStyle/>
          <a:p>
            <a:r>
              <a:rPr lang="en-GB" sz="5000" dirty="0">
                <a:latin typeface="Tahoma" panose="020B0604030504040204" pitchFamily="34" charset="0"/>
                <a:ea typeface="Tahoma" panose="020B0604030504040204" pitchFamily="34" charset="0"/>
                <a:cs typeface="Tahoma" panose="020B0604030504040204" pitchFamily="34" charset="0"/>
              </a:rPr>
              <a:t>Why </a:t>
            </a:r>
            <a:r>
              <a:rPr lang="en-GB" sz="5000" dirty="0" err="1">
                <a:latin typeface="Tahoma" panose="020B0604030504040204" pitchFamily="34" charset="0"/>
                <a:ea typeface="Tahoma" panose="020B0604030504040204" pitchFamily="34" charset="0"/>
                <a:cs typeface="Tahoma" panose="020B0604030504040204" pitchFamily="34" charset="0"/>
              </a:rPr>
              <a:t>OpenTwin</a:t>
            </a:r>
            <a:r>
              <a:rPr lang="en-GB" sz="5000" dirty="0">
                <a:latin typeface="Tahoma" panose="020B0604030504040204" pitchFamily="34" charset="0"/>
                <a:ea typeface="Tahoma" panose="020B0604030504040204" pitchFamily="34" charset="0"/>
                <a:cs typeface="Tahoma" panose="020B0604030504040204" pitchFamily="34" charset="0"/>
              </a:rPr>
              <a:t>?</a:t>
            </a:r>
          </a:p>
          <a:p>
            <a:endParaRPr lang="en-GB" dirty="0"/>
          </a:p>
          <a:p>
            <a:r>
              <a:rPr lang="en-US" sz="2800" dirty="0"/>
              <a:t>Existing commercial digital twin solutions are often closed systems, which makes the integration of custom components and extensions difficult. In contrast, many academic or in-house solutions lack the robustness and infrastructure required for industrial applications. While a wide range of open-source tools exists for individual tasks, they typically do not address two central challenges:</a:t>
            </a:r>
          </a:p>
          <a:p>
            <a:pPr marL="514350" indent="-514350">
              <a:buFont typeface="+mj-lt"/>
              <a:buAutoNum type="arabicPeriod"/>
            </a:pPr>
            <a:r>
              <a:rPr lang="en-US" sz="2800" b="1" dirty="0"/>
              <a:t>Platform integration</a:t>
            </a:r>
            <a:r>
              <a:rPr lang="en-US" sz="2800" dirty="0"/>
              <a:t> – </a:t>
            </a:r>
            <a:r>
              <a:rPr lang="en-US" sz="2800" dirty="0" err="1"/>
              <a:t>OpenTwin</a:t>
            </a:r>
            <a:r>
              <a:rPr lang="en-US" sz="2800" dirty="0"/>
              <a:t> provides a microservice-based framework for integrating heterogeneous tools into a distributed platform.</a:t>
            </a:r>
          </a:p>
          <a:p>
            <a:pPr marL="514350" indent="-514350">
              <a:buFont typeface="+mj-lt"/>
              <a:buAutoNum type="arabicPeriod"/>
            </a:pPr>
            <a:r>
              <a:rPr lang="en-US" sz="2800" b="1" dirty="0"/>
              <a:t>Lifecycle management</a:t>
            </a:r>
            <a:r>
              <a:rPr lang="en-US" sz="2800" dirty="0"/>
              <a:t> – </a:t>
            </a:r>
            <a:r>
              <a:rPr lang="en-US" sz="2800" dirty="0" err="1"/>
              <a:t>OpenTwin</a:t>
            </a:r>
            <a:r>
              <a:rPr lang="en-US" sz="2800" dirty="0"/>
              <a:t> implements built-in dataset versioning and data management, enabling consistent tracking, undo/redo functionality, and branching.</a:t>
            </a:r>
          </a:p>
          <a:p>
            <a:r>
              <a:rPr lang="en-US" sz="2800" dirty="0"/>
              <a:t>By combining established open-source technologies within a unified architecture, </a:t>
            </a:r>
            <a:r>
              <a:rPr lang="en-US" sz="2800" dirty="0" err="1"/>
              <a:t>OpenTwin</a:t>
            </a:r>
            <a:r>
              <a:rPr lang="en-US" sz="2800" dirty="0"/>
              <a:t> bridges the gap between flexibility, extensibility, and industrial applicability.</a:t>
            </a:r>
          </a:p>
          <a:p>
            <a:endParaRPr lang="en-US" sz="2800" dirty="0"/>
          </a:p>
          <a:p>
            <a:endParaRPr lang="en-US" sz="2800" dirty="0"/>
          </a:p>
          <a:p>
            <a:endParaRPr lang="en-US" sz="2800" dirty="0"/>
          </a:p>
          <a:p>
            <a:endParaRPr lang="en-US" sz="2800" dirty="0"/>
          </a:p>
          <a:p>
            <a:endParaRPr lang="en-US" sz="2800" dirty="0"/>
          </a:p>
          <a:p>
            <a:endParaRPr lang="en-GB" sz="2500" dirty="0">
              <a:latin typeface="Tahoma" panose="020B0604030504040204" pitchFamily="34" charset="0"/>
              <a:ea typeface="Tahoma" panose="020B0604030504040204" pitchFamily="34" charset="0"/>
              <a:cs typeface="Tahoma" panose="020B0604030504040204" pitchFamily="34" charset="0"/>
            </a:endParaRPr>
          </a:p>
          <a:p>
            <a:endParaRPr lang="en-GB" sz="2500" dirty="0">
              <a:latin typeface="Tahoma" panose="020B0604030504040204" pitchFamily="34" charset="0"/>
              <a:ea typeface="Tahoma" panose="020B0604030504040204" pitchFamily="34" charset="0"/>
              <a:cs typeface="Tahoma" panose="020B0604030504040204" pitchFamily="34" charset="0"/>
            </a:endParaRPr>
          </a:p>
          <a:p>
            <a:endParaRPr lang="en-GB" sz="2500" dirty="0">
              <a:latin typeface="Tahoma" panose="020B0604030504040204" pitchFamily="34" charset="0"/>
              <a:ea typeface="Tahoma" panose="020B0604030504040204" pitchFamily="34" charset="0"/>
              <a:cs typeface="Tahoma" panose="020B0604030504040204" pitchFamily="34" charset="0"/>
            </a:endParaRPr>
          </a:p>
          <a:p>
            <a:endParaRPr lang="en-GB" sz="2500" dirty="0">
              <a:latin typeface="Tahoma" panose="020B0604030504040204" pitchFamily="34" charset="0"/>
              <a:ea typeface="Tahoma" panose="020B0604030504040204" pitchFamily="34" charset="0"/>
              <a:cs typeface="Tahoma" panose="020B0604030504040204" pitchFamily="34" charset="0"/>
            </a:endParaRPr>
          </a:p>
          <a:p>
            <a:endParaRPr lang="en-GB" sz="2500" dirty="0">
              <a:latin typeface="Tahoma" panose="020B0604030504040204" pitchFamily="34" charset="0"/>
              <a:ea typeface="Tahoma" panose="020B0604030504040204" pitchFamily="34" charset="0"/>
              <a:cs typeface="Tahoma" panose="020B0604030504040204" pitchFamily="34" charset="0"/>
            </a:endParaRPr>
          </a:p>
        </p:txBody>
      </p:sp>
      <p:sp>
        <p:nvSpPr>
          <p:cNvPr id="8" name="Textfeld 4">
            <a:extLst>
              <a:ext uri="{FF2B5EF4-FFF2-40B4-BE49-F238E27FC236}">
                <a16:creationId xmlns:a16="http://schemas.microsoft.com/office/drawing/2014/main" id="{566BF800-AEC4-497D-CF5E-533DFC96E076}"/>
              </a:ext>
            </a:extLst>
          </p:cNvPr>
          <p:cNvSpPr txBox="1"/>
          <p:nvPr/>
        </p:nvSpPr>
        <p:spPr>
          <a:xfrm>
            <a:off x="692306" y="21838889"/>
            <a:ext cx="13080162" cy="20344031"/>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lIns="360000" rtlCol="0">
            <a:spAutoFit/>
          </a:bodyPr>
          <a:lstStyle/>
          <a:p>
            <a:r>
              <a:rPr lang="en-GB" sz="5000" dirty="0">
                <a:latin typeface="Tahoma" panose="020B0604030504040204" pitchFamily="34" charset="0"/>
                <a:ea typeface="Tahoma" panose="020B0604030504040204" pitchFamily="34" charset="0"/>
                <a:cs typeface="Tahoma" panose="020B0604030504040204" pitchFamily="34" charset="0"/>
              </a:rPr>
              <a:t>Architecture Overview</a:t>
            </a:r>
          </a:p>
          <a:p>
            <a:endParaRPr lang="en-GB" dirty="0">
              <a:latin typeface="Tahoma" panose="020B0604030504040204" pitchFamily="34" charset="0"/>
              <a:ea typeface="Tahoma" panose="020B0604030504040204" pitchFamily="34" charset="0"/>
              <a:cs typeface="Tahoma" panose="020B0604030504040204" pitchFamily="34" charset="0"/>
            </a:endParaRPr>
          </a:p>
          <a:p>
            <a:r>
              <a:rPr lang="en-US" sz="2500" dirty="0">
                <a:latin typeface="Tahoma" panose="020B0604030504040204" pitchFamily="34" charset="0"/>
                <a:ea typeface="Tahoma" panose="020B0604030504040204" pitchFamily="34" charset="0"/>
                <a:cs typeface="Tahoma" panose="020B0604030504040204" pitchFamily="34" charset="0"/>
              </a:rPr>
              <a:t>The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architecture is based on Rust-based web servers that dynamically load generic libraries (DLLs) to run microservices. This approach allows services to be implemented in different programming languages while remaining interoperable within a unified framework.</a:t>
            </a:r>
          </a:p>
          <a:p>
            <a:r>
              <a:rPr lang="en-US" sz="2500" dirty="0">
                <a:latin typeface="Tahoma" panose="020B0604030504040204" pitchFamily="34" charset="0"/>
                <a:ea typeface="Tahoma" panose="020B0604030504040204" pitchFamily="34" charset="0"/>
                <a:cs typeface="Tahoma" panose="020B0604030504040204" pitchFamily="34" charset="0"/>
              </a:rPr>
              <a:t>Communication between services is handled through HTTPS using JSON-based REST messages, supporting both synchronous and asynchronous interactions. At the core of the platform are seven main services:</a:t>
            </a:r>
          </a:p>
          <a:p>
            <a:pPr marL="457200" indent="-457200">
              <a:buFont typeface="+mj-lt"/>
              <a:buAutoNum type="arabicPeriod"/>
            </a:pPr>
            <a:r>
              <a:rPr lang="en-US" sz="2500" b="1" dirty="0">
                <a:latin typeface="Tahoma" panose="020B0604030504040204" pitchFamily="34" charset="0"/>
                <a:ea typeface="Tahoma" panose="020B0604030504040204" pitchFamily="34" charset="0"/>
                <a:cs typeface="Tahoma" panose="020B0604030504040204" pitchFamily="34" charset="0"/>
              </a:rPr>
              <a:t>Authentication Service:</a:t>
            </a:r>
            <a:r>
              <a:rPr lang="en-US" sz="2500" dirty="0">
                <a:latin typeface="Tahoma" panose="020B0604030504040204" pitchFamily="34" charset="0"/>
                <a:ea typeface="Tahoma" panose="020B0604030504040204" pitchFamily="34" charset="0"/>
                <a:cs typeface="Tahoma" panose="020B0604030504040204" pitchFamily="34" charset="0"/>
              </a:rPr>
              <a:t> Manages user access to the database.</a:t>
            </a:r>
          </a:p>
          <a:p>
            <a:pPr marL="457200" indent="-457200">
              <a:buFont typeface="+mj-lt"/>
              <a:buAutoNum type="arabicPeriod"/>
            </a:pPr>
            <a:r>
              <a:rPr lang="en-US" sz="2500" b="1" dirty="0">
                <a:latin typeface="Tahoma" panose="020B0604030504040204" pitchFamily="34" charset="0"/>
                <a:ea typeface="Tahoma" panose="020B0604030504040204" pitchFamily="34" charset="0"/>
                <a:cs typeface="Tahoma" panose="020B0604030504040204" pitchFamily="34" charset="0"/>
              </a:rPr>
              <a:t>Logging Service:</a:t>
            </a:r>
            <a:r>
              <a:rPr lang="en-US" sz="2500" dirty="0">
                <a:latin typeface="Tahoma" panose="020B0604030504040204" pitchFamily="34" charset="0"/>
                <a:ea typeface="Tahoma" panose="020B0604030504040204" pitchFamily="34" charset="0"/>
                <a:cs typeface="Tahoma" panose="020B0604030504040204" pitchFamily="34" charset="0"/>
              </a:rPr>
              <a:t> Collects and buffers log messages from all microservices.</a:t>
            </a:r>
          </a:p>
          <a:p>
            <a:pPr marL="457200" indent="-457200">
              <a:buFont typeface="+mj-lt"/>
              <a:buAutoNum type="arabicPeriod"/>
            </a:pPr>
            <a:r>
              <a:rPr lang="en-US" sz="2500" b="1" dirty="0">
                <a:latin typeface="Tahoma" panose="020B0604030504040204" pitchFamily="34" charset="0"/>
                <a:ea typeface="Tahoma" panose="020B0604030504040204" pitchFamily="34" charset="0"/>
                <a:cs typeface="Tahoma" panose="020B0604030504040204" pitchFamily="34" charset="0"/>
              </a:rPr>
              <a:t>Global Session Service:</a:t>
            </a:r>
            <a:r>
              <a:rPr lang="en-US" sz="2500" dirty="0">
                <a:latin typeface="Tahoma" panose="020B0604030504040204" pitchFamily="34" charset="0"/>
                <a:ea typeface="Tahoma" panose="020B0604030504040204" pitchFamily="34" charset="0"/>
                <a:cs typeface="Tahoma" panose="020B0604030504040204" pitchFamily="34" charset="0"/>
              </a:rPr>
              <a:t> Coordinates Local Session Services and distributes session requests to the least loaded instance.</a:t>
            </a:r>
          </a:p>
          <a:p>
            <a:pPr marL="457200" indent="-457200">
              <a:buFont typeface="+mj-lt"/>
              <a:buAutoNum type="arabicPeriod"/>
            </a:pPr>
            <a:r>
              <a:rPr lang="en-US" sz="2500" b="1" dirty="0">
                <a:latin typeface="Tahoma" panose="020B0604030504040204" pitchFamily="34" charset="0"/>
                <a:ea typeface="Tahoma" panose="020B0604030504040204" pitchFamily="34" charset="0"/>
                <a:cs typeface="Tahoma" panose="020B0604030504040204" pitchFamily="34" charset="0"/>
              </a:rPr>
              <a:t>Local Session Service:</a:t>
            </a:r>
            <a:r>
              <a:rPr lang="en-US" sz="2500" dirty="0">
                <a:latin typeface="Tahoma" panose="020B0604030504040204" pitchFamily="34" charset="0"/>
                <a:ea typeface="Tahoma" panose="020B0604030504040204" pitchFamily="34" charset="0"/>
                <a:cs typeface="Tahoma" panose="020B0604030504040204" pitchFamily="34" charset="0"/>
              </a:rPr>
              <a:t> Manages active sessions and balances load across nodes.</a:t>
            </a:r>
          </a:p>
          <a:p>
            <a:pPr marL="457200" indent="-457200">
              <a:buFont typeface="+mj-lt"/>
              <a:buAutoNum type="arabicPeriod"/>
            </a:pPr>
            <a:r>
              <a:rPr lang="en-US" sz="2500" b="1" dirty="0">
                <a:latin typeface="Tahoma" panose="020B0604030504040204" pitchFamily="34" charset="0"/>
                <a:ea typeface="Tahoma" panose="020B0604030504040204" pitchFamily="34" charset="0"/>
                <a:cs typeface="Tahoma" panose="020B0604030504040204" pitchFamily="34" charset="0"/>
              </a:rPr>
              <a:t>Global Directory Service:</a:t>
            </a:r>
            <a:r>
              <a:rPr lang="en-US" sz="2500" dirty="0">
                <a:latin typeface="Tahoma" panose="020B0604030504040204" pitchFamily="34" charset="0"/>
                <a:ea typeface="Tahoma" panose="020B0604030504040204" pitchFamily="34" charset="0"/>
                <a:cs typeface="Tahoma" panose="020B0604030504040204" pitchFamily="34" charset="0"/>
              </a:rPr>
              <a:t> Oversees Local Directory Services and distributes microservice startup requests.</a:t>
            </a:r>
          </a:p>
          <a:p>
            <a:pPr marL="457200" indent="-457200">
              <a:buFont typeface="+mj-lt"/>
              <a:buAutoNum type="arabicPeriod"/>
            </a:pPr>
            <a:r>
              <a:rPr lang="en-US" sz="2500" b="1" dirty="0">
                <a:latin typeface="Tahoma" panose="020B0604030504040204" pitchFamily="34" charset="0"/>
                <a:ea typeface="Tahoma" panose="020B0604030504040204" pitchFamily="34" charset="0"/>
                <a:cs typeface="Tahoma" panose="020B0604030504040204" pitchFamily="34" charset="0"/>
              </a:rPr>
              <a:t>Local Directory Service:</a:t>
            </a:r>
            <a:r>
              <a:rPr lang="en-US" sz="2500" dirty="0">
                <a:latin typeface="Tahoma" panose="020B0604030504040204" pitchFamily="34" charset="0"/>
                <a:ea typeface="Tahoma" panose="020B0604030504040204" pitchFamily="34" charset="0"/>
                <a:cs typeface="Tahoma" panose="020B0604030504040204" pitchFamily="34" charset="0"/>
              </a:rPr>
              <a:t> Launches and monitors microservices.</a:t>
            </a:r>
          </a:p>
          <a:p>
            <a:pPr marL="457200" indent="-457200">
              <a:buFont typeface="+mj-lt"/>
              <a:buAutoNum type="arabicPeriod"/>
            </a:pPr>
            <a:r>
              <a:rPr lang="en-US" sz="2500" b="1" dirty="0">
                <a:latin typeface="Tahoma" panose="020B0604030504040204" pitchFamily="34" charset="0"/>
                <a:ea typeface="Tahoma" panose="020B0604030504040204" pitchFamily="34" charset="0"/>
                <a:cs typeface="Tahoma" panose="020B0604030504040204" pitchFamily="34" charset="0"/>
              </a:rPr>
              <a:t>Library Manager Service:</a:t>
            </a:r>
            <a:r>
              <a:rPr lang="en-US" sz="2500" dirty="0">
                <a:latin typeface="Tahoma" panose="020B0604030504040204" pitchFamily="34" charset="0"/>
                <a:ea typeface="Tahoma" panose="020B0604030504040204" pitchFamily="34" charset="0"/>
                <a:cs typeface="Tahoma" panose="020B0604030504040204" pitchFamily="34" charset="0"/>
              </a:rPr>
              <a:t> Manages data libraries stored in the database.</a:t>
            </a:r>
          </a:p>
          <a:p>
            <a:r>
              <a:rPr lang="en-US" sz="2500" dirty="0">
                <a:latin typeface="Tahoma" panose="020B0604030504040204" pitchFamily="34" charset="0"/>
                <a:ea typeface="Tahoma" panose="020B0604030504040204" pitchFamily="34" charset="0"/>
                <a:cs typeface="Tahoma" panose="020B0604030504040204" pitchFamily="34" charset="0"/>
              </a:rPr>
              <a:t>Beyond these core components,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provides a broad range of specialized microservices for tasks such as </a:t>
            </a:r>
            <a:r>
              <a:rPr lang="en-US" sz="2500" b="1" dirty="0">
                <a:latin typeface="Tahoma" panose="020B0604030504040204" pitchFamily="34" charset="0"/>
                <a:ea typeface="Tahoma" panose="020B0604030504040204" pitchFamily="34" charset="0"/>
                <a:cs typeface="Tahoma" panose="020B0604030504040204" pitchFamily="34" charset="0"/>
              </a:rPr>
              <a:t>3D modeling, meshing, data processing, Python script execution, circuit simulation, and numerical solvers</a:t>
            </a:r>
            <a:r>
              <a:rPr lang="en-US" sz="2500" dirty="0">
                <a:latin typeface="Tahoma" panose="020B0604030504040204" pitchFamily="34" charset="0"/>
                <a:ea typeface="Tahoma" panose="020B0604030504040204" pitchFamily="34" charset="0"/>
                <a:cs typeface="Tahoma" panose="020B0604030504040204" pitchFamily="34" charset="0"/>
              </a:rPr>
              <a:t>. The interplay between the core services, user workstations, and domain-specific microservices is illustrated in the diagram below.</a:t>
            </a: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pPr algn="ctr"/>
            <a:endParaRPr lang="en-US" sz="1400" i="1" dirty="0">
              <a:latin typeface="Tahoma" panose="020B0604030504040204" pitchFamily="34" charset="0"/>
              <a:ea typeface="Tahoma" panose="020B0604030504040204" pitchFamily="34" charset="0"/>
              <a:cs typeface="Tahoma" panose="020B0604030504040204" pitchFamily="34" charset="0"/>
            </a:endParaRPr>
          </a:p>
          <a:p>
            <a:pPr algn="ctr"/>
            <a:endParaRPr lang="en-US" sz="1400" i="1" dirty="0">
              <a:latin typeface="Tahoma" panose="020B0604030504040204" pitchFamily="34" charset="0"/>
              <a:ea typeface="Tahoma" panose="020B0604030504040204" pitchFamily="34" charset="0"/>
              <a:cs typeface="Tahoma" panose="020B0604030504040204" pitchFamily="34" charset="0"/>
            </a:endParaRPr>
          </a:p>
          <a:p>
            <a:pPr algn="ctr"/>
            <a:r>
              <a:rPr lang="en-US" sz="2000" i="1" dirty="0">
                <a:latin typeface="Tahoma" panose="020B0604030504040204" pitchFamily="34" charset="0"/>
                <a:ea typeface="Tahoma" panose="020B0604030504040204" pitchFamily="34" charset="0"/>
                <a:cs typeface="Tahoma" panose="020B0604030504040204" pitchFamily="34" charset="0"/>
              </a:rPr>
              <a:t>Figure 1: </a:t>
            </a:r>
            <a:r>
              <a:rPr lang="en-US" sz="2000" i="1" dirty="0" err="1">
                <a:latin typeface="Tahoma" panose="020B0604030504040204" pitchFamily="34" charset="0"/>
                <a:ea typeface="Tahoma" panose="020B0604030504040204" pitchFamily="34" charset="0"/>
                <a:cs typeface="Tahoma" panose="020B0604030504040204" pitchFamily="34" charset="0"/>
              </a:rPr>
              <a:t>OpenTwin</a:t>
            </a:r>
            <a:r>
              <a:rPr lang="en-US" sz="2000" i="1" dirty="0">
                <a:latin typeface="Tahoma" panose="020B0604030504040204" pitchFamily="34" charset="0"/>
                <a:ea typeface="Tahoma" panose="020B0604030504040204" pitchFamily="34" charset="0"/>
                <a:cs typeface="Tahoma" panose="020B0604030504040204" pitchFamily="34" charset="0"/>
              </a:rPr>
              <a:t> Architecture Overview</a:t>
            </a:r>
          </a:p>
          <a:p>
            <a:endParaRPr lang="en-US" sz="2500" dirty="0">
              <a:latin typeface="Tahoma" panose="020B0604030504040204" pitchFamily="34" charset="0"/>
              <a:ea typeface="Tahoma" panose="020B0604030504040204" pitchFamily="34" charset="0"/>
              <a:cs typeface="Tahoma" panose="020B0604030504040204" pitchFamily="34" charset="0"/>
            </a:endParaRPr>
          </a:p>
          <a:p>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supports multiple deployment scenarios: local workstations can connect to the backend, while compute-intensive tasks can be offloaded to clusters or cloud resources. This flexibility allows developers to focus on individual microservices without concerning themselves with the underlying infrastructure.</a:t>
            </a:r>
          </a:p>
          <a:p>
            <a:r>
              <a:rPr lang="en-US" sz="2500" dirty="0">
                <a:latin typeface="Tahoma" panose="020B0604030504040204" pitchFamily="34" charset="0"/>
                <a:ea typeface="Tahoma" panose="020B0604030504040204" pitchFamily="34" charset="0"/>
                <a:cs typeface="Tahoma" panose="020B0604030504040204" pitchFamily="34" charset="0"/>
              </a:rPr>
              <a:t>All data is managed in a MongoDB database as immutable, versioned objects, ensuring consistency, reproducibility, and full lifecycle tracking. In addition,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exposes specialized APIs for tasks such as model management and visualization, which facilitate integration of domain-specific tools.</a:t>
            </a:r>
          </a:p>
        </p:txBody>
      </p:sp>
      <p:pic>
        <p:nvPicPr>
          <p:cNvPr id="425" name="Graphic 424">
            <a:extLst>
              <a:ext uri="{FF2B5EF4-FFF2-40B4-BE49-F238E27FC236}">
                <a16:creationId xmlns:a16="http://schemas.microsoft.com/office/drawing/2014/main" id="{85338A25-0C95-9309-F60E-7D18A65EA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544" y="31082067"/>
            <a:ext cx="12573524" cy="6934023"/>
          </a:xfrm>
          <a:prstGeom prst="rect">
            <a:avLst/>
          </a:prstGeom>
        </p:spPr>
      </p:pic>
      <p:sp>
        <p:nvSpPr>
          <p:cNvPr id="3" name="Rechteck 17">
            <a:extLst>
              <a:ext uri="{FF2B5EF4-FFF2-40B4-BE49-F238E27FC236}">
                <a16:creationId xmlns:a16="http://schemas.microsoft.com/office/drawing/2014/main" id="{173C5C0D-98DB-204D-2578-40F7864D6C00}"/>
              </a:ext>
            </a:extLst>
          </p:cNvPr>
          <p:cNvSpPr/>
          <p:nvPr/>
        </p:nvSpPr>
        <p:spPr>
          <a:xfrm>
            <a:off x="14335351" y="15326167"/>
            <a:ext cx="15293687" cy="18605093"/>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lIns="360000">
            <a:spAutoFit/>
          </a:bodyPr>
          <a:lstStyle/>
          <a:p>
            <a:r>
              <a:rPr lang="en-GB" sz="5000" dirty="0">
                <a:latin typeface="Tahoma" panose="020B0604030504040204" pitchFamily="34" charset="0"/>
                <a:ea typeface="Tahoma" panose="020B0604030504040204" pitchFamily="34" charset="0"/>
                <a:cs typeface="Tahoma" panose="020B0604030504040204" pitchFamily="34" charset="0"/>
              </a:rPr>
              <a:t>Services Driven Frontend</a:t>
            </a:r>
          </a:p>
          <a:p>
            <a:endParaRPr lang="en-GB" sz="2800" dirty="0"/>
          </a:p>
          <a:p>
            <a:r>
              <a:rPr lang="en-US" sz="2500" dirty="0">
                <a:latin typeface="Tahoma" panose="020B0604030504040204" pitchFamily="34" charset="0"/>
                <a:ea typeface="Tahoma" panose="020B0604030504040204" pitchFamily="34" charset="0"/>
                <a:cs typeface="Tahoma" panose="020B0604030504040204" pitchFamily="34" charset="0"/>
              </a:rPr>
              <a:t>The </a:t>
            </a:r>
            <a:r>
              <a:rPr lang="en-US" sz="2500" dirty="0" err="1">
                <a:latin typeface="Tahoma" panose="020B0604030504040204" pitchFamily="34" charset="0"/>
                <a:ea typeface="Tahoma" panose="020B0604030504040204" pitchFamily="34" charset="0"/>
                <a:cs typeface="Tahoma" panose="020B0604030504040204" pitchFamily="34" charset="0"/>
              </a:rPr>
              <a:t>OpenTwin</a:t>
            </a:r>
            <a:r>
              <a:rPr lang="en-US" sz="2500" dirty="0">
                <a:latin typeface="Tahoma" panose="020B0604030504040204" pitchFamily="34" charset="0"/>
                <a:ea typeface="Tahoma" panose="020B0604030504040204" pitchFamily="34" charset="0"/>
                <a:cs typeface="Tahoma" panose="020B0604030504040204" pitchFamily="34" charset="0"/>
              </a:rPr>
              <a:t> frontend is designed as a service-driven, scriptable </a:t>
            </a:r>
          </a:p>
          <a:p>
            <a:r>
              <a:rPr lang="en-US" sz="2500" dirty="0">
                <a:latin typeface="Tahoma" panose="020B0604030504040204" pitchFamily="34" charset="0"/>
                <a:ea typeface="Tahoma" panose="020B0604030504040204" pitchFamily="34" charset="0"/>
                <a:cs typeface="Tahoma" panose="020B0604030504040204" pitchFamily="34" charset="0"/>
              </a:rPr>
              <a:t>interface that allows services to dynamically add, remove, or </a:t>
            </a:r>
          </a:p>
          <a:p>
            <a:r>
              <a:rPr lang="en-US" sz="2500" dirty="0">
                <a:latin typeface="Tahoma" panose="020B0604030504040204" pitchFamily="34" charset="0"/>
                <a:ea typeface="Tahoma" panose="020B0604030504040204" pitchFamily="34" charset="0"/>
                <a:cs typeface="Tahoma" panose="020B0604030504040204" pitchFamily="34" charset="0"/>
              </a:rPr>
              <a:t>modify user interface elements during runtime. A dedicated API</a:t>
            </a:r>
          </a:p>
          <a:p>
            <a:r>
              <a:rPr lang="en-US" sz="2500" dirty="0">
                <a:latin typeface="Tahoma" panose="020B0604030504040204" pitchFamily="34" charset="0"/>
                <a:ea typeface="Tahoma" panose="020B0604030504040204" pitchFamily="34" charset="0"/>
                <a:cs typeface="Tahoma" panose="020B0604030504040204" pitchFamily="34" charset="0"/>
              </a:rPr>
              <a:t>provides access to these functions, ensuring that services can </a:t>
            </a:r>
          </a:p>
          <a:p>
            <a:r>
              <a:rPr lang="en-US" sz="2500" dirty="0">
                <a:latin typeface="Tahoma" panose="020B0604030504040204" pitchFamily="34" charset="0"/>
                <a:ea typeface="Tahoma" panose="020B0604030504040204" pitchFamily="34" charset="0"/>
                <a:cs typeface="Tahoma" panose="020B0604030504040204" pitchFamily="34" charset="0"/>
              </a:rPr>
              <a:t>flexibly adapt the frontend to specific workflows. User</a:t>
            </a:r>
          </a:p>
          <a:p>
            <a:r>
              <a:rPr lang="en-US" sz="2500" dirty="0">
                <a:latin typeface="Tahoma" panose="020B0604030504040204" pitchFamily="34" charset="0"/>
                <a:ea typeface="Tahoma" panose="020B0604030504040204" pitchFamily="34" charset="0"/>
                <a:cs typeface="Tahoma" panose="020B0604030504040204" pitchFamily="34" charset="0"/>
              </a:rPr>
              <a:t>interactions generate callbacks that are routed directly to the</a:t>
            </a:r>
          </a:p>
          <a:p>
            <a:r>
              <a:rPr lang="en-US" sz="2500" dirty="0">
                <a:latin typeface="Tahoma" panose="020B0604030504040204" pitchFamily="34" charset="0"/>
                <a:ea typeface="Tahoma" panose="020B0604030504040204" pitchFamily="34" charset="0"/>
                <a:cs typeface="Tahoma" panose="020B0604030504040204" pitchFamily="34" charset="0"/>
              </a:rPr>
              <a:t>responsible service for processing, while the frontend</a:t>
            </a:r>
          </a:p>
          <a:p>
            <a:r>
              <a:rPr lang="en-US" sz="2500" dirty="0">
                <a:latin typeface="Tahoma" panose="020B0604030504040204" pitchFamily="34" charset="0"/>
                <a:ea typeface="Tahoma" panose="020B0604030504040204" pitchFamily="34" charset="0"/>
                <a:cs typeface="Tahoma" panose="020B0604030504040204" pitchFamily="34" charset="0"/>
              </a:rPr>
              <a:t>automatically performs cleanup when a service is disconnected.</a:t>
            </a:r>
          </a:p>
          <a:p>
            <a:r>
              <a:rPr lang="en-US" sz="2500" dirty="0">
                <a:latin typeface="Tahoma" panose="020B0604030504040204" pitchFamily="34" charset="0"/>
                <a:ea typeface="Tahoma" panose="020B0604030504040204" pitchFamily="34" charset="0"/>
                <a:cs typeface="Tahoma" panose="020B0604030504040204" pitchFamily="34" charset="0"/>
              </a:rPr>
              <a:t>A central component of the interface is the ribbon toolbar.</a:t>
            </a:r>
          </a:p>
          <a:p>
            <a:r>
              <a:rPr lang="en-US" sz="2500" dirty="0">
                <a:latin typeface="Tahoma" panose="020B0604030504040204" pitchFamily="34" charset="0"/>
                <a:ea typeface="Tahoma" panose="020B0604030504040204" pitchFamily="34" charset="0"/>
                <a:cs typeface="Tahoma" panose="020B0604030504040204" pitchFamily="34" charset="0"/>
              </a:rPr>
              <a:t>Each service can register custom pages within the toolbar,</a:t>
            </a:r>
          </a:p>
          <a:p>
            <a:r>
              <a:rPr lang="en-US" sz="2500" dirty="0">
                <a:latin typeface="Tahoma" panose="020B0604030504040204" pitchFamily="34" charset="0"/>
                <a:ea typeface="Tahoma" panose="020B0604030504040204" pitchFamily="34" charset="0"/>
                <a:cs typeface="Tahoma" panose="020B0604030504040204" pitchFamily="34" charset="0"/>
              </a:rPr>
              <a:t>which may contain multiple groups of controls. Within these</a:t>
            </a:r>
          </a:p>
          <a:p>
            <a:r>
              <a:rPr lang="en-US" sz="2500" dirty="0">
                <a:latin typeface="Tahoma" panose="020B0604030504040204" pitchFamily="34" charset="0"/>
                <a:ea typeface="Tahoma" panose="020B0604030504040204" pitchFamily="34" charset="0"/>
                <a:cs typeface="Tahoma" panose="020B0604030504040204" pitchFamily="34" charset="0"/>
              </a:rPr>
              <a:t>groups, services can add common interface elements such as</a:t>
            </a:r>
          </a:p>
          <a:p>
            <a:r>
              <a:rPr lang="en-US" sz="2500" dirty="0">
                <a:latin typeface="Tahoma" panose="020B0604030504040204" pitchFamily="34" charset="0"/>
                <a:ea typeface="Tahoma" panose="020B0604030504040204" pitchFamily="34" charset="0"/>
                <a:cs typeface="Tahoma" panose="020B0604030504040204" pitchFamily="34" charset="0"/>
              </a:rPr>
              <a:t>buttons, checkboxes, and other basic controls. This modular structure ensures a clear and consistent user experience, while allowing services to tailor the interface to their specific functionality.</a:t>
            </a:r>
          </a:p>
          <a:p>
            <a:r>
              <a:rPr lang="en-US" sz="2500" dirty="0">
                <a:latin typeface="Tahoma" panose="020B0604030504040204" pitchFamily="34" charset="0"/>
                <a:ea typeface="Tahoma" panose="020B0604030504040204" pitchFamily="34" charset="0"/>
                <a:cs typeface="Tahoma" panose="020B0604030504040204" pitchFamily="34" charset="0"/>
              </a:rPr>
              <a:t>In addition, the frontend provides a navigation tree and a property grid managed by the Model service. Each entity in a session is represented in the navigation tree, with its properties shown in the property grid upon selection. When a property is modified, the responsible service is automatically notified, enabling immediate synchronization between frontend and backend logic.</a:t>
            </a:r>
          </a:p>
          <a:p>
            <a:r>
              <a:rPr lang="en-US" sz="2500" dirty="0">
                <a:latin typeface="Tahoma" panose="020B0604030504040204" pitchFamily="34" charset="0"/>
                <a:ea typeface="Tahoma" panose="020B0604030504040204" pitchFamily="34" charset="0"/>
                <a:cs typeface="Tahoma" panose="020B0604030504040204" pitchFamily="34" charset="0"/>
              </a:rPr>
              <a:t>Entity visualization is handled directly by the frontend, which supports multiple visualization types. The appropriate visualization for a given entity is triggered automatically, ensuring consistent and efficient rendering across heterogeneous services.</a:t>
            </a: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a:p>
            <a:endParaRPr lang="en-US" sz="2500" dirty="0">
              <a:latin typeface="Tahoma" panose="020B0604030504040204" pitchFamily="34" charset="0"/>
              <a:ea typeface="Tahoma" panose="020B0604030504040204" pitchFamily="34" charset="0"/>
              <a:cs typeface="Tahoma" panose="020B0604030504040204" pitchFamily="34" charset="0"/>
            </a:endParaRPr>
          </a:p>
        </p:txBody>
      </p:sp>
      <p:grpSp>
        <p:nvGrpSpPr>
          <p:cNvPr id="12" name="Graphic 9">
            <a:extLst>
              <a:ext uri="{FF2B5EF4-FFF2-40B4-BE49-F238E27FC236}">
                <a16:creationId xmlns:a16="http://schemas.microsoft.com/office/drawing/2014/main" id="{164845E6-716E-021C-EB18-1DFBE46B0BA2}"/>
              </a:ext>
            </a:extLst>
          </p:cNvPr>
          <p:cNvGrpSpPr/>
          <p:nvPr/>
        </p:nvGrpSpPr>
        <p:grpSpPr>
          <a:xfrm>
            <a:off x="23851994" y="6797656"/>
            <a:ext cx="5525349" cy="7269780"/>
            <a:chOff x="23735880" y="7102456"/>
            <a:chExt cx="5525349" cy="7269780"/>
          </a:xfrm>
        </p:grpSpPr>
        <p:grpSp>
          <p:nvGrpSpPr>
            <p:cNvPr id="13" name="Graphic 9">
              <a:extLst>
                <a:ext uri="{FF2B5EF4-FFF2-40B4-BE49-F238E27FC236}">
                  <a16:creationId xmlns:a16="http://schemas.microsoft.com/office/drawing/2014/main" id="{4C8D4EB8-E548-ED8E-7C72-7146FCCFC421}"/>
                </a:ext>
              </a:extLst>
            </p:cNvPr>
            <p:cNvGrpSpPr/>
            <p:nvPr/>
          </p:nvGrpSpPr>
          <p:grpSpPr>
            <a:xfrm>
              <a:off x="23735880" y="7891791"/>
              <a:ext cx="1262936" cy="1262936"/>
              <a:chOff x="23735880" y="7891791"/>
              <a:chExt cx="1262936" cy="1262936"/>
            </a:xfrm>
          </p:grpSpPr>
          <p:sp>
            <p:nvSpPr>
              <p:cNvPr id="14" name="Freeform: Shape 13">
                <a:extLst>
                  <a:ext uri="{FF2B5EF4-FFF2-40B4-BE49-F238E27FC236}">
                    <a16:creationId xmlns:a16="http://schemas.microsoft.com/office/drawing/2014/main" id="{770CB113-5B72-E7E1-2D15-415EE3CEFF0D}"/>
                  </a:ext>
                </a:extLst>
              </p:cNvPr>
              <p:cNvSpPr/>
              <p:nvPr/>
            </p:nvSpPr>
            <p:spPr>
              <a:xfrm>
                <a:off x="23735880" y="7891791"/>
                <a:ext cx="1262936" cy="1262936"/>
              </a:xfrm>
              <a:custGeom>
                <a:avLst/>
                <a:gdLst>
                  <a:gd name="connsiteX0" fmla="*/ 0 w 1262936"/>
                  <a:gd name="connsiteY0" fmla="*/ 0 h 1262936"/>
                  <a:gd name="connsiteX1" fmla="*/ 1262937 w 1262936"/>
                  <a:gd name="connsiteY1" fmla="*/ 0 h 1262936"/>
                  <a:gd name="connsiteX2" fmla="*/ 1262937 w 1262936"/>
                  <a:gd name="connsiteY2" fmla="*/ 1262937 h 1262936"/>
                  <a:gd name="connsiteX3" fmla="*/ 0 w 1262936"/>
                  <a:gd name="connsiteY3" fmla="*/ 1262937 h 1262936"/>
                </a:gdLst>
                <a:ahLst/>
                <a:cxnLst>
                  <a:cxn ang="0">
                    <a:pos x="connsiteX0" y="connsiteY0"/>
                  </a:cxn>
                  <a:cxn ang="0">
                    <a:pos x="connsiteX1" y="connsiteY1"/>
                  </a:cxn>
                  <a:cxn ang="0">
                    <a:pos x="connsiteX2" y="connsiteY2"/>
                  </a:cxn>
                  <a:cxn ang="0">
                    <a:pos x="connsiteX3" y="connsiteY3"/>
                  </a:cxn>
                </a:cxnLst>
                <a:rect l="l" t="t" r="r" b="b"/>
                <a:pathLst>
                  <a:path w="1262936" h="1262936">
                    <a:moveTo>
                      <a:pt x="0" y="0"/>
                    </a:moveTo>
                    <a:lnTo>
                      <a:pt x="1262937" y="0"/>
                    </a:lnTo>
                    <a:lnTo>
                      <a:pt x="1262937" y="1262937"/>
                    </a:lnTo>
                    <a:lnTo>
                      <a:pt x="0" y="1262937"/>
                    </a:lnTo>
                    <a:close/>
                  </a:path>
                </a:pathLst>
              </a:custGeom>
              <a:noFill/>
              <a:ln w="1576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1782420-921D-05E0-2553-7FECF02AD1E2}"/>
                  </a:ext>
                </a:extLst>
              </p:cNvPr>
              <p:cNvSpPr/>
              <p:nvPr/>
            </p:nvSpPr>
            <p:spPr>
              <a:xfrm>
                <a:off x="23735880" y="7891791"/>
                <a:ext cx="1262936" cy="1262936"/>
              </a:xfrm>
              <a:custGeom>
                <a:avLst/>
                <a:gdLst>
                  <a:gd name="connsiteX0" fmla="*/ 925417 w 1262936"/>
                  <a:gd name="connsiteY0" fmla="*/ 809543 h 1262936"/>
                  <a:gd name="connsiteX1" fmla="*/ 922418 w 1262936"/>
                  <a:gd name="connsiteY1" fmla="*/ 485757 h 1262936"/>
                  <a:gd name="connsiteX2" fmla="*/ 1053290 w 1262936"/>
                  <a:gd name="connsiteY2" fmla="*/ 428293 h 1262936"/>
                  <a:gd name="connsiteX3" fmla="*/ 1099229 w 1262936"/>
                  <a:gd name="connsiteY3" fmla="*/ 429083 h 1262936"/>
                  <a:gd name="connsiteX4" fmla="*/ 1161271 w 1262936"/>
                  <a:gd name="connsiteY4" fmla="*/ 464287 h 1262936"/>
                  <a:gd name="connsiteX5" fmla="*/ 1227417 w 1262936"/>
                  <a:gd name="connsiteY5" fmla="*/ 556640 h 1262936"/>
                  <a:gd name="connsiteX6" fmla="*/ 1262937 w 1262936"/>
                  <a:gd name="connsiteY6" fmla="*/ 818225 h 1262936"/>
                  <a:gd name="connsiteX7" fmla="*/ 954465 w 1262936"/>
                  <a:gd name="connsiteY7" fmla="*/ 818225 h 1262936"/>
                  <a:gd name="connsiteX8" fmla="*/ 925417 w 1262936"/>
                  <a:gd name="connsiteY8" fmla="*/ 809543 h 1262936"/>
                  <a:gd name="connsiteX9" fmla="*/ 0 w 1262936"/>
                  <a:gd name="connsiteY9" fmla="*/ 998510 h 1262936"/>
                  <a:gd name="connsiteX10" fmla="*/ 35047 w 1262936"/>
                  <a:gd name="connsiteY10" fmla="*/ 737555 h 1262936"/>
                  <a:gd name="connsiteX11" fmla="*/ 92352 w 1262936"/>
                  <a:gd name="connsiteY11" fmla="*/ 650570 h 1262936"/>
                  <a:gd name="connsiteX12" fmla="*/ 164813 w 1262936"/>
                  <a:gd name="connsiteY12" fmla="*/ 606683 h 1262936"/>
                  <a:gd name="connsiteX13" fmla="*/ 209648 w 1262936"/>
                  <a:gd name="connsiteY13" fmla="*/ 606683 h 1262936"/>
                  <a:gd name="connsiteX14" fmla="*/ 517173 w 1262936"/>
                  <a:gd name="connsiteY14" fmla="*/ 603842 h 1262936"/>
                  <a:gd name="connsiteX15" fmla="*/ 562323 w 1262936"/>
                  <a:gd name="connsiteY15" fmla="*/ 809543 h 1262936"/>
                  <a:gd name="connsiteX16" fmla="*/ 439976 w 1262936"/>
                  <a:gd name="connsiteY16" fmla="*/ 875847 h 1262936"/>
                  <a:gd name="connsiteX17" fmla="*/ 366094 w 1262936"/>
                  <a:gd name="connsiteY17" fmla="*/ 998510 h 1262936"/>
                  <a:gd name="connsiteX18" fmla="*/ 908525 w 1262936"/>
                  <a:gd name="connsiteY18" fmla="*/ 406350 h 1262936"/>
                  <a:gd name="connsiteX19" fmla="*/ 729188 w 1262936"/>
                  <a:gd name="connsiteY19" fmla="*/ 201438 h 1262936"/>
                  <a:gd name="connsiteX20" fmla="*/ 906157 w 1262936"/>
                  <a:gd name="connsiteY20" fmla="*/ 0 h 1262936"/>
                  <a:gd name="connsiteX21" fmla="*/ 1080127 w 1262936"/>
                  <a:gd name="connsiteY21" fmla="*/ 201912 h 1262936"/>
                  <a:gd name="connsiteX22" fmla="*/ 908525 w 1262936"/>
                  <a:gd name="connsiteY22" fmla="*/ 406350 h 1262936"/>
                  <a:gd name="connsiteX23" fmla="*/ 365305 w 1262936"/>
                  <a:gd name="connsiteY23" fmla="*/ 590107 h 1262936"/>
                  <a:gd name="connsiteX24" fmla="*/ 182810 w 1262936"/>
                  <a:gd name="connsiteY24" fmla="*/ 390248 h 1262936"/>
                  <a:gd name="connsiteX25" fmla="*/ 357253 w 1262936"/>
                  <a:gd name="connsiteY25" fmla="*/ 183757 h 1262936"/>
                  <a:gd name="connsiteX26" fmla="*/ 533749 w 1262936"/>
                  <a:gd name="connsiteY26" fmla="*/ 390248 h 1262936"/>
                  <a:gd name="connsiteX27" fmla="*/ 365305 w 1262936"/>
                  <a:gd name="connsiteY27" fmla="*/ 590107 h 1262936"/>
                  <a:gd name="connsiteX28" fmla="*/ 747185 w 1262936"/>
                  <a:gd name="connsiteY28" fmla="*/ 852798 h 1262936"/>
                  <a:gd name="connsiteX29" fmla="*/ 568637 w 1262936"/>
                  <a:gd name="connsiteY29" fmla="*/ 645203 h 1262936"/>
                  <a:gd name="connsiteX30" fmla="*/ 739134 w 1262936"/>
                  <a:gd name="connsiteY30" fmla="*/ 446448 h 1262936"/>
                  <a:gd name="connsiteX31" fmla="*/ 919102 w 1262936"/>
                  <a:gd name="connsiteY31" fmla="*/ 644571 h 1262936"/>
                  <a:gd name="connsiteX32" fmla="*/ 747185 w 1262936"/>
                  <a:gd name="connsiteY32" fmla="*/ 852798 h 1262936"/>
                  <a:gd name="connsiteX33" fmla="*/ 383775 w 1262936"/>
                  <a:gd name="connsiteY33" fmla="*/ 1262937 h 1262936"/>
                  <a:gd name="connsiteX34" fmla="*/ 420242 w 1262936"/>
                  <a:gd name="connsiteY34" fmla="*/ 997089 h 1262936"/>
                  <a:gd name="connsiteX35" fmla="*/ 476759 w 1262936"/>
                  <a:gd name="connsiteY35" fmla="*/ 914682 h 1262936"/>
                  <a:gd name="connsiteX36" fmla="*/ 527434 w 1262936"/>
                  <a:gd name="connsiteY36" fmla="*/ 883109 h 1262936"/>
                  <a:gd name="connsiteX37" fmla="*/ 592949 w 1262936"/>
                  <a:gd name="connsiteY37" fmla="*/ 870953 h 1262936"/>
                  <a:gd name="connsiteX38" fmla="*/ 893212 w 1262936"/>
                  <a:gd name="connsiteY38" fmla="*/ 872216 h 1262936"/>
                  <a:gd name="connsiteX39" fmla="*/ 927312 w 1262936"/>
                  <a:gd name="connsiteY39" fmla="*/ 869059 h 1262936"/>
                  <a:gd name="connsiteX40" fmla="*/ 1003877 w 1262936"/>
                  <a:gd name="connsiteY40" fmla="*/ 912788 h 1262936"/>
                  <a:gd name="connsiteX41" fmla="*/ 1071602 w 1262936"/>
                  <a:gd name="connsiteY41" fmla="*/ 1022979 h 1262936"/>
                  <a:gd name="connsiteX42" fmla="*/ 1102070 w 1262936"/>
                  <a:gd name="connsiteY42" fmla="*/ 1262937 h 126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62936" h="1262936">
                    <a:moveTo>
                      <a:pt x="925417" y="809543"/>
                    </a:moveTo>
                    <a:cubicBezTo>
                      <a:pt x="988722" y="717348"/>
                      <a:pt x="992826" y="586476"/>
                      <a:pt x="922418" y="485757"/>
                    </a:cubicBezTo>
                    <a:cubicBezTo>
                      <a:pt x="973093" y="479127"/>
                      <a:pt x="1014296" y="464287"/>
                      <a:pt x="1053290" y="428293"/>
                    </a:cubicBezTo>
                    <a:cubicBezTo>
                      <a:pt x="1065287" y="418664"/>
                      <a:pt x="1082337" y="420400"/>
                      <a:pt x="1099229" y="429083"/>
                    </a:cubicBezTo>
                    <a:cubicBezTo>
                      <a:pt x="1119436" y="438713"/>
                      <a:pt x="1140590" y="452289"/>
                      <a:pt x="1161271" y="464287"/>
                    </a:cubicBezTo>
                    <a:cubicBezTo>
                      <a:pt x="1201527" y="488283"/>
                      <a:pt x="1218261" y="520804"/>
                      <a:pt x="1227417" y="556640"/>
                    </a:cubicBezTo>
                    <a:cubicBezTo>
                      <a:pt x="1246677" y="637625"/>
                      <a:pt x="1254728" y="728083"/>
                      <a:pt x="1262937" y="818225"/>
                    </a:cubicBezTo>
                    <a:lnTo>
                      <a:pt x="954465" y="818225"/>
                    </a:lnTo>
                    <a:cubicBezTo>
                      <a:pt x="945940" y="814910"/>
                      <a:pt x="937573" y="811437"/>
                      <a:pt x="925417" y="809543"/>
                    </a:cubicBezTo>
                    <a:close/>
                    <a:moveTo>
                      <a:pt x="0" y="998510"/>
                    </a:moveTo>
                    <a:cubicBezTo>
                      <a:pt x="6788" y="918155"/>
                      <a:pt x="19260" y="799597"/>
                      <a:pt x="35047" y="737555"/>
                    </a:cubicBezTo>
                    <a:cubicBezTo>
                      <a:pt x="43887" y="704245"/>
                      <a:pt x="56516" y="674408"/>
                      <a:pt x="92352" y="650570"/>
                    </a:cubicBezTo>
                    <a:cubicBezTo>
                      <a:pt x="117295" y="635257"/>
                      <a:pt x="141607" y="618681"/>
                      <a:pt x="164813" y="606683"/>
                    </a:cubicBezTo>
                    <a:cubicBezTo>
                      <a:pt x="179337" y="598948"/>
                      <a:pt x="197334" y="596738"/>
                      <a:pt x="209648" y="606683"/>
                    </a:cubicBezTo>
                    <a:cubicBezTo>
                      <a:pt x="292212" y="685143"/>
                      <a:pt x="415348" y="690195"/>
                      <a:pt x="517173" y="603842"/>
                    </a:cubicBezTo>
                    <a:cubicBezTo>
                      <a:pt x="504543" y="685143"/>
                      <a:pt x="525698" y="756657"/>
                      <a:pt x="562323" y="809543"/>
                    </a:cubicBezTo>
                    <a:cubicBezTo>
                      <a:pt x="538643" y="811437"/>
                      <a:pt x="484021" y="844273"/>
                      <a:pt x="439976" y="875847"/>
                    </a:cubicBezTo>
                    <a:cubicBezTo>
                      <a:pt x="400667" y="904894"/>
                      <a:pt x="378250" y="945782"/>
                      <a:pt x="366094" y="998510"/>
                    </a:cubicBezTo>
                    <a:close/>
                    <a:moveTo>
                      <a:pt x="908525" y="406350"/>
                    </a:moveTo>
                    <a:cubicBezTo>
                      <a:pt x="807017" y="406350"/>
                      <a:pt x="729188" y="316366"/>
                      <a:pt x="729188" y="201438"/>
                    </a:cubicBezTo>
                    <a:cubicBezTo>
                      <a:pt x="729188" y="104982"/>
                      <a:pt x="796755" y="0"/>
                      <a:pt x="906157" y="0"/>
                    </a:cubicBezTo>
                    <a:cubicBezTo>
                      <a:pt x="1000720" y="0"/>
                      <a:pt x="1080127" y="92510"/>
                      <a:pt x="1080127" y="201912"/>
                    </a:cubicBezTo>
                    <a:cubicBezTo>
                      <a:pt x="1080127" y="321733"/>
                      <a:pt x="992195" y="406350"/>
                      <a:pt x="908525" y="406350"/>
                    </a:cubicBezTo>
                    <a:close/>
                    <a:moveTo>
                      <a:pt x="365305" y="590107"/>
                    </a:moveTo>
                    <a:cubicBezTo>
                      <a:pt x="230486" y="590107"/>
                      <a:pt x="182810" y="460498"/>
                      <a:pt x="182810" y="390248"/>
                    </a:cubicBezTo>
                    <a:cubicBezTo>
                      <a:pt x="182810" y="272636"/>
                      <a:pt x="261744" y="183757"/>
                      <a:pt x="357253" y="183757"/>
                    </a:cubicBezTo>
                    <a:cubicBezTo>
                      <a:pt x="453079" y="183757"/>
                      <a:pt x="533749" y="273110"/>
                      <a:pt x="533749" y="390248"/>
                    </a:cubicBezTo>
                    <a:cubicBezTo>
                      <a:pt x="535170" y="502175"/>
                      <a:pt x="445343" y="590107"/>
                      <a:pt x="365305" y="590107"/>
                    </a:cubicBezTo>
                    <a:close/>
                    <a:moveTo>
                      <a:pt x="747185" y="852798"/>
                    </a:moveTo>
                    <a:cubicBezTo>
                      <a:pt x="649465" y="852798"/>
                      <a:pt x="568637" y="769287"/>
                      <a:pt x="568637" y="645203"/>
                    </a:cubicBezTo>
                    <a:cubicBezTo>
                      <a:pt x="568637" y="533591"/>
                      <a:pt x="653412" y="446448"/>
                      <a:pt x="739134" y="446448"/>
                    </a:cubicBezTo>
                    <a:cubicBezTo>
                      <a:pt x="852325" y="446448"/>
                      <a:pt x="919102" y="552219"/>
                      <a:pt x="919102" y="644571"/>
                    </a:cubicBezTo>
                    <a:cubicBezTo>
                      <a:pt x="919102" y="792651"/>
                      <a:pt x="811753" y="852798"/>
                      <a:pt x="747185" y="852798"/>
                    </a:cubicBezTo>
                    <a:close/>
                    <a:moveTo>
                      <a:pt x="383775" y="1262937"/>
                    </a:moveTo>
                    <a:cubicBezTo>
                      <a:pt x="391353" y="1173742"/>
                      <a:pt x="403824" y="1056920"/>
                      <a:pt x="420242" y="997089"/>
                    </a:cubicBezTo>
                    <a:cubicBezTo>
                      <a:pt x="431609" y="954307"/>
                      <a:pt x="452289" y="930469"/>
                      <a:pt x="476759" y="914682"/>
                    </a:cubicBezTo>
                    <a:lnTo>
                      <a:pt x="527434" y="883109"/>
                    </a:lnTo>
                    <a:cubicBezTo>
                      <a:pt x="545905" y="871742"/>
                      <a:pt x="571479" y="854850"/>
                      <a:pt x="592949" y="870953"/>
                    </a:cubicBezTo>
                    <a:cubicBezTo>
                      <a:pt x="676776" y="949097"/>
                      <a:pt x="794230" y="954307"/>
                      <a:pt x="893212" y="872216"/>
                    </a:cubicBezTo>
                    <a:cubicBezTo>
                      <a:pt x="902053" y="865585"/>
                      <a:pt x="918629" y="864796"/>
                      <a:pt x="927312" y="869059"/>
                    </a:cubicBezTo>
                    <a:cubicBezTo>
                      <a:pt x="949571" y="877899"/>
                      <a:pt x="978303" y="897790"/>
                      <a:pt x="1003877" y="912788"/>
                    </a:cubicBezTo>
                    <a:cubicBezTo>
                      <a:pt x="1046343" y="940730"/>
                      <a:pt x="1060709" y="972619"/>
                      <a:pt x="1071602" y="1022979"/>
                    </a:cubicBezTo>
                    <a:cubicBezTo>
                      <a:pt x="1087389" y="1088336"/>
                      <a:pt x="1095914" y="1189529"/>
                      <a:pt x="1102070" y="1262937"/>
                    </a:cubicBezTo>
                    <a:close/>
                  </a:path>
                </a:pathLst>
              </a:custGeom>
              <a:solidFill>
                <a:srgbClr val="2072B8"/>
              </a:solidFill>
              <a:ln w="15766" cap="flat">
                <a:noFill/>
                <a:prstDash val="solid"/>
                <a:miter/>
              </a:ln>
            </p:spPr>
            <p:txBody>
              <a:bodyPr rtlCol="0" anchor="ctr"/>
              <a:lstStyle/>
              <a:p>
                <a:endParaRPr lang="en-US"/>
              </a:p>
            </p:txBody>
          </p:sp>
        </p:grpSp>
        <p:grpSp>
          <p:nvGrpSpPr>
            <p:cNvPr id="16" name="Graphic 9">
              <a:extLst>
                <a:ext uri="{FF2B5EF4-FFF2-40B4-BE49-F238E27FC236}">
                  <a16:creationId xmlns:a16="http://schemas.microsoft.com/office/drawing/2014/main" id="{B1A38596-3C89-6393-C99F-5BBE90756CB0}"/>
                </a:ext>
              </a:extLst>
            </p:cNvPr>
            <p:cNvGrpSpPr/>
            <p:nvPr/>
          </p:nvGrpSpPr>
          <p:grpSpPr>
            <a:xfrm>
              <a:off x="28156159" y="8207525"/>
              <a:ext cx="1105069" cy="1578671"/>
              <a:chOff x="28156159" y="8207525"/>
              <a:chExt cx="1105069" cy="1578671"/>
            </a:xfrm>
          </p:grpSpPr>
          <p:grpSp>
            <p:nvGrpSpPr>
              <p:cNvPr id="17" name="Graphic 9">
                <a:extLst>
                  <a:ext uri="{FF2B5EF4-FFF2-40B4-BE49-F238E27FC236}">
                    <a16:creationId xmlns:a16="http://schemas.microsoft.com/office/drawing/2014/main" id="{320A15A7-0249-153A-EA88-2957E51ABF0A}"/>
                  </a:ext>
                </a:extLst>
              </p:cNvPr>
              <p:cNvGrpSpPr/>
              <p:nvPr/>
            </p:nvGrpSpPr>
            <p:grpSpPr>
              <a:xfrm>
                <a:off x="28156159" y="8207525"/>
                <a:ext cx="1105069" cy="1578671"/>
                <a:chOff x="28156159" y="8207525"/>
                <a:chExt cx="1105069" cy="1578671"/>
              </a:xfrm>
            </p:grpSpPr>
            <p:sp>
              <p:nvSpPr>
                <p:cNvPr id="20" name="Freeform: Shape 19">
                  <a:extLst>
                    <a:ext uri="{FF2B5EF4-FFF2-40B4-BE49-F238E27FC236}">
                      <a16:creationId xmlns:a16="http://schemas.microsoft.com/office/drawing/2014/main" id="{9CD893A6-93A2-A6C6-1827-EEC6D3861FB6}"/>
                    </a:ext>
                  </a:extLst>
                </p:cNvPr>
                <p:cNvSpPr/>
                <p:nvPr/>
              </p:nvSpPr>
              <p:spPr>
                <a:xfrm>
                  <a:off x="28156159" y="8207525"/>
                  <a:ext cx="1105069" cy="1578671"/>
                </a:xfrm>
                <a:custGeom>
                  <a:avLst/>
                  <a:gdLst>
                    <a:gd name="connsiteX0" fmla="*/ 0 w 1105069"/>
                    <a:gd name="connsiteY0" fmla="*/ 0 h 1578671"/>
                    <a:gd name="connsiteX1" fmla="*/ 631469 w 1105069"/>
                    <a:gd name="connsiteY1" fmla="*/ 0 h 1578671"/>
                    <a:gd name="connsiteX2" fmla="*/ 1105070 w 1105069"/>
                    <a:gd name="connsiteY2" fmla="*/ 473601 h 1578671"/>
                    <a:gd name="connsiteX3" fmla="*/ 1105070 w 1105069"/>
                    <a:gd name="connsiteY3" fmla="*/ 1578671 h 1578671"/>
                    <a:gd name="connsiteX4" fmla="*/ 0 w 1105069"/>
                    <a:gd name="connsiteY4" fmla="*/ 1578671 h 1578671"/>
                    <a:gd name="connsiteX5" fmla="*/ 0 w 1105069"/>
                    <a:gd name="connsiteY5" fmla="*/ 0 h 157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5069" h="1578671">
                      <a:moveTo>
                        <a:pt x="0" y="0"/>
                      </a:moveTo>
                      <a:lnTo>
                        <a:pt x="631469" y="0"/>
                      </a:lnTo>
                      <a:lnTo>
                        <a:pt x="1105070" y="473601"/>
                      </a:lnTo>
                      <a:lnTo>
                        <a:pt x="1105070" y="1578671"/>
                      </a:lnTo>
                      <a:lnTo>
                        <a:pt x="0" y="1578671"/>
                      </a:lnTo>
                      <a:lnTo>
                        <a:pt x="0" y="0"/>
                      </a:lnTo>
                      <a:close/>
                    </a:path>
                  </a:pathLst>
                </a:custGeom>
                <a:solidFill>
                  <a:srgbClr val="DAE8FC"/>
                </a:solidFill>
                <a:ln w="15766" cap="flat">
                  <a:solidFill>
                    <a:srgbClr val="6C8EBF"/>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05B979E-44E7-BC26-C00B-7BF861C9DFE1}"/>
                    </a:ext>
                  </a:extLst>
                </p:cNvPr>
                <p:cNvSpPr/>
                <p:nvPr/>
              </p:nvSpPr>
              <p:spPr>
                <a:xfrm>
                  <a:off x="28787627" y="8207525"/>
                  <a:ext cx="473601" cy="473601"/>
                </a:xfrm>
                <a:custGeom>
                  <a:avLst/>
                  <a:gdLst>
                    <a:gd name="connsiteX0" fmla="*/ 0 w 473601"/>
                    <a:gd name="connsiteY0" fmla="*/ 0 h 473601"/>
                    <a:gd name="connsiteX1" fmla="*/ 0 w 473601"/>
                    <a:gd name="connsiteY1" fmla="*/ 473601 h 473601"/>
                    <a:gd name="connsiteX2" fmla="*/ 473601 w 473601"/>
                    <a:gd name="connsiteY2" fmla="*/ 473601 h 473601"/>
                  </a:gdLst>
                  <a:ahLst/>
                  <a:cxnLst>
                    <a:cxn ang="0">
                      <a:pos x="connsiteX0" y="connsiteY0"/>
                    </a:cxn>
                    <a:cxn ang="0">
                      <a:pos x="connsiteX1" y="connsiteY1"/>
                    </a:cxn>
                    <a:cxn ang="0">
                      <a:pos x="connsiteX2" y="connsiteY2"/>
                    </a:cxn>
                  </a:cxnLst>
                  <a:rect l="l" t="t" r="r" b="b"/>
                  <a:pathLst>
                    <a:path w="473601" h="473601">
                      <a:moveTo>
                        <a:pt x="0" y="0"/>
                      </a:moveTo>
                      <a:lnTo>
                        <a:pt x="0" y="473601"/>
                      </a:lnTo>
                      <a:lnTo>
                        <a:pt x="473601" y="473601"/>
                      </a:lnTo>
                      <a:close/>
                    </a:path>
                  </a:pathLst>
                </a:custGeom>
                <a:solidFill>
                  <a:srgbClr val="000000">
                    <a:alpha val="5000"/>
                  </a:srgbClr>
                </a:solidFill>
                <a:ln w="1576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CA6FA40-D6A2-9470-28D5-5EE4EF5685A1}"/>
                    </a:ext>
                  </a:extLst>
                </p:cNvPr>
                <p:cNvSpPr/>
                <p:nvPr/>
              </p:nvSpPr>
              <p:spPr>
                <a:xfrm>
                  <a:off x="28787627" y="8207525"/>
                  <a:ext cx="473601" cy="473601"/>
                </a:xfrm>
                <a:custGeom>
                  <a:avLst/>
                  <a:gdLst>
                    <a:gd name="connsiteX0" fmla="*/ 0 w 473601"/>
                    <a:gd name="connsiteY0" fmla="*/ 0 h 473601"/>
                    <a:gd name="connsiteX1" fmla="*/ 0 w 473601"/>
                    <a:gd name="connsiteY1" fmla="*/ 473601 h 473601"/>
                    <a:gd name="connsiteX2" fmla="*/ 473601 w 473601"/>
                    <a:gd name="connsiteY2" fmla="*/ 473601 h 473601"/>
                  </a:gdLst>
                  <a:ahLst/>
                  <a:cxnLst>
                    <a:cxn ang="0">
                      <a:pos x="connsiteX0" y="connsiteY0"/>
                    </a:cxn>
                    <a:cxn ang="0">
                      <a:pos x="connsiteX1" y="connsiteY1"/>
                    </a:cxn>
                    <a:cxn ang="0">
                      <a:pos x="connsiteX2" y="connsiteY2"/>
                    </a:cxn>
                  </a:cxnLst>
                  <a:rect l="l" t="t" r="r" b="b"/>
                  <a:pathLst>
                    <a:path w="473601" h="473601">
                      <a:moveTo>
                        <a:pt x="0" y="0"/>
                      </a:moveTo>
                      <a:lnTo>
                        <a:pt x="0" y="473601"/>
                      </a:lnTo>
                      <a:lnTo>
                        <a:pt x="473601" y="473601"/>
                      </a:lnTo>
                    </a:path>
                  </a:pathLst>
                </a:custGeom>
                <a:noFill/>
                <a:ln w="15766" cap="flat">
                  <a:solidFill>
                    <a:srgbClr val="6C8EBF"/>
                  </a:solidFill>
                  <a:prstDash val="solid"/>
                  <a:miter/>
                </a:ln>
              </p:spPr>
              <p:txBody>
                <a:bodyPr rtlCol="0" anchor="ctr"/>
                <a:lstStyle/>
                <a:p>
                  <a:endParaRPr lang="en-US"/>
                </a:p>
              </p:txBody>
            </p:sp>
          </p:grpSp>
          <p:pic>
            <p:nvPicPr>
              <p:cNvPr id="23" name="Picture 22">
                <a:extLst>
                  <a:ext uri="{FF2B5EF4-FFF2-40B4-BE49-F238E27FC236}">
                    <a16:creationId xmlns:a16="http://schemas.microsoft.com/office/drawing/2014/main" id="{4DDD1F3C-7AF9-5C46-31FB-A94CCE8D301C}"/>
                  </a:ext>
                </a:extLst>
              </p:cNvPr>
              <p:cNvPicPr>
                <a:picLocks noChangeAspect="1"/>
              </p:cNvPicPr>
              <p:nvPr/>
            </p:nvPicPr>
            <p:blipFill>
              <a:blip r:embed="rId5"/>
              <a:stretch>
                <a:fillRect/>
              </a:stretch>
            </p:blipFill>
            <p:spPr>
              <a:xfrm>
                <a:off x="28171946" y="8878461"/>
                <a:ext cx="1073496" cy="303894"/>
              </a:xfrm>
              <a:custGeom>
                <a:avLst/>
                <a:gdLst>
                  <a:gd name="connsiteX0" fmla="*/ 0 w 1073496"/>
                  <a:gd name="connsiteY0" fmla="*/ 0 h 303894"/>
                  <a:gd name="connsiteX1" fmla="*/ 1073496 w 1073496"/>
                  <a:gd name="connsiteY1" fmla="*/ 0 h 303894"/>
                  <a:gd name="connsiteX2" fmla="*/ 1073496 w 1073496"/>
                  <a:gd name="connsiteY2" fmla="*/ 303894 h 303894"/>
                  <a:gd name="connsiteX3" fmla="*/ 0 w 1073496"/>
                  <a:gd name="connsiteY3" fmla="*/ 303894 h 303894"/>
                </a:gdLst>
                <a:ahLst/>
                <a:cxnLst>
                  <a:cxn ang="0">
                    <a:pos x="connsiteX0" y="connsiteY0"/>
                  </a:cxn>
                  <a:cxn ang="0">
                    <a:pos x="connsiteX1" y="connsiteY1"/>
                  </a:cxn>
                  <a:cxn ang="0">
                    <a:pos x="connsiteX2" y="connsiteY2"/>
                  </a:cxn>
                  <a:cxn ang="0">
                    <a:pos x="connsiteX3" y="connsiteY3"/>
                  </a:cxn>
                </a:cxnLst>
                <a:rect l="l" t="t" r="r" b="b"/>
                <a:pathLst>
                  <a:path w="1073496" h="303894">
                    <a:moveTo>
                      <a:pt x="0" y="0"/>
                    </a:moveTo>
                    <a:lnTo>
                      <a:pt x="1073496" y="0"/>
                    </a:lnTo>
                    <a:lnTo>
                      <a:pt x="1073496" y="303894"/>
                    </a:lnTo>
                    <a:lnTo>
                      <a:pt x="0" y="303894"/>
                    </a:lnTo>
                    <a:close/>
                  </a:path>
                </a:pathLst>
              </a:custGeom>
            </p:spPr>
          </p:pic>
        </p:grpSp>
        <p:grpSp>
          <p:nvGrpSpPr>
            <p:cNvPr id="25" name="Graphic 9">
              <a:extLst>
                <a:ext uri="{FF2B5EF4-FFF2-40B4-BE49-F238E27FC236}">
                  <a16:creationId xmlns:a16="http://schemas.microsoft.com/office/drawing/2014/main" id="{B131E59B-32A2-43D9-4BF5-B292D9918D0C}"/>
                </a:ext>
              </a:extLst>
            </p:cNvPr>
            <p:cNvGrpSpPr/>
            <p:nvPr/>
          </p:nvGrpSpPr>
          <p:grpSpPr>
            <a:xfrm>
              <a:off x="26103886" y="9786196"/>
              <a:ext cx="947202" cy="947202"/>
              <a:chOff x="26103886" y="9786196"/>
              <a:chExt cx="947202" cy="947202"/>
            </a:xfrm>
          </p:grpSpPr>
          <p:sp>
            <p:nvSpPr>
              <p:cNvPr id="26" name="Freeform: Shape 25">
                <a:extLst>
                  <a:ext uri="{FF2B5EF4-FFF2-40B4-BE49-F238E27FC236}">
                    <a16:creationId xmlns:a16="http://schemas.microsoft.com/office/drawing/2014/main" id="{419C53C7-468B-D472-E115-D68CDC155725}"/>
                  </a:ext>
                </a:extLst>
              </p:cNvPr>
              <p:cNvSpPr/>
              <p:nvPr/>
            </p:nvSpPr>
            <p:spPr>
              <a:xfrm>
                <a:off x="26103886" y="9786196"/>
                <a:ext cx="947202" cy="947202"/>
              </a:xfrm>
              <a:custGeom>
                <a:avLst/>
                <a:gdLst>
                  <a:gd name="connsiteX0" fmla="*/ 0 w 947202"/>
                  <a:gd name="connsiteY0" fmla="*/ 0 h 947202"/>
                  <a:gd name="connsiteX1" fmla="*/ 947203 w 947202"/>
                  <a:gd name="connsiteY1" fmla="*/ 0 h 947202"/>
                  <a:gd name="connsiteX2" fmla="*/ 947203 w 947202"/>
                  <a:gd name="connsiteY2" fmla="*/ 947203 h 947202"/>
                  <a:gd name="connsiteX3" fmla="*/ 0 w 947202"/>
                  <a:gd name="connsiteY3" fmla="*/ 947203 h 947202"/>
                </a:gdLst>
                <a:ahLst/>
                <a:cxnLst>
                  <a:cxn ang="0">
                    <a:pos x="connsiteX0" y="connsiteY0"/>
                  </a:cxn>
                  <a:cxn ang="0">
                    <a:pos x="connsiteX1" y="connsiteY1"/>
                  </a:cxn>
                  <a:cxn ang="0">
                    <a:pos x="connsiteX2" y="connsiteY2"/>
                  </a:cxn>
                  <a:cxn ang="0">
                    <a:pos x="connsiteX3" y="connsiteY3"/>
                  </a:cxn>
                </a:cxnLst>
                <a:rect l="l" t="t" r="r" b="b"/>
                <a:pathLst>
                  <a:path w="947202" h="947202">
                    <a:moveTo>
                      <a:pt x="0" y="0"/>
                    </a:moveTo>
                    <a:lnTo>
                      <a:pt x="947203" y="0"/>
                    </a:lnTo>
                    <a:lnTo>
                      <a:pt x="947203" y="947203"/>
                    </a:lnTo>
                    <a:lnTo>
                      <a:pt x="0" y="947203"/>
                    </a:lnTo>
                    <a:close/>
                  </a:path>
                </a:pathLst>
              </a:custGeom>
              <a:noFill/>
              <a:ln w="1576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E1E7E01-93AB-B145-57CF-F46D369AC040}"/>
                  </a:ext>
                </a:extLst>
              </p:cNvPr>
              <p:cNvSpPr/>
              <p:nvPr/>
            </p:nvSpPr>
            <p:spPr>
              <a:xfrm>
                <a:off x="26103886" y="9786196"/>
                <a:ext cx="947202" cy="947202"/>
              </a:xfrm>
              <a:custGeom>
                <a:avLst/>
                <a:gdLst>
                  <a:gd name="connsiteX0" fmla="*/ 473759 w 947202"/>
                  <a:gd name="connsiteY0" fmla="*/ 471391 h 947202"/>
                  <a:gd name="connsiteX1" fmla="*/ 238853 w 947202"/>
                  <a:gd name="connsiteY1" fmla="*/ 229697 h 947202"/>
                  <a:gd name="connsiteX2" fmla="*/ 469181 w 947202"/>
                  <a:gd name="connsiteY2" fmla="*/ 0 h 947202"/>
                  <a:gd name="connsiteX3" fmla="*/ 700772 w 947202"/>
                  <a:gd name="connsiteY3" fmla="*/ 235222 h 947202"/>
                  <a:gd name="connsiteX4" fmla="*/ 473759 w 947202"/>
                  <a:gd name="connsiteY4" fmla="*/ 471391 h 947202"/>
                  <a:gd name="connsiteX5" fmla="*/ 0 w 947202"/>
                  <a:gd name="connsiteY5" fmla="*/ 947203 h 947202"/>
                  <a:gd name="connsiteX6" fmla="*/ 52412 w 947202"/>
                  <a:gd name="connsiteY6" fmla="*/ 627522 h 947202"/>
                  <a:gd name="connsiteX7" fmla="*/ 112717 w 947202"/>
                  <a:gd name="connsiteY7" fmla="*/ 551746 h 947202"/>
                  <a:gd name="connsiteX8" fmla="*/ 212331 w 947202"/>
                  <a:gd name="connsiteY8" fmla="*/ 498387 h 947202"/>
                  <a:gd name="connsiteX9" fmla="*/ 275952 w 947202"/>
                  <a:gd name="connsiteY9" fmla="*/ 498387 h 947202"/>
                  <a:gd name="connsiteX10" fmla="*/ 667462 w 947202"/>
                  <a:gd name="connsiteY10" fmla="*/ 498860 h 947202"/>
                  <a:gd name="connsiteX11" fmla="*/ 716875 w 947202"/>
                  <a:gd name="connsiteY11" fmla="*/ 494440 h 947202"/>
                  <a:gd name="connsiteX12" fmla="*/ 824382 w 947202"/>
                  <a:gd name="connsiteY12" fmla="*/ 549220 h 947202"/>
                  <a:gd name="connsiteX13" fmla="*/ 901263 w 947202"/>
                  <a:gd name="connsiteY13" fmla="*/ 664778 h 947202"/>
                  <a:gd name="connsiteX14" fmla="*/ 947203 w 947202"/>
                  <a:gd name="connsiteY14" fmla="*/ 947203 h 94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7202" h="947202">
                    <a:moveTo>
                      <a:pt x="473759" y="471391"/>
                    </a:moveTo>
                    <a:cubicBezTo>
                      <a:pt x="349518" y="471391"/>
                      <a:pt x="238853" y="376040"/>
                      <a:pt x="238853" y="229697"/>
                    </a:cubicBezTo>
                    <a:cubicBezTo>
                      <a:pt x="238853" y="116348"/>
                      <a:pt x="332468" y="0"/>
                      <a:pt x="469181" y="0"/>
                    </a:cubicBezTo>
                    <a:cubicBezTo>
                      <a:pt x="602895" y="0"/>
                      <a:pt x="700772" y="112559"/>
                      <a:pt x="700772" y="235222"/>
                    </a:cubicBezTo>
                    <a:cubicBezTo>
                      <a:pt x="700772" y="377145"/>
                      <a:pt x="585371" y="471391"/>
                      <a:pt x="473759" y="471391"/>
                    </a:cubicBezTo>
                    <a:close/>
                    <a:moveTo>
                      <a:pt x="0" y="947203"/>
                    </a:moveTo>
                    <a:cubicBezTo>
                      <a:pt x="10735" y="842537"/>
                      <a:pt x="25101" y="699825"/>
                      <a:pt x="52412" y="627522"/>
                    </a:cubicBezTo>
                    <a:cubicBezTo>
                      <a:pt x="64883" y="594843"/>
                      <a:pt x="83196" y="571321"/>
                      <a:pt x="112717" y="551746"/>
                    </a:cubicBezTo>
                    <a:cubicBezTo>
                      <a:pt x="131819" y="538643"/>
                      <a:pt x="199860" y="504070"/>
                      <a:pt x="212331" y="498387"/>
                    </a:cubicBezTo>
                    <a:cubicBezTo>
                      <a:pt x="234117" y="487967"/>
                      <a:pt x="256692" y="482600"/>
                      <a:pt x="275952" y="498387"/>
                    </a:cubicBezTo>
                    <a:cubicBezTo>
                      <a:pt x="391195" y="592318"/>
                      <a:pt x="550641" y="589476"/>
                      <a:pt x="667462" y="498860"/>
                    </a:cubicBezTo>
                    <a:cubicBezTo>
                      <a:pt x="681039" y="485915"/>
                      <a:pt x="702667" y="489388"/>
                      <a:pt x="716875" y="494440"/>
                    </a:cubicBezTo>
                    <a:cubicBezTo>
                      <a:pt x="739134" y="502333"/>
                      <a:pt x="810806" y="541326"/>
                      <a:pt x="824382" y="549220"/>
                    </a:cubicBezTo>
                    <a:cubicBezTo>
                      <a:pt x="864007" y="573058"/>
                      <a:pt x="885319" y="604947"/>
                      <a:pt x="901263" y="664778"/>
                    </a:cubicBezTo>
                    <a:cubicBezTo>
                      <a:pt x="921470" y="745606"/>
                      <a:pt x="933468" y="848536"/>
                      <a:pt x="947203" y="947203"/>
                    </a:cubicBezTo>
                    <a:close/>
                  </a:path>
                </a:pathLst>
              </a:custGeom>
              <a:solidFill>
                <a:srgbClr val="7FBA42"/>
              </a:solidFill>
              <a:ln w="15766" cap="flat">
                <a:noFill/>
                <a:prstDash val="solid"/>
                <a:miter/>
              </a:ln>
            </p:spPr>
            <p:txBody>
              <a:bodyPr rtlCol="0" anchor="ctr"/>
              <a:lstStyle/>
              <a:p>
                <a:endParaRPr lang="en-US"/>
              </a:p>
            </p:txBody>
          </p:sp>
        </p:grpSp>
        <p:grpSp>
          <p:nvGrpSpPr>
            <p:cNvPr id="28" name="Graphic 9">
              <a:extLst>
                <a:ext uri="{FF2B5EF4-FFF2-40B4-BE49-F238E27FC236}">
                  <a16:creationId xmlns:a16="http://schemas.microsoft.com/office/drawing/2014/main" id="{B6432286-B1A8-2336-92FC-D55D3BA3D3BF}"/>
                </a:ext>
              </a:extLst>
            </p:cNvPr>
            <p:cNvGrpSpPr/>
            <p:nvPr/>
          </p:nvGrpSpPr>
          <p:grpSpPr>
            <a:xfrm>
              <a:off x="23735880" y="10891266"/>
              <a:ext cx="1262936" cy="1262936"/>
              <a:chOff x="23735880" y="10891266"/>
              <a:chExt cx="1262936" cy="1262936"/>
            </a:xfrm>
          </p:grpSpPr>
          <p:sp>
            <p:nvSpPr>
              <p:cNvPr id="29" name="Freeform: Shape 28">
                <a:extLst>
                  <a:ext uri="{FF2B5EF4-FFF2-40B4-BE49-F238E27FC236}">
                    <a16:creationId xmlns:a16="http://schemas.microsoft.com/office/drawing/2014/main" id="{8453681B-15E2-9A55-F67C-A0163AD53D89}"/>
                  </a:ext>
                </a:extLst>
              </p:cNvPr>
              <p:cNvSpPr/>
              <p:nvPr/>
            </p:nvSpPr>
            <p:spPr>
              <a:xfrm>
                <a:off x="23735880" y="10891266"/>
                <a:ext cx="1262936" cy="1262936"/>
              </a:xfrm>
              <a:custGeom>
                <a:avLst/>
                <a:gdLst>
                  <a:gd name="connsiteX0" fmla="*/ 0 w 1262936"/>
                  <a:gd name="connsiteY0" fmla="*/ 0 h 1262936"/>
                  <a:gd name="connsiteX1" fmla="*/ 1262937 w 1262936"/>
                  <a:gd name="connsiteY1" fmla="*/ 0 h 1262936"/>
                  <a:gd name="connsiteX2" fmla="*/ 1262937 w 1262936"/>
                  <a:gd name="connsiteY2" fmla="*/ 1262937 h 1262936"/>
                  <a:gd name="connsiteX3" fmla="*/ 0 w 1262936"/>
                  <a:gd name="connsiteY3" fmla="*/ 1262937 h 1262936"/>
                </a:gdLst>
                <a:ahLst/>
                <a:cxnLst>
                  <a:cxn ang="0">
                    <a:pos x="connsiteX0" y="connsiteY0"/>
                  </a:cxn>
                  <a:cxn ang="0">
                    <a:pos x="connsiteX1" y="connsiteY1"/>
                  </a:cxn>
                  <a:cxn ang="0">
                    <a:pos x="connsiteX2" y="connsiteY2"/>
                  </a:cxn>
                  <a:cxn ang="0">
                    <a:pos x="connsiteX3" y="connsiteY3"/>
                  </a:cxn>
                </a:cxnLst>
                <a:rect l="l" t="t" r="r" b="b"/>
                <a:pathLst>
                  <a:path w="1262936" h="1262936">
                    <a:moveTo>
                      <a:pt x="0" y="0"/>
                    </a:moveTo>
                    <a:lnTo>
                      <a:pt x="1262937" y="0"/>
                    </a:lnTo>
                    <a:lnTo>
                      <a:pt x="1262937" y="1262937"/>
                    </a:lnTo>
                    <a:lnTo>
                      <a:pt x="0" y="1262937"/>
                    </a:lnTo>
                    <a:close/>
                  </a:path>
                </a:pathLst>
              </a:custGeom>
              <a:noFill/>
              <a:ln w="1576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3964789-E69B-08BD-06B1-782745439756}"/>
                  </a:ext>
                </a:extLst>
              </p:cNvPr>
              <p:cNvSpPr/>
              <p:nvPr/>
            </p:nvSpPr>
            <p:spPr>
              <a:xfrm>
                <a:off x="23735880" y="10891266"/>
                <a:ext cx="1262936" cy="1262936"/>
              </a:xfrm>
              <a:custGeom>
                <a:avLst/>
                <a:gdLst>
                  <a:gd name="connsiteX0" fmla="*/ 925417 w 1262936"/>
                  <a:gd name="connsiteY0" fmla="*/ 809543 h 1262936"/>
                  <a:gd name="connsiteX1" fmla="*/ 922418 w 1262936"/>
                  <a:gd name="connsiteY1" fmla="*/ 485757 h 1262936"/>
                  <a:gd name="connsiteX2" fmla="*/ 1053290 w 1262936"/>
                  <a:gd name="connsiteY2" fmla="*/ 428294 h 1262936"/>
                  <a:gd name="connsiteX3" fmla="*/ 1099229 w 1262936"/>
                  <a:gd name="connsiteY3" fmla="*/ 429083 h 1262936"/>
                  <a:gd name="connsiteX4" fmla="*/ 1161271 w 1262936"/>
                  <a:gd name="connsiteY4" fmla="*/ 464287 h 1262936"/>
                  <a:gd name="connsiteX5" fmla="*/ 1227417 w 1262936"/>
                  <a:gd name="connsiteY5" fmla="*/ 556640 h 1262936"/>
                  <a:gd name="connsiteX6" fmla="*/ 1262937 w 1262936"/>
                  <a:gd name="connsiteY6" fmla="*/ 818225 h 1262936"/>
                  <a:gd name="connsiteX7" fmla="*/ 954465 w 1262936"/>
                  <a:gd name="connsiteY7" fmla="*/ 818225 h 1262936"/>
                  <a:gd name="connsiteX8" fmla="*/ 925417 w 1262936"/>
                  <a:gd name="connsiteY8" fmla="*/ 809543 h 1262936"/>
                  <a:gd name="connsiteX9" fmla="*/ 0 w 1262936"/>
                  <a:gd name="connsiteY9" fmla="*/ 998510 h 1262936"/>
                  <a:gd name="connsiteX10" fmla="*/ 35047 w 1262936"/>
                  <a:gd name="connsiteY10" fmla="*/ 737555 h 1262936"/>
                  <a:gd name="connsiteX11" fmla="*/ 92352 w 1262936"/>
                  <a:gd name="connsiteY11" fmla="*/ 650570 h 1262936"/>
                  <a:gd name="connsiteX12" fmla="*/ 164813 w 1262936"/>
                  <a:gd name="connsiteY12" fmla="*/ 606683 h 1262936"/>
                  <a:gd name="connsiteX13" fmla="*/ 209648 w 1262936"/>
                  <a:gd name="connsiteY13" fmla="*/ 606683 h 1262936"/>
                  <a:gd name="connsiteX14" fmla="*/ 517173 w 1262936"/>
                  <a:gd name="connsiteY14" fmla="*/ 603842 h 1262936"/>
                  <a:gd name="connsiteX15" fmla="*/ 562323 w 1262936"/>
                  <a:gd name="connsiteY15" fmla="*/ 809543 h 1262936"/>
                  <a:gd name="connsiteX16" fmla="*/ 439976 w 1262936"/>
                  <a:gd name="connsiteY16" fmla="*/ 875847 h 1262936"/>
                  <a:gd name="connsiteX17" fmla="*/ 366094 w 1262936"/>
                  <a:gd name="connsiteY17" fmla="*/ 998510 h 1262936"/>
                  <a:gd name="connsiteX18" fmla="*/ 908525 w 1262936"/>
                  <a:gd name="connsiteY18" fmla="*/ 406350 h 1262936"/>
                  <a:gd name="connsiteX19" fmla="*/ 729188 w 1262936"/>
                  <a:gd name="connsiteY19" fmla="*/ 201438 h 1262936"/>
                  <a:gd name="connsiteX20" fmla="*/ 906157 w 1262936"/>
                  <a:gd name="connsiteY20" fmla="*/ 0 h 1262936"/>
                  <a:gd name="connsiteX21" fmla="*/ 1080127 w 1262936"/>
                  <a:gd name="connsiteY21" fmla="*/ 201912 h 1262936"/>
                  <a:gd name="connsiteX22" fmla="*/ 908525 w 1262936"/>
                  <a:gd name="connsiteY22" fmla="*/ 406350 h 1262936"/>
                  <a:gd name="connsiteX23" fmla="*/ 365305 w 1262936"/>
                  <a:gd name="connsiteY23" fmla="*/ 590107 h 1262936"/>
                  <a:gd name="connsiteX24" fmla="*/ 182810 w 1262936"/>
                  <a:gd name="connsiteY24" fmla="*/ 390248 h 1262936"/>
                  <a:gd name="connsiteX25" fmla="*/ 357253 w 1262936"/>
                  <a:gd name="connsiteY25" fmla="*/ 183757 h 1262936"/>
                  <a:gd name="connsiteX26" fmla="*/ 533749 w 1262936"/>
                  <a:gd name="connsiteY26" fmla="*/ 390248 h 1262936"/>
                  <a:gd name="connsiteX27" fmla="*/ 365305 w 1262936"/>
                  <a:gd name="connsiteY27" fmla="*/ 590107 h 1262936"/>
                  <a:gd name="connsiteX28" fmla="*/ 747185 w 1262936"/>
                  <a:gd name="connsiteY28" fmla="*/ 852798 h 1262936"/>
                  <a:gd name="connsiteX29" fmla="*/ 568637 w 1262936"/>
                  <a:gd name="connsiteY29" fmla="*/ 645203 h 1262936"/>
                  <a:gd name="connsiteX30" fmla="*/ 739134 w 1262936"/>
                  <a:gd name="connsiteY30" fmla="*/ 446448 h 1262936"/>
                  <a:gd name="connsiteX31" fmla="*/ 919102 w 1262936"/>
                  <a:gd name="connsiteY31" fmla="*/ 644571 h 1262936"/>
                  <a:gd name="connsiteX32" fmla="*/ 747185 w 1262936"/>
                  <a:gd name="connsiteY32" fmla="*/ 852798 h 1262936"/>
                  <a:gd name="connsiteX33" fmla="*/ 383775 w 1262936"/>
                  <a:gd name="connsiteY33" fmla="*/ 1262937 h 1262936"/>
                  <a:gd name="connsiteX34" fmla="*/ 420242 w 1262936"/>
                  <a:gd name="connsiteY34" fmla="*/ 997089 h 1262936"/>
                  <a:gd name="connsiteX35" fmla="*/ 476759 w 1262936"/>
                  <a:gd name="connsiteY35" fmla="*/ 914682 h 1262936"/>
                  <a:gd name="connsiteX36" fmla="*/ 527434 w 1262936"/>
                  <a:gd name="connsiteY36" fmla="*/ 883109 h 1262936"/>
                  <a:gd name="connsiteX37" fmla="*/ 592949 w 1262936"/>
                  <a:gd name="connsiteY37" fmla="*/ 870953 h 1262936"/>
                  <a:gd name="connsiteX38" fmla="*/ 893212 w 1262936"/>
                  <a:gd name="connsiteY38" fmla="*/ 872216 h 1262936"/>
                  <a:gd name="connsiteX39" fmla="*/ 927312 w 1262936"/>
                  <a:gd name="connsiteY39" fmla="*/ 869058 h 1262936"/>
                  <a:gd name="connsiteX40" fmla="*/ 1003877 w 1262936"/>
                  <a:gd name="connsiteY40" fmla="*/ 912788 h 1262936"/>
                  <a:gd name="connsiteX41" fmla="*/ 1071602 w 1262936"/>
                  <a:gd name="connsiteY41" fmla="*/ 1022979 h 1262936"/>
                  <a:gd name="connsiteX42" fmla="*/ 1102070 w 1262936"/>
                  <a:gd name="connsiteY42" fmla="*/ 1262937 h 126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62936" h="1262936">
                    <a:moveTo>
                      <a:pt x="925417" y="809543"/>
                    </a:moveTo>
                    <a:cubicBezTo>
                      <a:pt x="988722" y="717348"/>
                      <a:pt x="992826" y="586476"/>
                      <a:pt x="922418" y="485757"/>
                    </a:cubicBezTo>
                    <a:cubicBezTo>
                      <a:pt x="973093" y="479127"/>
                      <a:pt x="1014296" y="464287"/>
                      <a:pt x="1053290" y="428294"/>
                    </a:cubicBezTo>
                    <a:cubicBezTo>
                      <a:pt x="1065287" y="418663"/>
                      <a:pt x="1082337" y="420400"/>
                      <a:pt x="1099229" y="429083"/>
                    </a:cubicBezTo>
                    <a:cubicBezTo>
                      <a:pt x="1119436" y="438713"/>
                      <a:pt x="1140590" y="452289"/>
                      <a:pt x="1161271" y="464287"/>
                    </a:cubicBezTo>
                    <a:cubicBezTo>
                      <a:pt x="1201527" y="488283"/>
                      <a:pt x="1218261" y="520803"/>
                      <a:pt x="1227417" y="556640"/>
                    </a:cubicBezTo>
                    <a:cubicBezTo>
                      <a:pt x="1246677" y="637626"/>
                      <a:pt x="1254728" y="728083"/>
                      <a:pt x="1262937" y="818225"/>
                    </a:cubicBezTo>
                    <a:lnTo>
                      <a:pt x="954465" y="818225"/>
                    </a:lnTo>
                    <a:cubicBezTo>
                      <a:pt x="945940" y="814910"/>
                      <a:pt x="937573" y="811437"/>
                      <a:pt x="925417" y="809543"/>
                    </a:cubicBezTo>
                    <a:close/>
                    <a:moveTo>
                      <a:pt x="0" y="998510"/>
                    </a:moveTo>
                    <a:cubicBezTo>
                      <a:pt x="6788" y="918155"/>
                      <a:pt x="19260" y="799597"/>
                      <a:pt x="35047" y="737555"/>
                    </a:cubicBezTo>
                    <a:cubicBezTo>
                      <a:pt x="43887" y="704245"/>
                      <a:pt x="56516" y="674408"/>
                      <a:pt x="92352" y="650570"/>
                    </a:cubicBezTo>
                    <a:cubicBezTo>
                      <a:pt x="117295" y="635257"/>
                      <a:pt x="141607" y="618681"/>
                      <a:pt x="164813" y="606683"/>
                    </a:cubicBezTo>
                    <a:cubicBezTo>
                      <a:pt x="179337" y="598948"/>
                      <a:pt x="197334" y="596738"/>
                      <a:pt x="209648" y="606683"/>
                    </a:cubicBezTo>
                    <a:cubicBezTo>
                      <a:pt x="292212" y="685143"/>
                      <a:pt x="415348" y="690195"/>
                      <a:pt x="517173" y="603842"/>
                    </a:cubicBezTo>
                    <a:cubicBezTo>
                      <a:pt x="504543" y="685143"/>
                      <a:pt x="525698" y="756657"/>
                      <a:pt x="562323" y="809543"/>
                    </a:cubicBezTo>
                    <a:cubicBezTo>
                      <a:pt x="538643" y="811437"/>
                      <a:pt x="484021" y="844274"/>
                      <a:pt x="439976" y="875847"/>
                    </a:cubicBezTo>
                    <a:cubicBezTo>
                      <a:pt x="400667" y="904894"/>
                      <a:pt x="378250" y="945782"/>
                      <a:pt x="366094" y="998510"/>
                    </a:cubicBezTo>
                    <a:close/>
                    <a:moveTo>
                      <a:pt x="908525" y="406350"/>
                    </a:moveTo>
                    <a:cubicBezTo>
                      <a:pt x="807017" y="406350"/>
                      <a:pt x="729188" y="316366"/>
                      <a:pt x="729188" y="201438"/>
                    </a:cubicBezTo>
                    <a:cubicBezTo>
                      <a:pt x="729188" y="104982"/>
                      <a:pt x="796755" y="0"/>
                      <a:pt x="906157" y="0"/>
                    </a:cubicBezTo>
                    <a:cubicBezTo>
                      <a:pt x="1000720" y="0"/>
                      <a:pt x="1080127" y="92510"/>
                      <a:pt x="1080127" y="201912"/>
                    </a:cubicBezTo>
                    <a:cubicBezTo>
                      <a:pt x="1080127" y="321733"/>
                      <a:pt x="992195" y="406350"/>
                      <a:pt x="908525" y="406350"/>
                    </a:cubicBezTo>
                    <a:close/>
                    <a:moveTo>
                      <a:pt x="365305" y="590107"/>
                    </a:moveTo>
                    <a:cubicBezTo>
                      <a:pt x="230486" y="590107"/>
                      <a:pt x="182810" y="460499"/>
                      <a:pt x="182810" y="390248"/>
                    </a:cubicBezTo>
                    <a:cubicBezTo>
                      <a:pt x="182810" y="272636"/>
                      <a:pt x="261744" y="183757"/>
                      <a:pt x="357253" y="183757"/>
                    </a:cubicBezTo>
                    <a:cubicBezTo>
                      <a:pt x="453079" y="183757"/>
                      <a:pt x="533749" y="273110"/>
                      <a:pt x="533749" y="390248"/>
                    </a:cubicBezTo>
                    <a:cubicBezTo>
                      <a:pt x="535170" y="502175"/>
                      <a:pt x="445343" y="590107"/>
                      <a:pt x="365305" y="590107"/>
                    </a:cubicBezTo>
                    <a:close/>
                    <a:moveTo>
                      <a:pt x="747185" y="852798"/>
                    </a:moveTo>
                    <a:cubicBezTo>
                      <a:pt x="649465" y="852798"/>
                      <a:pt x="568637" y="769287"/>
                      <a:pt x="568637" y="645203"/>
                    </a:cubicBezTo>
                    <a:cubicBezTo>
                      <a:pt x="568637" y="533591"/>
                      <a:pt x="653412" y="446448"/>
                      <a:pt x="739134" y="446448"/>
                    </a:cubicBezTo>
                    <a:cubicBezTo>
                      <a:pt x="852325" y="446448"/>
                      <a:pt x="919102" y="552219"/>
                      <a:pt x="919102" y="644571"/>
                    </a:cubicBezTo>
                    <a:cubicBezTo>
                      <a:pt x="919102" y="792651"/>
                      <a:pt x="811753" y="852798"/>
                      <a:pt x="747185" y="852798"/>
                    </a:cubicBezTo>
                    <a:close/>
                    <a:moveTo>
                      <a:pt x="383775" y="1262937"/>
                    </a:moveTo>
                    <a:cubicBezTo>
                      <a:pt x="391353" y="1173742"/>
                      <a:pt x="403824" y="1056921"/>
                      <a:pt x="420242" y="997089"/>
                    </a:cubicBezTo>
                    <a:cubicBezTo>
                      <a:pt x="431609" y="954307"/>
                      <a:pt x="452289" y="930469"/>
                      <a:pt x="476759" y="914682"/>
                    </a:cubicBezTo>
                    <a:lnTo>
                      <a:pt x="527434" y="883109"/>
                    </a:lnTo>
                    <a:cubicBezTo>
                      <a:pt x="545905" y="871742"/>
                      <a:pt x="571479" y="854850"/>
                      <a:pt x="592949" y="870953"/>
                    </a:cubicBezTo>
                    <a:cubicBezTo>
                      <a:pt x="676776" y="949097"/>
                      <a:pt x="794230" y="954307"/>
                      <a:pt x="893212" y="872216"/>
                    </a:cubicBezTo>
                    <a:cubicBezTo>
                      <a:pt x="902053" y="865585"/>
                      <a:pt x="918629" y="864796"/>
                      <a:pt x="927312" y="869058"/>
                    </a:cubicBezTo>
                    <a:cubicBezTo>
                      <a:pt x="949571" y="877899"/>
                      <a:pt x="978303" y="897790"/>
                      <a:pt x="1003877" y="912788"/>
                    </a:cubicBezTo>
                    <a:cubicBezTo>
                      <a:pt x="1046343" y="940730"/>
                      <a:pt x="1060709" y="972619"/>
                      <a:pt x="1071602" y="1022979"/>
                    </a:cubicBezTo>
                    <a:cubicBezTo>
                      <a:pt x="1087389" y="1088336"/>
                      <a:pt x="1095914" y="1189529"/>
                      <a:pt x="1102070" y="1262937"/>
                    </a:cubicBezTo>
                    <a:close/>
                  </a:path>
                </a:pathLst>
              </a:custGeom>
              <a:solidFill>
                <a:srgbClr val="7FBA42"/>
              </a:solidFill>
              <a:ln w="15766" cap="flat">
                <a:noFill/>
                <a:prstDash val="solid"/>
                <a:miter/>
              </a:ln>
            </p:spPr>
            <p:txBody>
              <a:bodyPr rtlCol="0" anchor="ctr"/>
              <a:lstStyle/>
              <a:p>
                <a:endParaRPr lang="en-US"/>
              </a:p>
            </p:txBody>
          </p:sp>
        </p:grpSp>
        <p:grpSp>
          <p:nvGrpSpPr>
            <p:cNvPr id="31" name="Graphic 9">
              <a:extLst>
                <a:ext uri="{FF2B5EF4-FFF2-40B4-BE49-F238E27FC236}">
                  <a16:creationId xmlns:a16="http://schemas.microsoft.com/office/drawing/2014/main" id="{1FFD33E4-E5E5-4DED-FDBD-2DBE069BE47B}"/>
                </a:ext>
              </a:extLst>
            </p:cNvPr>
            <p:cNvGrpSpPr/>
            <p:nvPr/>
          </p:nvGrpSpPr>
          <p:grpSpPr>
            <a:xfrm>
              <a:off x="26103886" y="13417140"/>
              <a:ext cx="962989" cy="947202"/>
              <a:chOff x="26103886" y="13417140"/>
              <a:chExt cx="962989" cy="947202"/>
            </a:xfrm>
          </p:grpSpPr>
          <p:sp>
            <p:nvSpPr>
              <p:cNvPr id="32" name="Freeform: Shape 31">
                <a:extLst>
                  <a:ext uri="{FF2B5EF4-FFF2-40B4-BE49-F238E27FC236}">
                    <a16:creationId xmlns:a16="http://schemas.microsoft.com/office/drawing/2014/main" id="{46CCB2B2-ACE0-30EF-75EE-3A2C6DD6B3D5}"/>
                  </a:ext>
                </a:extLst>
              </p:cNvPr>
              <p:cNvSpPr/>
              <p:nvPr/>
            </p:nvSpPr>
            <p:spPr>
              <a:xfrm>
                <a:off x="26103886" y="13417140"/>
                <a:ext cx="962989" cy="947202"/>
              </a:xfrm>
              <a:custGeom>
                <a:avLst/>
                <a:gdLst>
                  <a:gd name="connsiteX0" fmla="*/ 0 w 962989"/>
                  <a:gd name="connsiteY0" fmla="*/ 0 h 947202"/>
                  <a:gd name="connsiteX1" fmla="*/ 962989 w 962989"/>
                  <a:gd name="connsiteY1" fmla="*/ 0 h 947202"/>
                  <a:gd name="connsiteX2" fmla="*/ 962989 w 962989"/>
                  <a:gd name="connsiteY2" fmla="*/ 947203 h 947202"/>
                  <a:gd name="connsiteX3" fmla="*/ 0 w 962989"/>
                  <a:gd name="connsiteY3" fmla="*/ 947203 h 947202"/>
                </a:gdLst>
                <a:ahLst/>
                <a:cxnLst>
                  <a:cxn ang="0">
                    <a:pos x="connsiteX0" y="connsiteY0"/>
                  </a:cxn>
                  <a:cxn ang="0">
                    <a:pos x="connsiteX1" y="connsiteY1"/>
                  </a:cxn>
                  <a:cxn ang="0">
                    <a:pos x="connsiteX2" y="connsiteY2"/>
                  </a:cxn>
                  <a:cxn ang="0">
                    <a:pos x="connsiteX3" y="connsiteY3"/>
                  </a:cxn>
                </a:cxnLst>
                <a:rect l="l" t="t" r="r" b="b"/>
                <a:pathLst>
                  <a:path w="962989" h="947202">
                    <a:moveTo>
                      <a:pt x="0" y="0"/>
                    </a:moveTo>
                    <a:lnTo>
                      <a:pt x="962989" y="0"/>
                    </a:lnTo>
                    <a:lnTo>
                      <a:pt x="962989" y="947203"/>
                    </a:lnTo>
                    <a:lnTo>
                      <a:pt x="0" y="947203"/>
                    </a:lnTo>
                    <a:close/>
                  </a:path>
                </a:pathLst>
              </a:custGeom>
              <a:noFill/>
              <a:ln w="1576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3CD5D75-CBEF-F598-B9C7-BF5D223E8718}"/>
                  </a:ext>
                </a:extLst>
              </p:cNvPr>
              <p:cNvSpPr/>
              <p:nvPr/>
            </p:nvSpPr>
            <p:spPr>
              <a:xfrm>
                <a:off x="26103886" y="13417140"/>
                <a:ext cx="962989" cy="947202"/>
              </a:xfrm>
              <a:custGeom>
                <a:avLst/>
                <a:gdLst>
                  <a:gd name="connsiteX0" fmla="*/ 481653 w 962989"/>
                  <a:gd name="connsiteY0" fmla="*/ 471391 h 947202"/>
                  <a:gd name="connsiteX1" fmla="*/ 242800 w 962989"/>
                  <a:gd name="connsiteY1" fmla="*/ 229696 h 947202"/>
                  <a:gd name="connsiteX2" fmla="*/ 477074 w 962989"/>
                  <a:gd name="connsiteY2" fmla="*/ 0 h 947202"/>
                  <a:gd name="connsiteX3" fmla="*/ 712454 w 962989"/>
                  <a:gd name="connsiteY3" fmla="*/ 235222 h 947202"/>
                  <a:gd name="connsiteX4" fmla="*/ 481653 w 962989"/>
                  <a:gd name="connsiteY4" fmla="*/ 471391 h 947202"/>
                  <a:gd name="connsiteX5" fmla="*/ 0 w 962989"/>
                  <a:gd name="connsiteY5" fmla="*/ 947203 h 947202"/>
                  <a:gd name="connsiteX6" fmla="*/ 53201 w 962989"/>
                  <a:gd name="connsiteY6" fmla="*/ 627522 h 947202"/>
                  <a:gd name="connsiteX7" fmla="*/ 114611 w 962989"/>
                  <a:gd name="connsiteY7" fmla="*/ 551746 h 947202"/>
                  <a:gd name="connsiteX8" fmla="*/ 215804 w 962989"/>
                  <a:gd name="connsiteY8" fmla="*/ 498387 h 947202"/>
                  <a:gd name="connsiteX9" fmla="*/ 280530 w 962989"/>
                  <a:gd name="connsiteY9" fmla="*/ 498387 h 947202"/>
                  <a:gd name="connsiteX10" fmla="*/ 678671 w 962989"/>
                  <a:gd name="connsiteY10" fmla="*/ 498860 h 947202"/>
                  <a:gd name="connsiteX11" fmla="*/ 728715 w 962989"/>
                  <a:gd name="connsiteY11" fmla="*/ 494440 h 947202"/>
                  <a:gd name="connsiteX12" fmla="*/ 838117 w 962989"/>
                  <a:gd name="connsiteY12" fmla="*/ 549220 h 947202"/>
                  <a:gd name="connsiteX13" fmla="*/ 916261 w 962989"/>
                  <a:gd name="connsiteY13" fmla="*/ 664778 h 947202"/>
                  <a:gd name="connsiteX14" fmla="*/ 962989 w 962989"/>
                  <a:gd name="connsiteY14" fmla="*/ 947203 h 94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2989" h="947202">
                    <a:moveTo>
                      <a:pt x="481653" y="471391"/>
                    </a:moveTo>
                    <a:cubicBezTo>
                      <a:pt x="355359" y="471391"/>
                      <a:pt x="242800" y="376040"/>
                      <a:pt x="242800" y="229696"/>
                    </a:cubicBezTo>
                    <a:cubicBezTo>
                      <a:pt x="242800" y="116348"/>
                      <a:pt x="337994" y="0"/>
                      <a:pt x="477074" y="0"/>
                    </a:cubicBezTo>
                    <a:cubicBezTo>
                      <a:pt x="612840" y="0"/>
                      <a:pt x="712454" y="112559"/>
                      <a:pt x="712454" y="235222"/>
                    </a:cubicBezTo>
                    <a:cubicBezTo>
                      <a:pt x="712454" y="377145"/>
                      <a:pt x="595159" y="471391"/>
                      <a:pt x="481653" y="471391"/>
                    </a:cubicBezTo>
                    <a:close/>
                    <a:moveTo>
                      <a:pt x="0" y="947203"/>
                    </a:moveTo>
                    <a:cubicBezTo>
                      <a:pt x="10893" y="842537"/>
                      <a:pt x="25417" y="699825"/>
                      <a:pt x="53201" y="627522"/>
                    </a:cubicBezTo>
                    <a:cubicBezTo>
                      <a:pt x="65988" y="594843"/>
                      <a:pt x="84617" y="571321"/>
                      <a:pt x="114611" y="551746"/>
                    </a:cubicBezTo>
                    <a:cubicBezTo>
                      <a:pt x="134029" y="538643"/>
                      <a:pt x="203175" y="504070"/>
                      <a:pt x="215804" y="498387"/>
                    </a:cubicBezTo>
                    <a:cubicBezTo>
                      <a:pt x="237906" y="487967"/>
                      <a:pt x="260954" y="482600"/>
                      <a:pt x="280530" y="498387"/>
                    </a:cubicBezTo>
                    <a:cubicBezTo>
                      <a:pt x="397667" y="592317"/>
                      <a:pt x="559955" y="589476"/>
                      <a:pt x="678671" y="498860"/>
                    </a:cubicBezTo>
                    <a:cubicBezTo>
                      <a:pt x="692405" y="485915"/>
                      <a:pt x="714349" y="489388"/>
                      <a:pt x="728715" y="494440"/>
                    </a:cubicBezTo>
                    <a:cubicBezTo>
                      <a:pt x="751448" y="502333"/>
                      <a:pt x="824382" y="541327"/>
                      <a:pt x="838117" y="549220"/>
                    </a:cubicBezTo>
                    <a:cubicBezTo>
                      <a:pt x="878373" y="573057"/>
                      <a:pt x="900158" y="604947"/>
                      <a:pt x="916261" y="664778"/>
                    </a:cubicBezTo>
                    <a:cubicBezTo>
                      <a:pt x="936941" y="745607"/>
                      <a:pt x="948939" y="848536"/>
                      <a:pt x="962989" y="947203"/>
                    </a:cubicBezTo>
                    <a:close/>
                  </a:path>
                </a:pathLst>
              </a:custGeom>
              <a:solidFill>
                <a:srgbClr val="DA4026"/>
              </a:solidFill>
              <a:ln w="15766" cap="flat">
                <a:noFill/>
                <a:prstDash val="solid"/>
                <a:miter/>
              </a:ln>
            </p:spPr>
            <p:txBody>
              <a:bodyPr rtlCol="0" anchor="ctr"/>
              <a:lstStyle/>
              <a:p>
                <a:endParaRPr lang="en-US"/>
              </a:p>
            </p:txBody>
          </p:sp>
        </p:grpSp>
        <p:grpSp>
          <p:nvGrpSpPr>
            <p:cNvPr id="34" name="Graphic 9">
              <a:extLst>
                <a:ext uri="{FF2B5EF4-FFF2-40B4-BE49-F238E27FC236}">
                  <a16:creationId xmlns:a16="http://schemas.microsoft.com/office/drawing/2014/main" id="{5DCD2FC3-8E98-3A7C-2FD5-63F8191D78E8}"/>
                </a:ext>
              </a:extLst>
            </p:cNvPr>
            <p:cNvGrpSpPr/>
            <p:nvPr/>
          </p:nvGrpSpPr>
          <p:grpSpPr>
            <a:xfrm>
              <a:off x="23735880" y="9154728"/>
              <a:ext cx="1262936" cy="323627"/>
              <a:chOff x="23735880" y="9154728"/>
              <a:chExt cx="1262936" cy="323627"/>
            </a:xfrm>
            <a:noFill/>
          </p:grpSpPr>
          <p:sp>
            <p:nvSpPr>
              <p:cNvPr id="35" name="Freeform: Shape 34">
                <a:extLst>
                  <a:ext uri="{FF2B5EF4-FFF2-40B4-BE49-F238E27FC236}">
                    <a16:creationId xmlns:a16="http://schemas.microsoft.com/office/drawing/2014/main" id="{01BCC4A4-B082-490C-DCD9-CF0C27659DFB}"/>
                  </a:ext>
                </a:extLst>
              </p:cNvPr>
              <p:cNvSpPr/>
              <p:nvPr/>
            </p:nvSpPr>
            <p:spPr>
              <a:xfrm>
                <a:off x="23735880" y="9154728"/>
                <a:ext cx="1262936" cy="315734"/>
              </a:xfrm>
              <a:custGeom>
                <a:avLst/>
                <a:gdLst>
                  <a:gd name="connsiteX0" fmla="*/ 0 w 1262936"/>
                  <a:gd name="connsiteY0" fmla="*/ 0 h 315734"/>
                  <a:gd name="connsiteX1" fmla="*/ 1262937 w 1262936"/>
                  <a:gd name="connsiteY1" fmla="*/ 0 h 315734"/>
                  <a:gd name="connsiteX2" fmla="*/ 1262937 w 1262936"/>
                  <a:gd name="connsiteY2" fmla="*/ 315734 h 315734"/>
                  <a:gd name="connsiteX3" fmla="*/ 0 w 1262936"/>
                  <a:gd name="connsiteY3" fmla="*/ 315734 h 315734"/>
                </a:gdLst>
                <a:ahLst/>
                <a:cxnLst>
                  <a:cxn ang="0">
                    <a:pos x="connsiteX0" y="connsiteY0"/>
                  </a:cxn>
                  <a:cxn ang="0">
                    <a:pos x="connsiteX1" y="connsiteY1"/>
                  </a:cxn>
                  <a:cxn ang="0">
                    <a:pos x="connsiteX2" y="connsiteY2"/>
                  </a:cxn>
                  <a:cxn ang="0">
                    <a:pos x="connsiteX3" y="connsiteY3"/>
                  </a:cxn>
                </a:cxnLst>
                <a:rect l="l" t="t" r="r" b="b"/>
                <a:pathLst>
                  <a:path w="1262936" h="315734">
                    <a:moveTo>
                      <a:pt x="0" y="0"/>
                    </a:moveTo>
                    <a:lnTo>
                      <a:pt x="1262937" y="0"/>
                    </a:lnTo>
                    <a:lnTo>
                      <a:pt x="1262937" y="315734"/>
                    </a:lnTo>
                    <a:lnTo>
                      <a:pt x="0" y="315734"/>
                    </a:lnTo>
                    <a:close/>
                  </a:path>
                </a:pathLst>
              </a:custGeom>
              <a:noFill/>
              <a:ln w="15766" cap="flat">
                <a:noFill/>
                <a:prstDash val="solid"/>
                <a:miter/>
              </a:ln>
            </p:spPr>
            <p:txBody>
              <a:bodyPr rtlCol="0" anchor="ctr"/>
              <a:lstStyle/>
              <a:p>
                <a:endParaRPr lang="en-US"/>
              </a:p>
            </p:txBody>
          </p:sp>
          <p:pic>
            <p:nvPicPr>
              <p:cNvPr id="36" name="Picture 35">
                <a:extLst>
                  <a:ext uri="{FF2B5EF4-FFF2-40B4-BE49-F238E27FC236}">
                    <a16:creationId xmlns:a16="http://schemas.microsoft.com/office/drawing/2014/main" id="{FA276140-F94C-A79B-08DF-BA74934D09C0}"/>
                  </a:ext>
                </a:extLst>
              </p:cNvPr>
              <p:cNvPicPr>
                <a:picLocks noChangeAspect="1"/>
              </p:cNvPicPr>
              <p:nvPr/>
            </p:nvPicPr>
            <p:blipFill>
              <a:blip r:embed="rId6"/>
              <a:stretch>
                <a:fillRect/>
              </a:stretch>
            </p:blipFill>
            <p:spPr>
              <a:xfrm>
                <a:off x="23751666" y="9209981"/>
                <a:ext cx="1231363" cy="268374"/>
              </a:xfrm>
              <a:custGeom>
                <a:avLst/>
                <a:gdLst>
                  <a:gd name="connsiteX0" fmla="*/ 0 w 1231363"/>
                  <a:gd name="connsiteY0" fmla="*/ 0 h 268374"/>
                  <a:gd name="connsiteX1" fmla="*/ 1231364 w 1231363"/>
                  <a:gd name="connsiteY1" fmla="*/ 0 h 268374"/>
                  <a:gd name="connsiteX2" fmla="*/ 1231364 w 1231363"/>
                  <a:gd name="connsiteY2" fmla="*/ 268374 h 268374"/>
                  <a:gd name="connsiteX3" fmla="*/ 0 w 1231363"/>
                  <a:gd name="connsiteY3" fmla="*/ 268374 h 268374"/>
                </a:gdLst>
                <a:ahLst/>
                <a:cxnLst>
                  <a:cxn ang="0">
                    <a:pos x="connsiteX0" y="connsiteY0"/>
                  </a:cxn>
                  <a:cxn ang="0">
                    <a:pos x="connsiteX1" y="connsiteY1"/>
                  </a:cxn>
                  <a:cxn ang="0">
                    <a:pos x="connsiteX2" y="connsiteY2"/>
                  </a:cxn>
                  <a:cxn ang="0">
                    <a:pos x="connsiteX3" y="connsiteY3"/>
                  </a:cxn>
                </a:cxnLst>
                <a:rect l="l" t="t" r="r" b="b"/>
                <a:pathLst>
                  <a:path w="1231363" h="268374">
                    <a:moveTo>
                      <a:pt x="0" y="0"/>
                    </a:moveTo>
                    <a:lnTo>
                      <a:pt x="1231364" y="0"/>
                    </a:lnTo>
                    <a:lnTo>
                      <a:pt x="1231364" y="268374"/>
                    </a:lnTo>
                    <a:lnTo>
                      <a:pt x="0" y="268374"/>
                    </a:lnTo>
                    <a:close/>
                  </a:path>
                </a:pathLst>
              </a:custGeom>
            </p:spPr>
          </p:pic>
        </p:grpSp>
        <p:grpSp>
          <p:nvGrpSpPr>
            <p:cNvPr id="37" name="Graphic 9">
              <a:extLst>
                <a:ext uri="{FF2B5EF4-FFF2-40B4-BE49-F238E27FC236}">
                  <a16:creationId xmlns:a16="http://schemas.microsoft.com/office/drawing/2014/main" id="{D5B4286B-F8F0-DC43-C800-BDE90E699903}"/>
                </a:ext>
              </a:extLst>
            </p:cNvPr>
            <p:cNvGrpSpPr/>
            <p:nvPr/>
          </p:nvGrpSpPr>
          <p:grpSpPr>
            <a:xfrm>
              <a:off x="26103886" y="7102456"/>
              <a:ext cx="947202" cy="947202"/>
              <a:chOff x="26103886" y="7102456"/>
              <a:chExt cx="947202" cy="947202"/>
            </a:xfrm>
          </p:grpSpPr>
          <p:sp>
            <p:nvSpPr>
              <p:cNvPr id="38" name="Freeform: Shape 37">
                <a:extLst>
                  <a:ext uri="{FF2B5EF4-FFF2-40B4-BE49-F238E27FC236}">
                    <a16:creationId xmlns:a16="http://schemas.microsoft.com/office/drawing/2014/main" id="{39C24DF3-9E81-DCA7-EB7A-91013EBA223E}"/>
                  </a:ext>
                </a:extLst>
              </p:cNvPr>
              <p:cNvSpPr/>
              <p:nvPr/>
            </p:nvSpPr>
            <p:spPr>
              <a:xfrm>
                <a:off x="26103886" y="7102456"/>
                <a:ext cx="947202" cy="947202"/>
              </a:xfrm>
              <a:custGeom>
                <a:avLst/>
                <a:gdLst>
                  <a:gd name="connsiteX0" fmla="*/ 0 w 947202"/>
                  <a:gd name="connsiteY0" fmla="*/ 0 h 947202"/>
                  <a:gd name="connsiteX1" fmla="*/ 947203 w 947202"/>
                  <a:gd name="connsiteY1" fmla="*/ 0 h 947202"/>
                  <a:gd name="connsiteX2" fmla="*/ 947203 w 947202"/>
                  <a:gd name="connsiteY2" fmla="*/ 947203 h 947202"/>
                  <a:gd name="connsiteX3" fmla="*/ 0 w 947202"/>
                  <a:gd name="connsiteY3" fmla="*/ 947203 h 947202"/>
                </a:gdLst>
                <a:ahLst/>
                <a:cxnLst>
                  <a:cxn ang="0">
                    <a:pos x="connsiteX0" y="connsiteY0"/>
                  </a:cxn>
                  <a:cxn ang="0">
                    <a:pos x="connsiteX1" y="connsiteY1"/>
                  </a:cxn>
                  <a:cxn ang="0">
                    <a:pos x="connsiteX2" y="connsiteY2"/>
                  </a:cxn>
                  <a:cxn ang="0">
                    <a:pos x="connsiteX3" y="connsiteY3"/>
                  </a:cxn>
                </a:cxnLst>
                <a:rect l="l" t="t" r="r" b="b"/>
                <a:pathLst>
                  <a:path w="947202" h="947202">
                    <a:moveTo>
                      <a:pt x="0" y="0"/>
                    </a:moveTo>
                    <a:lnTo>
                      <a:pt x="947203" y="0"/>
                    </a:lnTo>
                    <a:lnTo>
                      <a:pt x="947203" y="947203"/>
                    </a:lnTo>
                    <a:lnTo>
                      <a:pt x="0" y="947203"/>
                    </a:lnTo>
                    <a:close/>
                  </a:path>
                </a:pathLst>
              </a:custGeom>
              <a:noFill/>
              <a:ln w="15766"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61E3088-432D-89DA-B9D7-C64C8AC549DD}"/>
                  </a:ext>
                </a:extLst>
              </p:cNvPr>
              <p:cNvSpPr/>
              <p:nvPr/>
            </p:nvSpPr>
            <p:spPr>
              <a:xfrm>
                <a:off x="26103886" y="7102456"/>
                <a:ext cx="947202" cy="947202"/>
              </a:xfrm>
              <a:custGeom>
                <a:avLst/>
                <a:gdLst>
                  <a:gd name="connsiteX0" fmla="*/ 473759 w 947202"/>
                  <a:gd name="connsiteY0" fmla="*/ 471391 h 947202"/>
                  <a:gd name="connsiteX1" fmla="*/ 238853 w 947202"/>
                  <a:gd name="connsiteY1" fmla="*/ 229697 h 947202"/>
                  <a:gd name="connsiteX2" fmla="*/ 469181 w 947202"/>
                  <a:gd name="connsiteY2" fmla="*/ 0 h 947202"/>
                  <a:gd name="connsiteX3" fmla="*/ 700772 w 947202"/>
                  <a:gd name="connsiteY3" fmla="*/ 235222 h 947202"/>
                  <a:gd name="connsiteX4" fmla="*/ 473759 w 947202"/>
                  <a:gd name="connsiteY4" fmla="*/ 471391 h 947202"/>
                  <a:gd name="connsiteX5" fmla="*/ 0 w 947202"/>
                  <a:gd name="connsiteY5" fmla="*/ 947203 h 947202"/>
                  <a:gd name="connsiteX6" fmla="*/ 52412 w 947202"/>
                  <a:gd name="connsiteY6" fmla="*/ 627522 h 947202"/>
                  <a:gd name="connsiteX7" fmla="*/ 112717 w 947202"/>
                  <a:gd name="connsiteY7" fmla="*/ 551746 h 947202"/>
                  <a:gd name="connsiteX8" fmla="*/ 212331 w 947202"/>
                  <a:gd name="connsiteY8" fmla="*/ 498386 h 947202"/>
                  <a:gd name="connsiteX9" fmla="*/ 275952 w 947202"/>
                  <a:gd name="connsiteY9" fmla="*/ 498386 h 947202"/>
                  <a:gd name="connsiteX10" fmla="*/ 667462 w 947202"/>
                  <a:gd name="connsiteY10" fmla="*/ 498860 h 947202"/>
                  <a:gd name="connsiteX11" fmla="*/ 716875 w 947202"/>
                  <a:gd name="connsiteY11" fmla="*/ 494440 h 947202"/>
                  <a:gd name="connsiteX12" fmla="*/ 824382 w 947202"/>
                  <a:gd name="connsiteY12" fmla="*/ 549220 h 947202"/>
                  <a:gd name="connsiteX13" fmla="*/ 901263 w 947202"/>
                  <a:gd name="connsiteY13" fmla="*/ 664778 h 947202"/>
                  <a:gd name="connsiteX14" fmla="*/ 947203 w 947202"/>
                  <a:gd name="connsiteY14" fmla="*/ 947203 h 94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7202" h="947202">
                    <a:moveTo>
                      <a:pt x="473759" y="471391"/>
                    </a:moveTo>
                    <a:cubicBezTo>
                      <a:pt x="349518" y="471391"/>
                      <a:pt x="238853" y="376039"/>
                      <a:pt x="238853" y="229697"/>
                    </a:cubicBezTo>
                    <a:cubicBezTo>
                      <a:pt x="238853" y="116348"/>
                      <a:pt x="332468" y="0"/>
                      <a:pt x="469181" y="0"/>
                    </a:cubicBezTo>
                    <a:cubicBezTo>
                      <a:pt x="602895" y="0"/>
                      <a:pt x="700772" y="112559"/>
                      <a:pt x="700772" y="235222"/>
                    </a:cubicBezTo>
                    <a:cubicBezTo>
                      <a:pt x="700772" y="377145"/>
                      <a:pt x="585371" y="471391"/>
                      <a:pt x="473759" y="471391"/>
                    </a:cubicBezTo>
                    <a:close/>
                    <a:moveTo>
                      <a:pt x="0" y="947203"/>
                    </a:moveTo>
                    <a:cubicBezTo>
                      <a:pt x="10735" y="842537"/>
                      <a:pt x="25101" y="699825"/>
                      <a:pt x="52412" y="627522"/>
                    </a:cubicBezTo>
                    <a:cubicBezTo>
                      <a:pt x="64883" y="594843"/>
                      <a:pt x="83196" y="571321"/>
                      <a:pt x="112717" y="551746"/>
                    </a:cubicBezTo>
                    <a:cubicBezTo>
                      <a:pt x="131819" y="538643"/>
                      <a:pt x="199860" y="504070"/>
                      <a:pt x="212331" y="498386"/>
                    </a:cubicBezTo>
                    <a:cubicBezTo>
                      <a:pt x="234117" y="487967"/>
                      <a:pt x="256692" y="482600"/>
                      <a:pt x="275952" y="498386"/>
                    </a:cubicBezTo>
                    <a:cubicBezTo>
                      <a:pt x="391195" y="592317"/>
                      <a:pt x="550641" y="589476"/>
                      <a:pt x="667462" y="498860"/>
                    </a:cubicBezTo>
                    <a:cubicBezTo>
                      <a:pt x="681039" y="485915"/>
                      <a:pt x="702667" y="489388"/>
                      <a:pt x="716875" y="494440"/>
                    </a:cubicBezTo>
                    <a:cubicBezTo>
                      <a:pt x="739134" y="502333"/>
                      <a:pt x="810806" y="541326"/>
                      <a:pt x="824382" y="549220"/>
                    </a:cubicBezTo>
                    <a:cubicBezTo>
                      <a:pt x="864007" y="573058"/>
                      <a:pt x="885319" y="604947"/>
                      <a:pt x="901263" y="664778"/>
                    </a:cubicBezTo>
                    <a:cubicBezTo>
                      <a:pt x="921470" y="745606"/>
                      <a:pt x="933468" y="848536"/>
                      <a:pt x="947203" y="947203"/>
                    </a:cubicBezTo>
                    <a:close/>
                  </a:path>
                </a:pathLst>
              </a:custGeom>
              <a:solidFill>
                <a:srgbClr val="2072B8"/>
              </a:solidFill>
              <a:ln w="15766" cap="flat">
                <a:noFill/>
                <a:prstDash val="solid"/>
                <a:miter/>
              </a:ln>
            </p:spPr>
            <p:txBody>
              <a:bodyPr rtlCol="0" anchor="ctr"/>
              <a:lstStyle/>
              <a:p>
                <a:endParaRPr lang="en-US"/>
              </a:p>
            </p:txBody>
          </p:sp>
        </p:grpSp>
        <p:grpSp>
          <p:nvGrpSpPr>
            <p:cNvPr id="40" name="Graphic 9">
              <a:extLst>
                <a:ext uri="{FF2B5EF4-FFF2-40B4-BE49-F238E27FC236}">
                  <a16:creationId xmlns:a16="http://schemas.microsoft.com/office/drawing/2014/main" id="{B068621C-9851-31E5-BA71-DE7422CE4B68}"/>
                </a:ext>
              </a:extLst>
            </p:cNvPr>
            <p:cNvGrpSpPr/>
            <p:nvPr/>
          </p:nvGrpSpPr>
          <p:grpSpPr>
            <a:xfrm>
              <a:off x="26103886" y="10417665"/>
              <a:ext cx="947202" cy="323627"/>
              <a:chOff x="26103886" y="10417665"/>
              <a:chExt cx="947202" cy="323627"/>
            </a:xfrm>
            <a:noFill/>
          </p:grpSpPr>
          <p:sp>
            <p:nvSpPr>
              <p:cNvPr id="41" name="Freeform: Shape 40">
                <a:extLst>
                  <a:ext uri="{FF2B5EF4-FFF2-40B4-BE49-F238E27FC236}">
                    <a16:creationId xmlns:a16="http://schemas.microsoft.com/office/drawing/2014/main" id="{432CD0BE-8B90-D2AC-D752-62D6C2F05AF0}"/>
                  </a:ext>
                </a:extLst>
              </p:cNvPr>
              <p:cNvSpPr/>
              <p:nvPr/>
            </p:nvSpPr>
            <p:spPr>
              <a:xfrm>
                <a:off x="26103886" y="10417665"/>
                <a:ext cx="947202" cy="315734"/>
              </a:xfrm>
              <a:custGeom>
                <a:avLst/>
                <a:gdLst>
                  <a:gd name="connsiteX0" fmla="*/ 0 w 947202"/>
                  <a:gd name="connsiteY0" fmla="*/ 0 h 315734"/>
                  <a:gd name="connsiteX1" fmla="*/ 947203 w 947202"/>
                  <a:gd name="connsiteY1" fmla="*/ 0 h 315734"/>
                  <a:gd name="connsiteX2" fmla="*/ 947203 w 947202"/>
                  <a:gd name="connsiteY2" fmla="*/ 315734 h 315734"/>
                  <a:gd name="connsiteX3" fmla="*/ 0 w 947202"/>
                  <a:gd name="connsiteY3" fmla="*/ 315734 h 315734"/>
                </a:gdLst>
                <a:ahLst/>
                <a:cxnLst>
                  <a:cxn ang="0">
                    <a:pos x="connsiteX0" y="connsiteY0"/>
                  </a:cxn>
                  <a:cxn ang="0">
                    <a:pos x="connsiteX1" y="connsiteY1"/>
                  </a:cxn>
                  <a:cxn ang="0">
                    <a:pos x="connsiteX2" y="connsiteY2"/>
                  </a:cxn>
                  <a:cxn ang="0">
                    <a:pos x="connsiteX3" y="connsiteY3"/>
                  </a:cxn>
                </a:cxnLst>
                <a:rect l="l" t="t" r="r" b="b"/>
                <a:pathLst>
                  <a:path w="947202" h="315734">
                    <a:moveTo>
                      <a:pt x="0" y="0"/>
                    </a:moveTo>
                    <a:lnTo>
                      <a:pt x="947203" y="0"/>
                    </a:lnTo>
                    <a:lnTo>
                      <a:pt x="947203" y="315734"/>
                    </a:lnTo>
                    <a:lnTo>
                      <a:pt x="0" y="315734"/>
                    </a:lnTo>
                    <a:close/>
                  </a:path>
                </a:pathLst>
              </a:custGeom>
              <a:noFill/>
              <a:ln w="15766" cap="flat">
                <a:noFill/>
                <a:prstDash val="solid"/>
                <a:miter/>
              </a:ln>
            </p:spPr>
            <p:txBody>
              <a:bodyPr rtlCol="0" anchor="ctr"/>
              <a:lstStyle/>
              <a:p>
                <a:endParaRPr lang="en-US"/>
              </a:p>
            </p:txBody>
          </p:sp>
          <p:pic>
            <p:nvPicPr>
              <p:cNvPr id="42" name="Picture 41">
                <a:extLst>
                  <a:ext uri="{FF2B5EF4-FFF2-40B4-BE49-F238E27FC236}">
                    <a16:creationId xmlns:a16="http://schemas.microsoft.com/office/drawing/2014/main" id="{F08F43C6-707A-FDFB-B7C8-F4A73724175E}"/>
                  </a:ext>
                </a:extLst>
              </p:cNvPr>
              <p:cNvPicPr>
                <a:picLocks noChangeAspect="1"/>
              </p:cNvPicPr>
              <p:nvPr/>
            </p:nvPicPr>
            <p:blipFill>
              <a:blip r:embed="rId7"/>
              <a:stretch>
                <a:fillRect/>
              </a:stretch>
            </p:blipFill>
            <p:spPr>
              <a:xfrm>
                <a:off x="26119673" y="10472918"/>
                <a:ext cx="915629" cy="268374"/>
              </a:xfrm>
              <a:custGeom>
                <a:avLst/>
                <a:gdLst>
                  <a:gd name="connsiteX0" fmla="*/ 0 w 915629"/>
                  <a:gd name="connsiteY0" fmla="*/ 0 h 268374"/>
                  <a:gd name="connsiteX1" fmla="*/ 915629 w 915629"/>
                  <a:gd name="connsiteY1" fmla="*/ 0 h 268374"/>
                  <a:gd name="connsiteX2" fmla="*/ 915629 w 915629"/>
                  <a:gd name="connsiteY2" fmla="*/ 268374 h 268374"/>
                  <a:gd name="connsiteX3" fmla="*/ 0 w 915629"/>
                  <a:gd name="connsiteY3" fmla="*/ 268374 h 268374"/>
                </a:gdLst>
                <a:ahLst/>
                <a:cxnLst>
                  <a:cxn ang="0">
                    <a:pos x="connsiteX0" y="connsiteY0"/>
                  </a:cxn>
                  <a:cxn ang="0">
                    <a:pos x="connsiteX1" y="connsiteY1"/>
                  </a:cxn>
                  <a:cxn ang="0">
                    <a:pos x="connsiteX2" y="connsiteY2"/>
                  </a:cxn>
                  <a:cxn ang="0">
                    <a:pos x="connsiteX3" y="connsiteY3"/>
                  </a:cxn>
                </a:cxnLst>
                <a:rect l="l" t="t" r="r" b="b"/>
                <a:pathLst>
                  <a:path w="915629" h="268374">
                    <a:moveTo>
                      <a:pt x="0" y="0"/>
                    </a:moveTo>
                    <a:lnTo>
                      <a:pt x="915629" y="0"/>
                    </a:lnTo>
                    <a:lnTo>
                      <a:pt x="915629" y="268374"/>
                    </a:lnTo>
                    <a:lnTo>
                      <a:pt x="0" y="268374"/>
                    </a:lnTo>
                    <a:close/>
                  </a:path>
                </a:pathLst>
              </a:custGeom>
            </p:spPr>
          </p:pic>
        </p:grpSp>
        <p:grpSp>
          <p:nvGrpSpPr>
            <p:cNvPr id="43" name="Graphic 9">
              <a:extLst>
                <a:ext uri="{FF2B5EF4-FFF2-40B4-BE49-F238E27FC236}">
                  <a16:creationId xmlns:a16="http://schemas.microsoft.com/office/drawing/2014/main" id="{1C6246F7-76E6-B8C9-84E9-189CFF7464D8}"/>
                </a:ext>
              </a:extLst>
            </p:cNvPr>
            <p:cNvGrpSpPr/>
            <p:nvPr/>
          </p:nvGrpSpPr>
          <p:grpSpPr>
            <a:xfrm>
              <a:off x="25012235" y="9166252"/>
              <a:ext cx="1091651" cy="935678"/>
              <a:chOff x="25012235" y="9166252"/>
              <a:chExt cx="1091651" cy="935678"/>
            </a:xfrm>
          </p:grpSpPr>
          <p:grpSp>
            <p:nvGrpSpPr>
              <p:cNvPr id="44" name="Graphic 9">
                <a:extLst>
                  <a:ext uri="{FF2B5EF4-FFF2-40B4-BE49-F238E27FC236}">
                    <a16:creationId xmlns:a16="http://schemas.microsoft.com/office/drawing/2014/main" id="{1CF05038-6A91-4682-35FA-B701434A16FE}"/>
                  </a:ext>
                </a:extLst>
              </p:cNvPr>
              <p:cNvGrpSpPr/>
              <p:nvPr/>
            </p:nvGrpSpPr>
            <p:grpSpPr>
              <a:xfrm>
                <a:off x="25012235" y="9166252"/>
                <a:ext cx="1091651" cy="935678"/>
                <a:chOff x="25012235" y="9166252"/>
                <a:chExt cx="1091651" cy="935678"/>
              </a:xfrm>
            </p:grpSpPr>
            <p:sp>
              <p:nvSpPr>
                <p:cNvPr id="46" name="Freeform: Shape 45">
                  <a:extLst>
                    <a:ext uri="{FF2B5EF4-FFF2-40B4-BE49-F238E27FC236}">
                      <a16:creationId xmlns:a16="http://schemas.microsoft.com/office/drawing/2014/main" id="{31BCF040-7720-CF41-4721-11A7FE10F332}"/>
                    </a:ext>
                  </a:extLst>
                </p:cNvPr>
                <p:cNvSpPr/>
                <p:nvPr/>
              </p:nvSpPr>
              <p:spPr>
                <a:xfrm>
                  <a:off x="25075066" y="9220085"/>
                  <a:ext cx="1028820" cy="881845"/>
                </a:xfrm>
                <a:custGeom>
                  <a:avLst/>
                  <a:gdLst>
                    <a:gd name="connsiteX0" fmla="*/ 1028820 w 1028820"/>
                    <a:gd name="connsiteY0" fmla="*/ 881846 h 881845"/>
                    <a:gd name="connsiteX1" fmla="*/ 0 w 1028820"/>
                    <a:gd name="connsiteY1" fmla="*/ 0 h 881845"/>
                  </a:gdLst>
                  <a:ahLst/>
                  <a:cxnLst>
                    <a:cxn ang="0">
                      <a:pos x="connsiteX0" y="connsiteY0"/>
                    </a:cxn>
                    <a:cxn ang="0">
                      <a:pos x="connsiteX1" y="connsiteY1"/>
                    </a:cxn>
                  </a:cxnLst>
                  <a:rect l="l" t="t" r="r" b="b"/>
                  <a:pathLst>
                    <a:path w="1028820" h="881845">
                      <a:moveTo>
                        <a:pt x="1028820" y="881846"/>
                      </a:moveTo>
                      <a:lnTo>
                        <a:pt x="0" y="0"/>
                      </a:lnTo>
                    </a:path>
                  </a:pathLst>
                </a:custGeom>
                <a:noFill/>
                <a:ln w="15766" cap="flat">
                  <a:solidFill>
                    <a:srgbClr val="000000"/>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BFCE433-0EA9-9435-A25A-DDC747A81822}"/>
                    </a:ext>
                  </a:extLst>
                </p:cNvPr>
                <p:cNvSpPr/>
                <p:nvPr/>
              </p:nvSpPr>
              <p:spPr>
                <a:xfrm>
                  <a:off x="25012235" y="9166252"/>
                  <a:ext cx="119821" cy="113822"/>
                </a:xfrm>
                <a:custGeom>
                  <a:avLst/>
                  <a:gdLst>
                    <a:gd name="connsiteX0" fmla="*/ 0 w 119821"/>
                    <a:gd name="connsiteY0" fmla="*/ 0 h 113822"/>
                    <a:gd name="connsiteX1" fmla="*/ 119821 w 119821"/>
                    <a:gd name="connsiteY1" fmla="*/ 29995 h 113822"/>
                    <a:gd name="connsiteX2" fmla="*/ 62831 w 119821"/>
                    <a:gd name="connsiteY2" fmla="*/ 53833 h 113822"/>
                    <a:gd name="connsiteX3" fmla="*/ 47992 w 119821"/>
                    <a:gd name="connsiteY3" fmla="*/ 113822 h 113822"/>
                  </a:gdLst>
                  <a:ahLst/>
                  <a:cxnLst>
                    <a:cxn ang="0">
                      <a:pos x="connsiteX0" y="connsiteY0"/>
                    </a:cxn>
                    <a:cxn ang="0">
                      <a:pos x="connsiteX1" y="connsiteY1"/>
                    </a:cxn>
                    <a:cxn ang="0">
                      <a:pos x="connsiteX2" y="connsiteY2"/>
                    </a:cxn>
                    <a:cxn ang="0">
                      <a:pos x="connsiteX3" y="connsiteY3"/>
                    </a:cxn>
                  </a:cxnLst>
                  <a:rect l="l" t="t" r="r" b="b"/>
                  <a:pathLst>
                    <a:path w="119821" h="113822">
                      <a:moveTo>
                        <a:pt x="0" y="0"/>
                      </a:moveTo>
                      <a:lnTo>
                        <a:pt x="119821" y="29995"/>
                      </a:lnTo>
                      <a:lnTo>
                        <a:pt x="62831" y="53833"/>
                      </a:lnTo>
                      <a:lnTo>
                        <a:pt x="47992" y="113822"/>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50" name="Picture 49">
                <a:extLst>
                  <a:ext uri="{FF2B5EF4-FFF2-40B4-BE49-F238E27FC236}">
                    <a16:creationId xmlns:a16="http://schemas.microsoft.com/office/drawing/2014/main" id="{329C90B2-E06C-0A29-ACEC-456425988E2D}"/>
                  </a:ext>
                </a:extLst>
              </p:cNvPr>
              <p:cNvPicPr>
                <a:picLocks noChangeAspect="1"/>
              </p:cNvPicPr>
              <p:nvPr/>
            </p:nvPicPr>
            <p:blipFill>
              <a:blip r:embed="rId8"/>
              <a:stretch>
                <a:fillRect/>
              </a:stretch>
            </p:blipFill>
            <p:spPr>
              <a:xfrm rot="2400002">
                <a:off x="25543875" y="9522716"/>
                <a:ext cx="457814" cy="248640"/>
              </a:xfrm>
              <a:custGeom>
                <a:avLst/>
                <a:gdLst>
                  <a:gd name="connsiteX0" fmla="*/ -1 w 457814"/>
                  <a:gd name="connsiteY0" fmla="*/ -1 h 248640"/>
                  <a:gd name="connsiteX1" fmla="*/ 457814 w 457814"/>
                  <a:gd name="connsiteY1" fmla="*/ -1 h 248640"/>
                  <a:gd name="connsiteX2" fmla="*/ 457814 w 457814"/>
                  <a:gd name="connsiteY2" fmla="*/ 248640 h 248640"/>
                  <a:gd name="connsiteX3" fmla="*/ -1 w 457814"/>
                  <a:gd name="connsiteY3" fmla="*/ 248640 h 248640"/>
                </a:gdLst>
                <a:ahLst/>
                <a:cxnLst>
                  <a:cxn ang="0">
                    <a:pos x="connsiteX0" y="connsiteY0"/>
                  </a:cxn>
                  <a:cxn ang="0">
                    <a:pos x="connsiteX1" y="connsiteY1"/>
                  </a:cxn>
                  <a:cxn ang="0">
                    <a:pos x="connsiteX2" y="connsiteY2"/>
                  </a:cxn>
                  <a:cxn ang="0">
                    <a:pos x="connsiteX3" y="connsiteY3"/>
                  </a:cxn>
                </a:cxnLst>
                <a:rect l="l" t="t" r="r" b="b"/>
                <a:pathLst>
                  <a:path w="457814" h="248640">
                    <a:moveTo>
                      <a:pt x="-1" y="-1"/>
                    </a:moveTo>
                    <a:lnTo>
                      <a:pt x="457814" y="-1"/>
                    </a:lnTo>
                    <a:lnTo>
                      <a:pt x="457814" y="248640"/>
                    </a:lnTo>
                    <a:lnTo>
                      <a:pt x="-1" y="248640"/>
                    </a:lnTo>
                    <a:close/>
                  </a:path>
                </a:pathLst>
              </a:custGeom>
            </p:spPr>
          </p:pic>
        </p:grpSp>
        <p:grpSp>
          <p:nvGrpSpPr>
            <p:cNvPr id="51" name="Graphic 9">
              <a:extLst>
                <a:ext uri="{FF2B5EF4-FFF2-40B4-BE49-F238E27FC236}">
                  <a16:creationId xmlns:a16="http://schemas.microsoft.com/office/drawing/2014/main" id="{046F276F-EC31-94D7-27FD-9BE53D1AB235}"/>
                </a:ext>
              </a:extLst>
            </p:cNvPr>
            <p:cNvGrpSpPr/>
            <p:nvPr/>
          </p:nvGrpSpPr>
          <p:grpSpPr>
            <a:xfrm>
              <a:off x="25014130" y="7581176"/>
              <a:ext cx="1089756" cy="775533"/>
              <a:chOff x="25014130" y="7581176"/>
              <a:chExt cx="1089756" cy="775533"/>
            </a:xfrm>
          </p:grpSpPr>
          <p:grpSp>
            <p:nvGrpSpPr>
              <p:cNvPr id="52" name="Graphic 9">
                <a:extLst>
                  <a:ext uri="{FF2B5EF4-FFF2-40B4-BE49-F238E27FC236}">
                    <a16:creationId xmlns:a16="http://schemas.microsoft.com/office/drawing/2014/main" id="{E05958CD-A0FF-53C8-54BA-4F6080C1E72C}"/>
                  </a:ext>
                </a:extLst>
              </p:cNvPr>
              <p:cNvGrpSpPr/>
              <p:nvPr/>
            </p:nvGrpSpPr>
            <p:grpSpPr>
              <a:xfrm>
                <a:off x="25014130" y="7733924"/>
                <a:ext cx="1089756" cy="622785"/>
                <a:chOff x="25014130" y="7733924"/>
                <a:chExt cx="1089756" cy="622785"/>
              </a:xfrm>
            </p:grpSpPr>
            <p:sp>
              <p:nvSpPr>
                <p:cNvPr id="53" name="Freeform: Shape 52">
                  <a:extLst>
                    <a:ext uri="{FF2B5EF4-FFF2-40B4-BE49-F238E27FC236}">
                      <a16:creationId xmlns:a16="http://schemas.microsoft.com/office/drawing/2014/main" id="{933FE459-8A3E-B2C0-6A84-E864B88D5AA5}"/>
                    </a:ext>
                  </a:extLst>
                </p:cNvPr>
                <p:cNvSpPr/>
                <p:nvPr/>
              </p:nvSpPr>
              <p:spPr>
                <a:xfrm>
                  <a:off x="25086117" y="7733924"/>
                  <a:ext cx="1017769" cy="581582"/>
                </a:xfrm>
                <a:custGeom>
                  <a:avLst/>
                  <a:gdLst>
                    <a:gd name="connsiteX0" fmla="*/ 1017769 w 1017769"/>
                    <a:gd name="connsiteY0" fmla="*/ 0 h 581582"/>
                    <a:gd name="connsiteX1" fmla="*/ 0 w 1017769"/>
                    <a:gd name="connsiteY1" fmla="*/ 581582 h 581582"/>
                  </a:gdLst>
                  <a:ahLst/>
                  <a:cxnLst>
                    <a:cxn ang="0">
                      <a:pos x="connsiteX0" y="connsiteY0"/>
                    </a:cxn>
                    <a:cxn ang="0">
                      <a:pos x="connsiteX1" y="connsiteY1"/>
                    </a:cxn>
                  </a:cxnLst>
                  <a:rect l="l" t="t" r="r" b="b"/>
                  <a:pathLst>
                    <a:path w="1017769" h="581582">
                      <a:moveTo>
                        <a:pt x="1017769" y="0"/>
                      </a:moveTo>
                      <a:lnTo>
                        <a:pt x="0" y="581582"/>
                      </a:lnTo>
                    </a:path>
                  </a:pathLst>
                </a:custGeom>
                <a:noFill/>
                <a:ln w="15766" cap="flat">
                  <a:solidFill>
                    <a:srgbClr val="000000"/>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359E512-B357-FF55-DAEB-0ABE5E0723B9}"/>
                    </a:ext>
                  </a:extLst>
                </p:cNvPr>
                <p:cNvSpPr/>
                <p:nvPr/>
              </p:nvSpPr>
              <p:spPr>
                <a:xfrm>
                  <a:off x="25014130" y="8253780"/>
                  <a:ext cx="123294" cy="102929"/>
                </a:xfrm>
                <a:custGeom>
                  <a:avLst/>
                  <a:gdLst>
                    <a:gd name="connsiteX0" fmla="*/ 0 w 123294"/>
                    <a:gd name="connsiteY0" fmla="*/ 102929 h 102929"/>
                    <a:gd name="connsiteX1" fmla="*/ 68514 w 123294"/>
                    <a:gd name="connsiteY1" fmla="*/ 0 h 102929"/>
                    <a:gd name="connsiteX2" fmla="*/ 71987 w 123294"/>
                    <a:gd name="connsiteY2" fmla="*/ 61726 h 102929"/>
                    <a:gd name="connsiteX3" fmla="*/ 123294 w 123294"/>
                    <a:gd name="connsiteY3" fmla="*/ 95983 h 102929"/>
                  </a:gdLst>
                  <a:ahLst/>
                  <a:cxnLst>
                    <a:cxn ang="0">
                      <a:pos x="connsiteX0" y="connsiteY0"/>
                    </a:cxn>
                    <a:cxn ang="0">
                      <a:pos x="connsiteX1" y="connsiteY1"/>
                    </a:cxn>
                    <a:cxn ang="0">
                      <a:pos x="connsiteX2" y="connsiteY2"/>
                    </a:cxn>
                    <a:cxn ang="0">
                      <a:pos x="connsiteX3" y="connsiteY3"/>
                    </a:cxn>
                  </a:cxnLst>
                  <a:rect l="l" t="t" r="r" b="b"/>
                  <a:pathLst>
                    <a:path w="123294" h="102929">
                      <a:moveTo>
                        <a:pt x="0" y="102929"/>
                      </a:moveTo>
                      <a:lnTo>
                        <a:pt x="68514" y="0"/>
                      </a:lnTo>
                      <a:lnTo>
                        <a:pt x="71987" y="61726"/>
                      </a:lnTo>
                      <a:lnTo>
                        <a:pt x="123294" y="95983"/>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55" name="Picture 54">
                <a:extLst>
                  <a:ext uri="{FF2B5EF4-FFF2-40B4-BE49-F238E27FC236}">
                    <a16:creationId xmlns:a16="http://schemas.microsoft.com/office/drawing/2014/main" id="{0352B814-F2BA-ACA9-3707-CA20B0CE4B23}"/>
                  </a:ext>
                </a:extLst>
              </p:cNvPr>
              <p:cNvPicPr>
                <a:picLocks noChangeAspect="1"/>
              </p:cNvPicPr>
              <p:nvPr/>
            </p:nvPicPr>
            <p:blipFill>
              <a:blip r:embed="rId9"/>
              <a:stretch>
                <a:fillRect/>
              </a:stretch>
            </p:blipFill>
            <p:spPr>
              <a:xfrm rot="-1800001">
                <a:off x="25031305" y="7793428"/>
                <a:ext cx="915628" cy="248640"/>
              </a:xfrm>
              <a:custGeom>
                <a:avLst/>
                <a:gdLst>
                  <a:gd name="connsiteX0" fmla="*/ 1 w 915628"/>
                  <a:gd name="connsiteY0" fmla="*/ 0 h 248640"/>
                  <a:gd name="connsiteX1" fmla="*/ 915630 w 915628"/>
                  <a:gd name="connsiteY1" fmla="*/ 0 h 248640"/>
                  <a:gd name="connsiteX2" fmla="*/ 915630 w 915628"/>
                  <a:gd name="connsiteY2" fmla="*/ 248640 h 248640"/>
                  <a:gd name="connsiteX3" fmla="*/ 1 w 915628"/>
                  <a:gd name="connsiteY3" fmla="*/ 248640 h 248640"/>
                </a:gdLst>
                <a:ahLst/>
                <a:cxnLst>
                  <a:cxn ang="0">
                    <a:pos x="connsiteX0" y="connsiteY0"/>
                  </a:cxn>
                  <a:cxn ang="0">
                    <a:pos x="connsiteX1" y="connsiteY1"/>
                  </a:cxn>
                  <a:cxn ang="0">
                    <a:pos x="connsiteX2" y="connsiteY2"/>
                  </a:cxn>
                  <a:cxn ang="0">
                    <a:pos x="connsiteX3" y="connsiteY3"/>
                  </a:cxn>
                </a:cxnLst>
                <a:rect l="l" t="t" r="r" b="b"/>
                <a:pathLst>
                  <a:path w="915628" h="248640">
                    <a:moveTo>
                      <a:pt x="1" y="0"/>
                    </a:moveTo>
                    <a:lnTo>
                      <a:pt x="915630" y="0"/>
                    </a:lnTo>
                    <a:lnTo>
                      <a:pt x="915630" y="248640"/>
                    </a:lnTo>
                    <a:lnTo>
                      <a:pt x="1" y="248640"/>
                    </a:lnTo>
                    <a:close/>
                  </a:path>
                </a:pathLst>
              </a:custGeom>
            </p:spPr>
          </p:pic>
        </p:grpSp>
        <p:grpSp>
          <p:nvGrpSpPr>
            <p:cNvPr id="56" name="Graphic 9">
              <a:extLst>
                <a:ext uri="{FF2B5EF4-FFF2-40B4-BE49-F238E27FC236}">
                  <a16:creationId xmlns:a16="http://schemas.microsoft.com/office/drawing/2014/main" id="{88934AC7-4583-8DBF-C5B3-14A39ADF6147}"/>
                </a:ext>
              </a:extLst>
            </p:cNvPr>
            <p:cNvGrpSpPr/>
            <p:nvPr/>
          </p:nvGrpSpPr>
          <p:grpSpPr>
            <a:xfrm>
              <a:off x="25156684" y="8586406"/>
              <a:ext cx="2981794" cy="307840"/>
              <a:chOff x="25156684" y="8586406"/>
              <a:chExt cx="2981794" cy="307840"/>
            </a:xfrm>
          </p:grpSpPr>
          <p:grpSp>
            <p:nvGrpSpPr>
              <p:cNvPr id="57" name="Graphic 9">
                <a:extLst>
                  <a:ext uri="{FF2B5EF4-FFF2-40B4-BE49-F238E27FC236}">
                    <a16:creationId xmlns:a16="http://schemas.microsoft.com/office/drawing/2014/main" id="{E067DCB8-7AAC-F688-2C1B-F5AF115ABDD0}"/>
                  </a:ext>
                </a:extLst>
              </p:cNvPr>
              <p:cNvGrpSpPr/>
              <p:nvPr/>
            </p:nvGrpSpPr>
            <p:grpSpPr>
              <a:xfrm>
                <a:off x="25156684" y="8783740"/>
                <a:ext cx="2981794" cy="110506"/>
                <a:chOff x="25156684" y="8783740"/>
                <a:chExt cx="2981794" cy="110506"/>
              </a:xfrm>
            </p:grpSpPr>
            <p:sp>
              <p:nvSpPr>
                <p:cNvPr id="58" name="Freeform: Shape 57">
                  <a:extLst>
                    <a:ext uri="{FF2B5EF4-FFF2-40B4-BE49-F238E27FC236}">
                      <a16:creationId xmlns:a16="http://schemas.microsoft.com/office/drawing/2014/main" id="{9502C153-5B8B-F20A-E73A-352321EF8748}"/>
                    </a:ext>
                  </a:extLst>
                </p:cNvPr>
                <p:cNvSpPr/>
                <p:nvPr/>
              </p:nvSpPr>
              <p:spPr>
                <a:xfrm>
                  <a:off x="25156684" y="8838994"/>
                  <a:ext cx="2898914" cy="15786"/>
                </a:xfrm>
                <a:custGeom>
                  <a:avLst/>
                  <a:gdLst>
                    <a:gd name="connsiteX0" fmla="*/ 0 w 2898914"/>
                    <a:gd name="connsiteY0" fmla="*/ 0 h 15786"/>
                    <a:gd name="connsiteX1" fmla="*/ 2898914 w 2898914"/>
                    <a:gd name="connsiteY1" fmla="*/ 0 h 15786"/>
                  </a:gdLst>
                  <a:ahLst/>
                  <a:cxnLst>
                    <a:cxn ang="0">
                      <a:pos x="connsiteX0" y="connsiteY0"/>
                    </a:cxn>
                    <a:cxn ang="0">
                      <a:pos x="connsiteX1" y="connsiteY1"/>
                    </a:cxn>
                  </a:cxnLst>
                  <a:rect l="l" t="t" r="r" b="b"/>
                  <a:pathLst>
                    <a:path w="2898914" h="15786">
                      <a:moveTo>
                        <a:pt x="0" y="0"/>
                      </a:moveTo>
                      <a:lnTo>
                        <a:pt x="2898914" y="0"/>
                      </a:lnTo>
                    </a:path>
                  </a:pathLst>
                </a:custGeom>
                <a:noFill/>
                <a:ln w="15766" cap="flat">
                  <a:solidFill>
                    <a:srgbClr val="000000"/>
                  </a:solidFill>
                  <a:custDash>
                    <a:ds d="225000" sp="225000"/>
                  </a:custDash>
                  <a:miter/>
                </a:ln>
              </p:spPr>
              <p:txBody>
                <a:bodyPr rtlCol="0" anchor="ctr"/>
                <a:lstStyle/>
                <a:p>
                  <a:endParaRPr lang="en-US"/>
                </a:p>
              </p:txBody>
            </p:sp>
            <p:sp>
              <p:nvSpPr>
                <p:cNvPr id="59" name="Freeform: Shape 58">
                  <a:extLst>
                    <a:ext uri="{FF2B5EF4-FFF2-40B4-BE49-F238E27FC236}">
                      <a16:creationId xmlns:a16="http://schemas.microsoft.com/office/drawing/2014/main" id="{EA51ADF6-4D9C-7003-BECF-CFF897AFF53A}"/>
                    </a:ext>
                  </a:extLst>
                </p:cNvPr>
                <p:cNvSpPr/>
                <p:nvPr/>
              </p:nvSpPr>
              <p:spPr>
                <a:xfrm>
                  <a:off x="28027971" y="8783740"/>
                  <a:ext cx="110506" cy="110506"/>
                </a:xfrm>
                <a:custGeom>
                  <a:avLst/>
                  <a:gdLst>
                    <a:gd name="connsiteX0" fmla="*/ 110507 w 110506"/>
                    <a:gd name="connsiteY0" fmla="*/ 55253 h 110506"/>
                    <a:gd name="connsiteX1" fmla="*/ 0 w 110506"/>
                    <a:gd name="connsiteY1" fmla="*/ 110507 h 110506"/>
                    <a:gd name="connsiteX2" fmla="*/ 27627 w 110506"/>
                    <a:gd name="connsiteY2" fmla="*/ 55253 h 110506"/>
                    <a:gd name="connsiteX3" fmla="*/ 0 w 110506"/>
                    <a:gd name="connsiteY3" fmla="*/ 0 h 110506"/>
                  </a:gdLst>
                  <a:ahLst/>
                  <a:cxnLst>
                    <a:cxn ang="0">
                      <a:pos x="connsiteX0" y="connsiteY0"/>
                    </a:cxn>
                    <a:cxn ang="0">
                      <a:pos x="connsiteX1" y="connsiteY1"/>
                    </a:cxn>
                    <a:cxn ang="0">
                      <a:pos x="connsiteX2" y="connsiteY2"/>
                    </a:cxn>
                    <a:cxn ang="0">
                      <a:pos x="connsiteX3" y="connsiteY3"/>
                    </a:cxn>
                  </a:cxnLst>
                  <a:rect l="l" t="t" r="r" b="b"/>
                  <a:pathLst>
                    <a:path w="110506" h="110506">
                      <a:moveTo>
                        <a:pt x="110507" y="55253"/>
                      </a:moveTo>
                      <a:lnTo>
                        <a:pt x="0" y="110507"/>
                      </a:lnTo>
                      <a:lnTo>
                        <a:pt x="27627" y="55253"/>
                      </a:lnTo>
                      <a:lnTo>
                        <a:pt x="0" y="0"/>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60" name="Picture 59">
                <a:extLst>
                  <a:ext uri="{FF2B5EF4-FFF2-40B4-BE49-F238E27FC236}">
                    <a16:creationId xmlns:a16="http://schemas.microsoft.com/office/drawing/2014/main" id="{8E692990-45F4-9F40-3D98-7BBF4E5194D1}"/>
                  </a:ext>
                </a:extLst>
              </p:cNvPr>
              <p:cNvPicPr>
                <a:picLocks noChangeAspect="1"/>
              </p:cNvPicPr>
              <p:nvPr/>
            </p:nvPicPr>
            <p:blipFill>
              <a:blip r:embed="rId10"/>
              <a:stretch>
                <a:fillRect/>
              </a:stretch>
            </p:blipFill>
            <p:spPr>
              <a:xfrm>
                <a:off x="26032846" y="8586406"/>
                <a:ext cx="931416" cy="248640"/>
              </a:xfrm>
              <a:custGeom>
                <a:avLst/>
                <a:gdLst>
                  <a:gd name="connsiteX0" fmla="*/ 0 w 931416"/>
                  <a:gd name="connsiteY0" fmla="*/ 0 h 248640"/>
                  <a:gd name="connsiteX1" fmla="*/ 931416 w 931416"/>
                  <a:gd name="connsiteY1" fmla="*/ 0 h 248640"/>
                  <a:gd name="connsiteX2" fmla="*/ 931416 w 931416"/>
                  <a:gd name="connsiteY2" fmla="*/ 248641 h 248640"/>
                  <a:gd name="connsiteX3" fmla="*/ 0 w 931416"/>
                  <a:gd name="connsiteY3" fmla="*/ 248641 h 248640"/>
                </a:gdLst>
                <a:ahLst/>
                <a:cxnLst>
                  <a:cxn ang="0">
                    <a:pos x="connsiteX0" y="connsiteY0"/>
                  </a:cxn>
                  <a:cxn ang="0">
                    <a:pos x="connsiteX1" y="connsiteY1"/>
                  </a:cxn>
                  <a:cxn ang="0">
                    <a:pos x="connsiteX2" y="connsiteY2"/>
                  </a:cxn>
                  <a:cxn ang="0">
                    <a:pos x="connsiteX3" y="connsiteY3"/>
                  </a:cxn>
                </a:cxnLst>
                <a:rect l="l" t="t" r="r" b="b"/>
                <a:pathLst>
                  <a:path w="931416" h="248640">
                    <a:moveTo>
                      <a:pt x="0" y="0"/>
                    </a:moveTo>
                    <a:lnTo>
                      <a:pt x="931416" y="0"/>
                    </a:lnTo>
                    <a:lnTo>
                      <a:pt x="931416" y="248641"/>
                    </a:lnTo>
                    <a:lnTo>
                      <a:pt x="0" y="248641"/>
                    </a:lnTo>
                    <a:close/>
                  </a:path>
                </a:pathLst>
              </a:custGeom>
            </p:spPr>
          </p:pic>
        </p:grpSp>
        <p:grpSp>
          <p:nvGrpSpPr>
            <p:cNvPr id="61" name="Graphic 9">
              <a:extLst>
                <a:ext uri="{FF2B5EF4-FFF2-40B4-BE49-F238E27FC236}">
                  <a16:creationId xmlns:a16="http://schemas.microsoft.com/office/drawing/2014/main" id="{09395136-8A8B-2644-4F7B-5F555F0B67B7}"/>
                </a:ext>
              </a:extLst>
            </p:cNvPr>
            <p:cNvGrpSpPr/>
            <p:nvPr/>
          </p:nvGrpSpPr>
          <p:grpSpPr>
            <a:xfrm>
              <a:off x="27051089" y="9009332"/>
              <a:ext cx="1092598" cy="1092598"/>
              <a:chOff x="27051089" y="9009332"/>
              <a:chExt cx="1092598" cy="1092598"/>
            </a:xfrm>
          </p:grpSpPr>
          <p:grpSp>
            <p:nvGrpSpPr>
              <p:cNvPr id="62" name="Graphic 9">
                <a:extLst>
                  <a:ext uri="{FF2B5EF4-FFF2-40B4-BE49-F238E27FC236}">
                    <a16:creationId xmlns:a16="http://schemas.microsoft.com/office/drawing/2014/main" id="{A7197FCA-E222-F9D7-D765-EA73837A134A}"/>
                  </a:ext>
                </a:extLst>
              </p:cNvPr>
              <p:cNvGrpSpPr/>
              <p:nvPr/>
            </p:nvGrpSpPr>
            <p:grpSpPr>
              <a:xfrm>
                <a:off x="27051089" y="9009332"/>
                <a:ext cx="1092598" cy="1092598"/>
                <a:chOff x="27051089" y="9009332"/>
                <a:chExt cx="1092598" cy="1092598"/>
              </a:xfrm>
            </p:grpSpPr>
            <p:sp>
              <p:nvSpPr>
                <p:cNvPr id="63" name="Freeform: Shape 62">
                  <a:extLst>
                    <a:ext uri="{FF2B5EF4-FFF2-40B4-BE49-F238E27FC236}">
                      <a16:creationId xmlns:a16="http://schemas.microsoft.com/office/drawing/2014/main" id="{127272EA-1319-B05A-6164-81E62C34895C}"/>
                    </a:ext>
                  </a:extLst>
                </p:cNvPr>
                <p:cNvSpPr/>
                <p:nvPr/>
              </p:nvSpPr>
              <p:spPr>
                <a:xfrm>
                  <a:off x="27051089" y="9067901"/>
                  <a:ext cx="1034029" cy="1034029"/>
                </a:xfrm>
                <a:custGeom>
                  <a:avLst/>
                  <a:gdLst>
                    <a:gd name="connsiteX0" fmla="*/ 0 w 1034029"/>
                    <a:gd name="connsiteY0" fmla="*/ 1034030 h 1034029"/>
                    <a:gd name="connsiteX1" fmla="*/ 1034030 w 1034029"/>
                    <a:gd name="connsiteY1" fmla="*/ 0 h 1034029"/>
                  </a:gdLst>
                  <a:ahLst/>
                  <a:cxnLst>
                    <a:cxn ang="0">
                      <a:pos x="connsiteX0" y="connsiteY0"/>
                    </a:cxn>
                    <a:cxn ang="0">
                      <a:pos x="connsiteX1" y="connsiteY1"/>
                    </a:cxn>
                  </a:cxnLst>
                  <a:rect l="l" t="t" r="r" b="b"/>
                  <a:pathLst>
                    <a:path w="1034029" h="1034029">
                      <a:moveTo>
                        <a:pt x="0" y="1034030"/>
                      </a:moveTo>
                      <a:lnTo>
                        <a:pt x="1034030" y="0"/>
                      </a:lnTo>
                    </a:path>
                  </a:pathLst>
                </a:custGeom>
                <a:noFill/>
                <a:ln w="15766" cap="flat">
                  <a:solidFill>
                    <a:srgbClr val="000000"/>
                  </a:solid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410DC5DC-59C4-47F1-5327-7A9AA48BB7BC}"/>
                    </a:ext>
                  </a:extLst>
                </p:cNvPr>
                <p:cNvSpPr/>
                <p:nvPr/>
              </p:nvSpPr>
              <p:spPr>
                <a:xfrm>
                  <a:off x="28026392" y="9009332"/>
                  <a:ext cx="117295" cy="117295"/>
                </a:xfrm>
                <a:custGeom>
                  <a:avLst/>
                  <a:gdLst>
                    <a:gd name="connsiteX0" fmla="*/ 117295 w 117295"/>
                    <a:gd name="connsiteY0" fmla="*/ 0 h 117295"/>
                    <a:gd name="connsiteX1" fmla="*/ 78144 w 117295"/>
                    <a:gd name="connsiteY1" fmla="*/ 117295 h 117295"/>
                    <a:gd name="connsiteX2" fmla="*/ 58727 w 117295"/>
                    <a:gd name="connsiteY2" fmla="*/ 58569 h 117295"/>
                    <a:gd name="connsiteX3" fmla="*/ 0 w 117295"/>
                    <a:gd name="connsiteY3" fmla="*/ 39151 h 117295"/>
                  </a:gdLst>
                  <a:ahLst/>
                  <a:cxnLst>
                    <a:cxn ang="0">
                      <a:pos x="connsiteX0" y="connsiteY0"/>
                    </a:cxn>
                    <a:cxn ang="0">
                      <a:pos x="connsiteX1" y="connsiteY1"/>
                    </a:cxn>
                    <a:cxn ang="0">
                      <a:pos x="connsiteX2" y="connsiteY2"/>
                    </a:cxn>
                    <a:cxn ang="0">
                      <a:pos x="connsiteX3" y="connsiteY3"/>
                    </a:cxn>
                  </a:cxnLst>
                  <a:rect l="l" t="t" r="r" b="b"/>
                  <a:pathLst>
                    <a:path w="117295" h="117295">
                      <a:moveTo>
                        <a:pt x="117295" y="0"/>
                      </a:moveTo>
                      <a:lnTo>
                        <a:pt x="78144" y="117295"/>
                      </a:lnTo>
                      <a:lnTo>
                        <a:pt x="58727" y="58569"/>
                      </a:lnTo>
                      <a:lnTo>
                        <a:pt x="0" y="39151"/>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385" name="Picture 384">
                <a:extLst>
                  <a:ext uri="{FF2B5EF4-FFF2-40B4-BE49-F238E27FC236}">
                    <a16:creationId xmlns:a16="http://schemas.microsoft.com/office/drawing/2014/main" id="{C3D24B23-C804-BB16-ECF6-18BBD8B63150}"/>
                  </a:ext>
                </a:extLst>
              </p:cNvPr>
              <p:cNvPicPr>
                <a:picLocks noChangeAspect="1"/>
              </p:cNvPicPr>
              <p:nvPr/>
            </p:nvPicPr>
            <p:blipFill>
              <a:blip r:embed="rId8"/>
              <a:stretch>
                <a:fillRect/>
              </a:stretch>
            </p:blipFill>
            <p:spPr>
              <a:xfrm rot="-2700000">
                <a:off x="27172584" y="9473586"/>
                <a:ext cx="457814" cy="248640"/>
              </a:xfrm>
              <a:custGeom>
                <a:avLst/>
                <a:gdLst>
                  <a:gd name="connsiteX0" fmla="*/ 1 w 457814"/>
                  <a:gd name="connsiteY0" fmla="*/ -1 h 248640"/>
                  <a:gd name="connsiteX1" fmla="*/ 457816 w 457814"/>
                  <a:gd name="connsiteY1" fmla="*/ -1 h 248640"/>
                  <a:gd name="connsiteX2" fmla="*/ 457816 w 457814"/>
                  <a:gd name="connsiteY2" fmla="*/ 248640 h 248640"/>
                  <a:gd name="connsiteX3" fmla="*/ 1 w 457814"/>
                  <a:gd name="connsiteY3" fmla="*/ 248640 h 248640"/>
                </a:gdLst>
                <a:ahLst/>
                <a:cxnLst>
                  <a:cxn ang="0">
                    <a:pos x="connsiteX0" y="connsiteY0"/>
                  </a:cxn>
                  <a:cxn ang="0">
                    <a:pos x="connsiteX1" y="connsiteY1"/>
                  </a:cxn>
                  <a:cxn ang="0">
                    <a:pos x="connsiteX2" y="connsiteY2"/>
                  </a:cxn>
                  <a:cxn ang="0">
                    <a:pos x="connsiteX3" y="connsiteY3"/>
                  </a:cxn>
                </a:cxnLst>
                <a:rect l="l" t="t" r="r" b="b"/>
                <a:pathLst>
                  <a:path w="457814" h="248640">
                    <a:moveTo>
                      <a:pt x="1" y="-1"/>
                    </a:moveTo>
                    <a:lnTo>
                      <a:pt x="457816" y="-1"/>
                    </a:lnTo>
                    <a:lnTo>
                      <a:pt x="457816" y="248640"/>
                    </a:lnTo>
                    <a:lnTo>
                      <a:pt x="1" y="248640"/>
                    </a:lnTo>
                    <a:close/>
                  </a:path>
                </a:pathLst>
              </a:custGeom>
            </p:spPr>
          </p:pic>
        </p:grpSp>
        <p:grpSp>
          <p:nvGrpSpPr>
            <p:cNvPr id="386" name="Graphic 9">
              <a:extLst>
                <a:ext uri="{FF2B5EF4-FFF2-40B4-BE49-F238E27FC236}">
                  <a16:creationId xmlns:a16="http://schemas.microsoft.com/office/drawing/2014/main" id="{5B7AB459-61BA-D7F1-4A38-08E8DCF6CF40}"/>
                </a:ext>
              </a:extLst>
            </p:cNvPr>
            <p:cNvGrpSpPr/>
            <p:nvPr/>
          </p:nvGrpSpPr>
          <p:grpSpPr>
            <a:xfrm>
              <a:off x="27051089" y="7551098"/>
              <a:ext cx="1090703" cy="961899"/>
              <a:chOff x="27051089" y="7551098"/>
              <a:chExt cx="1090703" cy="961899"/>
            </a:xfrm>
          </p:grpSpPr>
          <p:grpSp>
            <p:nvGrpSpPr>
              <p:cNvPr id="387" name="Graphic 9">
                <a:extLst>
                  <a:ext uri="{FF2B5EF4-FFF2-40B4-BE49-F238E27FC236}">
                    <a16:creationId xmlns:a16="http://schemas.microsoft.com/office/drawing/2014/main" id="{4C82A28C-5092-8AC8-17E7-24D184E6A60A}"/>
                  </a:ext>
                </a:extLst>
              </p:cNvPr>
              <p:cNvGrpSpPr/>
              <p:nvPr/>
            </p:nvGrpSpPr>
            <p:grpSpPr>
              <a:xfrm>
                <a:off x="27051089" y="7733924"/>
                <a:ext cx="1090703" cy="779074"/>
                <a:chOff x="27051089" y="7733924"/>
                <a:chExt cx="1090703" cy="779074"/>
              </a:xfrm>
            </p:grpSpPr>
            <p:sp>
              <p:nvSpPr>
                <p:cNvPr id="388" name="Freeform: Shape 387">
                  <a:extLst>
                    <a:ext uri="{FF2B5EF4-FFF2-40B4-BE49-F238E27FC236}">
                      <a16:creationId xmlns:a16="http://schemas.microsoft.com/office/drawing/2014/main" id="{756F87C6-21D1-6F1C-C62A-247031F084BC}"/>
                    </a:ext>
                  </a:extLst>
                </p:cNvPr>
                <p:cNvSpPr/>
                <p:nvPr/>
              </p:nvSpPr>
              <p:spPr>
                <a:xfrm>
                  <a:off x="27051089" y="7733924"/>
                  <a:ext cx="1023294" cy="730924"/>
                </a:xfrm>
                <a:custGeom>
                  <a:avLst/>
                  <a:gdLst>
                    <a:gd name="connsiteX0" fmla="*/ 0 w 1023294"/>
                    <a:gd name="connsiteY0" fmla="*/ 0 h 730924"/>
                    <a:gd name="connsiteX1" fmla="*/ 1023295 w 1023294"/>
                    <a:gd name="connsiteY1" fmla="*/ 730925 h 730924"/>
                  </a:gdLst>
                  <a:ahLst/>
                  <a:cxnLst>
                    <a:cxn ang="0">
                      <a:pos x="connsiteX0" y="connsiteY0"/>
                    </a:cxn>
                    <a:cxn ang="0">
                      <a:pos x="connsiteX1" y="connsiteY1"/>
                    </a:cxn>
                  </a:cxnLst>
                  <a:rect l="l" t="t" r="r" b="b"/>
                  <a:pathLst>
                    <a:path w="1023294" h="730924">
                      <a:moveTo>
                        <a:pt x="0" y="0"/>
                      </a:moveTo>
                      <a:lnTo>
                        <a:pt x="1023295" y="730925"/>
                      </a:lnTo>
                    </a:path>
                  </a:pathLst>
                </a:custGeom>
                <a:noFill/>
                <a:ln w="15766" cap="flat">
                  <a:solidFill>
                    <a:srgbClr val="000000"/>
                  </a:solidFill>
                  <a:custDash>
                    <a:ds d="225000" sp="225000"/>
                  </a:custDash>
                  <a:miter/>
                </a:ln>
              </p:spPr>
              <p:txBody>
                <a:bodyPr rtlCol="0" anchor="ctr"/>
                <a:lstStyle/>
                <a:p>
                  <a:endParaRPr lang="en-US"/>
                </a:p>
              </p:txBody>
            </p:sp>
            <p:sp>
              <p:nvSpPr>
                <p:cNvPr id="389" name="Freeform: Shape 388">
                  <a:extLst>
                    <a:ext uri="{FF2B5EF4-FFF2-40B4-BE49-F238E27FC236}">
                      <a16:creationId xmlns:a16="http://schemas.microsoft.com/office/drawing/2014/main" id="{E01637F7-480F-C4B3-25F3-12DECEBFBF54}"/>
                    </a:ext>
                  </a:extLst>
                </p:cNvPr>
                <p:cNvSpPr/>
                <p:nvPr/>
              </p:nvSpPr>
              <p:spPr>
                <a:xfrm>
                  <a:off x="28019762" y="8403754"/>
                  <a:ext cx="122031" cy="109244"/>
                </a:xfrm>
                <a:custGeom>
                  <a:avLst/>
                  <a:gdLst>
                    <a:gd name="connsiteX0" fmla="*/ 122031 w 122031"/>
                    <a:gd name="connsiteY0" fmla="*/ 109244 h 109244"/>
                    <a:gd name="connsiteX1" fmla="*/ 0 w 122031"/>
                    <a:gd name="connsiteY1" fmla="*/ 89984 h 109244"/>
                    <a:gd name="connsiteX2" fmla="*/ 54622 w 122031"/>
                    <a:gd name="connsiteY2" fmla="*/ 61095 h 109244"/>
                    <a:gd name="connsiteX3" fmla="*/ 64252 w 122031"/>
                    <a:gd name="connsiteY3" fmla="*/ 0 h 109244"/>
                  </a:gdLst>
                  <a:ahLst/>
                  <a:cxnLst>
                    <a:cxn ang="0">
                      <a:pos x="connsiteX0" y="connsiteY0"/>
                    </a:cxn>
                    <a:cxn ang="0">
                      <a:pos x="connsiteX1" y="connsiteY1"/>
                    </a:cxn>
                    <a:cxn ang="0">
                      <a:pos x="connsiteX2" y="connsiteY2"/>
                    </a:cxn>
                    <a:cxn ang="0">
                      <a:pos x="connsiteX3" y="connsiteY3"/>
                    </a:cxn>
                  </a:cxnLst>
                  <a:rect l="l" t="t" r="r" b="b"/>
                  <a:pathLst>
                    <a:path w="122031" h="109244">
                      <a:moveTo>
                        <a:pt x="122031" y="109244"/>
                      </a:moveTo>
                      <a:lnTo>
                        <a:pt x="0" y="89984"/>
                      </a:lnTo>
                      <a:lnTo>
                        <a:pt x="54622" y="61095"/>
                      </a:lnTo>
                      <a:lnTo>
                        <a:pt x="64252" y="0"/>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390" name="Picture 389">
                <a:extLst>
                  <a:ext uri="{FF2B5EF4-FFF2-40B4-BE49-F238E27FC236}">
                    <a16:creationId xmlns:a16="http://schemas.microsoft.com/office/drawing/2014/main" id="{90CC57B1-B25F-8F99-974C-865D3C221CE5}"/>
                  </a:ext>
                </a:extLst>
              </p:cNvPr>
              <p:cNvPicPr>
                <a:picLocks noChangeAspect="1"/>
              </p:cNvPicPr>
              <p:nvPr/>
            </p:nvPicPr>
            <p:blipFill>
              <a:blip r:embed="rId11"/>
              <a:stretch>
                <a:fillRect/>
              </a:stretch>
            </p:blipFill>
            <p:spPr>
              <a:xfrm rot="2099999">
                <a:off x="27059304" y="7795734"/>
                <a:ext cx="931415" cy="248640"/>
              </a:xfrm>
              <a:custGeom>
                <a:avLst/>
                <a:gdLst>
                  <a:gd name="connsiteX0" fmla="*/ -1 w 931415"/>
                  <a:gd name="connsiteY0" fmla="*/ 0 h 248640"/>
                  <a:gd name="connsiteX1" fmla="*/ 931415 w 931415"/>
                  <a:gd name="connsiteY1" fmla="*/ 0 h 248640"/>
                  <a:gd name="connsiteX2" fmla="*/ 931415 w 931415"/>
                  <a:gd name="connsiteY2" fmla="*/ 248641 h 248640"/>
                  <a:gd name="connsiteX3" fmla="*/ -1 w 931415"/>
                  <a:gd name="connsiteY3" fmla="*/ 248641 h 248640"/>
                </a:gdLst>
                <a:ahLst/>
                <a:cxnLst>
                  <a:cxn ang="0">
                    <a:pos x="connsiteX0" y="connsiteY0"/>
                  </a:cxn>
                  <a:cxn ang="0">
                    <a:pos x="connsiteX1" y="connsiteY1"/>
                  </a:cxn>
                  <a:cxn ang="0">
                    <a:pos x="connsiteX2" y="connsiteY2"/>
                  </a:cxn>
                  <a:cxn ang="0">
                    <a:pos x="connsiteX3" y="connsiteY3"/>
                  </a:cxn>
                </a:cxnLst>
                <a:rect l="l" t="t" r="r" b="b"/>
                <a:pathLst>
                  <a:path w="931415" h="248640">
                    <a:moveTo>
                      <a:pt x="-1" y="0"/>
                    </a:moveTo>
                    <a:lnTo>
                      <a:pt x="931415" y="0"/>
                    </a:lnTo>
                    <a:lnTo>
                      <a:pt x="931415" y="248641"/>
                    </a:lnTo>
                    <a:lnTo>
                      <a:pt x="-1" y="248641"/>
                    </a:lnTo>
                    <a:close/>
                  </a:path>
                </a:pathLst>
              </a:custGeom>
            </p:spPr>
          </p:pic>
        </p:grpSp>
        <p:grpSp>
          <p:nvGrpSpPr>
            <p:cNvPr id="391" name="Graphic 9">
              <a:extLst>
                <a:ext uri="{FF2B5EF4-FFF2-40B4-BE49-F238E27FC236}">
                  <a16:creationId xmlns:a16="http://schemas.microsoft.com/office/drawing/2014/main" id="{4F932F4C-D8B9-8DC4-9353-41F6F72DF997}"/>
                </a:ext>
              </a:extLst>
            </p:cNvPr>
            <p:cNvGrpSpPr/>
            <p:nvPr/>
          </p:nvGrpSpPr>
          <p:grpSpPr>
            <a:xfrm>
              <a:off x="28156159" y="10575532"/>
              <a:ext cx="1105069" cy="1578671"/>
              <a:chOff x="28156159" y="10575532"/>
              <a:chExt cx="1105069" cy="1578671"/>
            </a:xfrm>
          </p:grpSpPr>
          <p:grpSp>
            <p:nvGrpSpPr>
              <p:cNvPr id="392" name="Graphic 9">
                <a:extLst>
                  <a:ext uri="{FF2B5EF4-FFF2-40B4-BE49-F238E27FC236}">
                    <a16:creationId xmlns:a16="http://schemas.microsoft.com/office/drawing/2014/main" id="{B3381634-471E-E46B-FABA-8185213D42F3}"/>
                  </a:ext>
                </a:extLst>
              </p:cNvPr>
              <p:cNvGrpSpPr/>
              <p:nvPr/>
            </p:nvGrpSpPr>
            <p:grpSpPr>
              <a:xfrm>
                <a:off x="28156159" y="10575532"/>
                <a:ext cx="1105069" cy="1578671"/>
                <a:chOff x="28156159" y="10575532"/>
                <a:chExt cx="1105069" cy="1578671"/>
              </a:xfrm>
            </p:grpSpPr>
            <p:sp>
              <p:nvSpPr>
                <p:cNvPr id="393" name="Freeform: Shape 392">
                  <a:extLst>
                    <a:ext uri="{FF2B5EF4-FFF2-40B4-BE49-F238E27FC236}">
                      <a16:creationId xmlns:a16="http://schemas.microsoft.com/office/drawing/2014/main" id="{D6AAA5DC-C268-CE66-3C6B-2A80162D7031}"/>
                    </a:ext>
                  </a:extLst>
                </p:cNvPr>
                <p:cNvSpPr/>
                <p:nvPr/>
              </p:nvSpPr>
              <p:spPr>
                <a:xfrm>
                  <a:off x="28156159" y="10575532"/>
                  <a:ext cx="1105069" cy="1578671"/>
                </a:xfrm>
                <a:custGeom>
                  <a:avLst/>
                  <a:gdLst>
                    <a:gd name="connsiteX0" fmla="*/ 0 w 1105069"/>
                    <a:gd name="connsiteY0" fmla="*/ 0 h 1578671"/>
                    <a:gd name="connsiteX1" fmla="*/ 631469 w 1105069"/>
                    <a:gd name="connsiteY1" fmla="*/ 0 h 1578671"/>
                    <a:gd name="connsiteX2" fmla="*/ 1105070 w 1105069"/>
                    <a:gd name="connsiteY2" fmla="*/ 473601 h 1578671"/>
                    <a:gd name="connsiteX3" fmla="*/ 1105070 w 1105069"/>
                    <a:gd name="connsiteY3" fmla="*/ 1578671 h 1578671"/>
                    <a:gd name="connsiteX4" fmla="*/ 0 w 1105069"/>
                    <a:gd name="connsiteY4" fmla="*/ 1578671 h 1578671"/>
                    <a:gd name="connsiteX5" fmla="*/ 0 w 1105069"/>
                    <a:gd name="connsiteY5" fmla="*/ 0 h 157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5069" h="1578671">
                      <a:moveTo>
                        <a:pt x="0" y="0"/>
                      </a:moveTo>
                      <a:lnTo>
                        <a:pt x="631469" y="0"/>
                      </a:lnTo>
                      <a:lnTo>
                        <a:pt x="1105070" y="473601"/>
                      </a:lnTo>
                      <a:lnTo>
                        <a:pt x="1105070" y="1578671"/>
                      </a:lnTo>
                      <a:lnTo>
                        <a:pt x="0" y="1578671"/>
                      </a:lnTo>
                      <a:lnTo>
                        <a:pt x="0" y="0"/>
                      </a:lnTo>
                      <a:close/>
                    </a:path>
                  </a:pathLst>
                </a:custGeom>
                <a:solidFill>
                  <a:srgbClr val="D5E8D4"/>
                </a:solidFill>
                <a:ln w="15766" cap="flat">
                  <a:solidFill>
                    <a:srgbClr val="82B366"/>
                  </a:solid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44CDE3A5-A8AA-854C-02E1-5CB6ACF069CE}"/>
                    </a:ext>
                  </a:extLst>
                </p:cNvPr>
                <p:cNvSpPr/>
                <p:nvPr/>
              </p:nvSpPr>
              <p:spPr>
                <a:xfrm>
                  <a:off x="28787627" y="10575532"/>
                  <a:ext cx="473601" cy="473601"/>
                </a:xfrm>
                <a:custGeom>
                  <a:avLst/>
                  <a:gdLst>
                    <a:gd name="connsiteX0" fmla="*/ 0 w 473601"/>
                    <a:gd name="connsiteY0" fmla="*/ 0 h 473601"/>
                    <a:gd name="connsiteX1" fmla="*/ 0 w 473601"/>
                    <a:gd name="connsiteY1" fmla="*/ 473601 h 473601"/>
                    <a:gd name="connsiteX2" fmla="*/ 473601 w 473601"/>
                    <a:gd name="connsiteY2" fmla="*/ 473601 h 473601"/>
                  </a:gdLst>
                  <a:ahLst/>
                  <a:cxnLst>
                    <a:cxn ang="0">
                      <a:pos x="connsiteX0" y="connsiteY0"/>
                    </a:cxn>
                    <a:cxn ang="0">
                      <a:pos x="connsiteX1" y="connsiteY1"/>
                    </a:cxn>
                    <a:cxn ang="0">
                      <a:pos x="connsiteX2" y="connsiteY2"/>
                    </a:cxn>
                  </a:cxnLst>
                  <a:rect l="l" t="t" r="r" b="b"/>
                  <a:pathLst>
                    <a:path w="473601" h="473601">
                      <a:moveTo>
                        <a:pt x="0" y="0"/>
                      </a:moveTo>
                      <a:lnTo>
                        <a:pt x="0" y="473601"/>
                      </a:lnTo>
                      <a:lnTo>
                        <a:pt x="473601" y="473601"/>
                      </a:lnTo>
                      <a:close/>
                    </a:path>
                  </a:pathLst>
                </a:custGeom>
                <a:solidFill>
                  <a:srgbClr val="000000">
                    <a:alpha val="5000"/>
                  </a:srgbClr>
                </a:solidFill>
                <a:ln w="15766"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73D3EE9A-5BE0-6957-6293-6E9481F61323}"/>
                    </a:ext>
                  </a:extLst>
                </p:cNvPr>
                <p:cNvSpPr/>
                <p:nvPr/>
              </p:nvSpPr>
              <p:spPr>
                <a:xfrm>
                  <a:off x="28787627" y="10575532"/>
                  <a:ext cx="473601" cy="473601"/>
                </a:xfrm>
                <a:custGeom>
                  <a:avLst/>
                  <a:gdLst>
                    <a:gd name="connsiteX0" fmla="*/ 0 w 473601"/>
                    <a:gd name="connsiteY0" fmla="*/ 0 h 473601"/>
                    <a:gd name="connsiteX1" fmla="*/ 0 w 473601"/>
                    <a:gd name="connsiteY1" fmla="*/ 473601 h 473601"/>
                    <a:gd name="connsiteX2" fmla="*/ 473601 w 473601"/>
                    <a:gd name="connsiteY2" fmla="*/ 473601 h 473601"/>
                  </a:gdLst>
                  <a:ahLst/>
                  <a:cxnLst>
                    <a:cxn ang="0">
                      <a:pos x="connsiteX0" y="connsiteY0"/>
                    </a:cxn>
                    <a:cxn ang="0">
                      <a:pos x="connsiteX1" y="connsiteY1"/>
                    </a:cxn>
                    <a:cxn ang="0">
                      <a:pos x="connsiteX2" y="connsiteY2"/>
                    </a:cxn>
                  </a:cxnLst>
                  <a:rect l="l" t="t" r="r" b="b"/>
                  <a:pathLst>
                    <a:path w="473601" h="473601">
                      <a:moveTo>
                        <a:pt x="0" y="0"/>
                      </a:moveTo>
                      <a:lnTo>
                        <a:pt x="0" y="473601"/>
                      </a:lnTo>
                      <a:lnTo>
                        <a:pt x="473601" y="473601"/>
                      </a:lnTo>
                    </a:path>
                  </a:pathLst>
                </a:custGeom>
                <a:noFill/>
                <a:ln w="15766" cap="flat">
                  <a:solidFill>
                    <a:srgbClr val="82B366"/>
                  </a:solidFill>
                  <a:prstDash val="solid"/>
                  <a:miter/>
                </a:ln>
              </p:spPr>
              <p:txBody>
                <a:bodyPr rtlCol="0" anchor="ctr"/>
                <a:lstStyle/>
                <a:p>
                  <a:endParaRPr lang="en-US"/>
                </a:p>
              </p:txBody>
            </p:sp>
          </p:grpSp>
          <p:pic>
            <p:nvPicPr>
              <p:cNvPr id="396" name="Picture 395">
                <a:extLst>
                  <a:ext uri="{FF2B5EF4-FFF2-40B4-BE49-F238E27FC236}">
                    <a16:creationId xmlns:a16="http://schemas.microsoft.com/office/drawing/2014/main" id="{EE63953D-B777-FDDA-41DC-7DCD66E439D3}"/>
                  </a:ext>
                </a:extLst>
              </p:cNvPr>
              <p:cNvPicPr>
                <a:picLocks noChangeAspect="1"/>
              </p:cNvPicPr>
              <p:nvPr/>
            </p:nvPicPr>
            <p:blipFill>
              <a:blip r:embed="rId12"/>
              <a:stretch>
                <a:fillRect/>
              </a:stretch>
            </p:blipFill>
            <p:spPr>
              <a:xfrm>
                <a:off x="28171946" y="11246467"/>
                <a:ext cx="1073496" cy="303894"/>
              </a:xfrm>
              <a:custGeom>
                <a:avLst/>
                <a:gdLst>
                  <a:gd name="connsiteX0" fmla="*/ 0 w 1073496"/>
                  <a:gd name="connsiteY0" fmla="*/ 0 h 303894"/>
                  <a:gd name="connsiteX1" fmla="*/ 1073496 w 1073496"/>
                  <a:gd name="connsiteY1" fmla="*/ 0 h 303894"/>
                  <a:gd name="connsiteX2" fmla="*/ 1073496 w 1073496"/>
                  <a:gd name="connsiteY2" fmla="*/ 303894 h 303894"/>
                  <a:gd name="connsiteX3" fmla="*/ 0 w 1073496"/>
                  <a:gd name="connsiteY3" fmla="*/ 303894 h 303894"/>
                </a:gdLst>
                <a:ahLst/>
                <a:cxnLst>
                  <a:cxn ang="0">
                    <a:pos x="connsiteX0" y="connsiteY0"/>
                  </a:cxn>
                  <a:cxn ang="0">
                    <a:pos x="connsiteX1" y="connsiteY1"/>
                  </a:cxn>
                  <a:cxn ang="0">
                    <a:pos x="connsiteX2" y="connsiteY2"/>
                  </a:cxn>
                  <a:cxn ang="0">
                    <a:pos x="connsiteX3" y="connsiteY3"/>
                  </a:cxn>
                </a:cxnLst>
                <a:rect l="l" t="t" r="r" b="b"/>
                <a:pathLst>
                  <a:path w="1073496" h="303894">
                    <a:moveTo>
                      <a:pt x="0" y="0"/>
                    </a:moveTo>
                    <a:lnTo>
                      <a:pt x="1073496" y="0"/>
                    </a:lnTo>
                    <a:lnTo>
                      <a:pt x="1073496" y="303894"/>
                    </a:lnTo>
                    <a:lnTo>
                      <a:pt x="0" y="303894"/>
                    </a:lnTo>
                    <a:close/>
                  </a:path>
                </a:pathLst>
              </a:custGeom>
            </p:spPr>
          </p:pic>
        </p:grpSp>
        <p:pic>
          <p:nvPicPr>
            <p:cNvPr id="397" name="Picture 396">
              <a:extLst>
                <a:ext uri="{FF2B5EF4-FFF2-40B4-BE49-F238E27FC236}">
                  <a16:creationId xmlns:a16="http://schemas.microsoft.com/office/drawing/2014/main" id="{E43B7D12-40BB-1EF5-FB6B-F5AD6C252804}"/>
                </a:ext>
              </a:extLst>
            </p:cNvPr>
            <p:cNvPicPr>
              <a:picLocks noChangeAspect="1"/>
            </p:cNvPicPr>
            <p:nvPr/>
          </p:nvPicPr>
          <p:blipFill>
            <a:blip r:embed="rId13"/>
            <a:stretch>
              <a:fillRect/>
            </a:stretch>
          </p:blipFill>
          <p:spPr>
            <a:xfrm rot="2400002">
              <a:off x="24961193" y="9741167"/>
              <a:ext cx="994562" cy="453867"/>
            </a:xfrm>
            <a:custGeom>
              <a:avLst/>
              <a:gdLst>
                <a:gd name="connsiteX0" fmla="*/ -1 w 994562"/>
                <a:gd name="connsiteY0" fmla="*/ 0 h 453867"/>
                <a:gd name="connsiteX1" fmla="*/ 994562 w 994562"/>
                <a:gd name="connsiteY1" fmla="*/ 0 h 453867"/>
                <a:gd name="connsiteX2" fmla="*/ 994562 w 994562"/>
                <a:gd name="connsiteY2" fmla="*/ 453868 h 453867"/>
                <a:gd name="connsiteX3" fmla="*/ -1 w 994562"/>
                <a:gd name="connsiteY3" fmla="*/ 453868 h 453867"/>
              </a:gdLst>
              <a:ahLst/>
              <a:cxnLst>
                <a:cxn ang="0">
                  <a:pos x="connsiteX0" y="connsiteY0"/>
                </a:cxn>
                <a:cxn ang="0">
                  <a:pos x="connsiteX1" y="connsiteY1"/>
                </a:cxn>
                <a:cxn ang="0">
                  <a:pos x="connsiteX2" y="connsiteY2"/>
                </a:cxn>
                <a:cxn ang="0">
                  <a:pos x="connsiteX3" y="connsiteY3"/>
                </a:cxn>
              </a:cxnLst>
              <a:rect l="l" t="t" r="r" b="b"/>
              <a:pathLst>
                <a:path w="994562" h="453867">
                  <a:moveTo>
                    <a:pt x="-1" y="0"/>
                  </a:moveTo>
                  <a:lnTo>
                    <a:pt x="994562" y="0"/>
                  </a:lnTo>
                  <a:lnTo>
                    <a:pt x="994562" y="453868"/>
                  </a:lnTo>
                  <a:lnTo>
                    <a:pt x="-1" y="453868"/>
                  </a:lnTo>
                  <a:close/>
                </a:path>
              </a:pathLst>
            </a:custGeom>
          </p:spPr>
        </p:pic>
        <p:grpSp>
          <p:nvGrpSpPr>
            <p:cNvPr id="398" name="Graphic 9">
              <a:extLst>
                <a:ext uri="{FF2B5EF4-FFF2-40B4-BE49-F238E27FC236}">
                  <a16:creationId xmlns:a16="http://schemas.microsoft.com/office/drawing/2014/main" id="{F9602C57-399C-EED7-B666-6CD9327014BD}"/>
                </a:ext>
              </a:extLst>
            </p:cNvPr>
            <p:cNvGrpSpPr/>
            <p:nvPr/>
          </p:nvGrpSpPr>
          <p:grpSpPr>
            <a:xfrm>
              <a:off x="25014130" y="10580651"/>
              <a:ext cx="1089756" cy="775534"/>
              <a:chOff x="25014130" y="10580651"/>
              <a:chExt cx="1089756" cy="775534"/>
            </a:xfrm>
          </p:grpSpPr>
          <p:grpSp>
            <p:nvGrpSpPr>
              <p:cNvPr id="399" name="Graphic 9">
                <a:extLst>
                  <a:ext uri="{FF2B5EF4-FFF2-40B4-BE49-F238E27FC236}">
                    <a16:creationId xmlns:a16="http://schemas.microsoft.com/office/drawing/2014/main" id="{88E1F621-C7E1-DB32-E514-87911103BF75}"/>
                  </a:ext>
                </a:extLst>
              </p:cNvPr>
              <p:cNvGrpSpPr/>
              <p:nvPr/>
            </p:nvGrpSpPr>
            <p:grpSpPr>
              <a:xfrm>
                <a:off x="25014130" y="10733399"/>
                <a:ext cx="1089756" cy="622785"/>
                <a:chOff x="25014130" y="10733399"/>
                <a:chExt cx="1089756" cy="622785"/>
              </a:xfrm>
            </p:grpSpPr>
            <p:sp>
              <p:nvSpPr>
                <p:cNvPr id="400" name="Freeform: Shape 399">
                  <a:extLst>
                    <a:ext uri="{FF2B5EF4-FFF2-40B4-BE49-F238E27FC236}">
                      <a16:creationId xmlns:a16="http://schemas.microsoft.com/office/drawing/2014/main" id="{B553094C-6046-B410-9B8B-F8DA3ACE3104}"/>
                    </a:ext>
                  </a:extLst>
                </p:cNvPr>
                <p:cNvSpPr/>
                <p:nvPr/>
              </p:nvSpPr>
              <p:spPr>
                <a:xfrm>
                  <a:off x="25086117" y="10733399"/>
                  <a:ext cx="1017769" cy="581582"/>
                </a:xfrm>
                <a:custGeom>
                  <a:avLst/>
                  <a:gdLst>
                    <a:gd name="connsiteX0" fmla="*/ 1017769 w 1017769"/>
                    <a:gd name="connsiteY0" fmla="*/ 0 h 581582"/>
                    <a:gd name="connsiteX1" fmla="*/ 0 w 1017769"/>
                    <a:gd name="connsiteY1" fmla="*/ 581582 h 581582"/>
                  </a:gdLst>
                  <a:ahLst/>
                  <a:cxnLst>
                    <a:cxn ang="0">
                      <a:pos x="connsiteX0" y="connsiteY0"/>
                    </a:cxn>
                    <a:cxn ang="0">
                      <a:pos x="connsiteX1" y="connsiteY1"/>
                    </a:cxn>
                  </a:cxnLst>
                  <a:rect l="l" t="t" r="r" b="b"/>
                  <a:pathLst>
                    <a:path w="1017769" h="581582">
                      <a:moveTo>
                        <a:pt x="1017769" y="0"/>
                      </a:moveTo>
                      <a:lnTo>
                        <a:pt x="0" y="581582"/>
                      </a:lnTo>
                    </a:path>
                  </a:pathLst>
                </a:custGeom>
                <a:noFill/>
                <a:ln w="15766" cap="flat">
                  <a:solidFill>
                    <a:srgbClr val="000000"/>
                  </a:solid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0E3913FD-3001-4C33-1624-DC6BB3AC72D9}"/>
                    </a:ext>
                  </a:extLst>
                </p:cNvPr>
                <p:cNvSpPr/>
                <p:nvPr/>
              </p:nvSpPr>
              <p:spPr>
                <a:xfrm>
                  <a:off x="25014130" y="11253255"/>
                  <a:ext cx="123294" cy="102929"/>
                </a:xfrm>
                <a:custGeom>
                  <a:avLst/>
                  <a:gdLst>
                    <a:gd name="connsiteX0" fmla="*/ 0 w 123294"/>
                    <a:gd name="connsiteY0" fmla="*/ 102930 h 102929"/>
                    <a:gd name="connsiteX1" fmla="*/ 68514 w 123294"/>
                    <a:gd name="connsiteY1" fmla="*/ 0 h 102929"/>
                    <a:gd name="connsiteX2" fmla="*/ 71987 w 123294"/>
                    <a:gd name="connsiteY2" fmla="*/ 61726 h 102929"/>
                    <a:gd name="connsiteX3" fmla="*/ 123294 w 123294"/>
                    <a:gd name="connsiteY3" fmla="*/ 95983 h 102929"/>
                  </a:gdLst>
                  <a:ahLst/>
                  <a:cxnLst>
                    <a:cxn ang="0">
                      <a:pos x="connsiteX0" y="connsiteY0"/>
                    </a:cxn>
                    <a:cxn ang="0">
                      <a:pos x="connsiteX1" y="connsiteY1"/>
                    </a:cxn>
                    <a:cxn ang="0">
                      <a:pos x="connsiteX2" y="connsiteY2"/>
                    </a:cxn>
                    <a:cxn ang="0">
                      <a:pos x="connsiteX3" y="connsiteY3"/>
                    </a:cxn>
                  </a:cxnLst>
                  <a:rect l="l" t="t" r="r" b="b"/>
                  <a:pathLst>
                    <a:path w="123294" h="102929">
                      <a:moveTo>
                        <a:pt x="0" y="102930"/>
                      </a:moveTo>
                      <a:lnTo>
                        <a:pt x="68514" y="0"/>
                      </a:lnTo>
                      <a:lnTo>
                        <a:pt x="71987" y="61726"/>
                      </a:lnTo>
                      <a:lnTo>
                        <a:pt x="123294" y="95983"/>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402" name="Picture 401">
                <a:extLst>
                  <a:ext uri="{FF2B5EF4-FFF2-40B4-BE49-F238E27FC236}">
                    <a16:creationId xmlns:a16="http://schemas.microsoft.com/office/drawing/2014/main" id="{F5092ABA-9E28-216C-10C2-C425FB2225EC}"/>
                  </a:ext>
                </a:extLst>
              </p:cNvPr>
              <p:cNvPicPr>
                <a:picLocks noChangeAspect="1"/>
              </p:cNvPicPr>
              <p:nvPr/>
            </p:nvPicPr>
            <p:blipFill>
              <a:blip r:embed="rId9"/>
              <a:stretch>
                <a:fillRect/>
              </a:stretch>
            </p:blipFill>
            <p:spPr>
              <a:xfrm rot="-1800001">
                <a:off x="25031310" y="10792902"/>
                <a:ext cx="915628" cy="248640"/>
              </a:xfrm>
              <a:custGeom>
                <a:avLst/>
                <a:gdLst>
                  <a:gd name="connsiteX0" fmla="*/ 1 w 915628"/>
                  <a:gd name="connsiteY0" fmla="*/ 0 h 248640"/>
                  <a:gd name="connsiteX1" fmla="*/ 915630 w 915628"/>
                  <a:gd name="connsiteY1" fmla="*/ 0 h 248640"/>
                  <a:gd name="connsiteX2" fmla="*/ 915630 w 915628"/>
                  <a:gd name="connsiteY2" fmla="*/ 248640 h 248640"/>
                  <a:gd name="connsiteX3" fmla="*/ 1 w 915628"/>
                  <a:gd name="connsiteY3" fmla="*/ 248640 h 248640"/>
                </a:gdLst>
                <a:ahLst/>
                <a:cxnLst>
                  <a:cxn ang="0">
                    <a:pos x="connsiteX0" y="connsiteY0"/>
                  </a:cxn>
                  <a:cxn ang="0">
                    <a:pos x="connsiteX1" y="connsiteY1"/>
                  </a:cxn>
                  <a:cxn ang="0">
                    <a:pos x="connsiteX2" y="connsiteY2"/>
                  </a:cxn>
                  <a:cxn ang="0">
                    <a:pos x="connsiteX3" y="connsiteY3"/>
                  </a:cxn>
                </a:cxnLst>
                <a:rect l="l" t="t" r="r" b="b"/>
                <a:pathLst>
                  <a:path w="915628" h="248640">
                    <a:moveTo>
                      <a:pt x="1" y="0"/>
                    </a:moveTo>
                    <a:lnTo>
                      <a:pt x="915630" y="0"/>
                    </a:lnTo>
                    <a:lnTo>
                      <a:pt x="915630" y="248640"/>
                    </a:lnTo>
                    <a:lnTo>
                      <a:pt x="1" y="248640"/>
                    </a:lnTo>
                    <a:close/>
                  </a:path>
                </a:pathLst>
              </a:custGeom>
            </p:spPr>
          </p:pic>
        </p:grpSp>
        <p:grpSp>
          <p:nvGrpSpPr>
            <p:cNvPr id="403" name="Graphic 9">
              <a:extLst>
                <a:ext uri="{FF2B5EF4-FFF2-40B4-BE49-F238E27FC236}">
                  <a16:creationId xmlns:a16="http://schemas.microsoft.com/office/drawing/2014/main" id="{4A13E82E-5E5B-7AFF-A177-43866FF8A728}"/>
                </a:ext>
              </a:extLst>
            </p:cNvPr>
            <p:cNvGrpSpPr/>
            <p:nvPr/>
          </p:nvGrpSpPr>
          <p:grpSpPr>
            <a:xfrm>
              <a:off x="27051089" y="10480812"/>
              <a:ext cx="1087388" cy="307840"/>
              <a:chOff x="27051089" y="10480812"/>
              <a:chExt cx="1087388" cy="307840"/>
            </a:xfrm>
          </p:grpSpPr>
          <p:grpSp>
            <p:nvGrpSpPr>
              <p:cNvPr id="404" name="Graphic 9">
                <a:extLst>
                  <a:ext uri="{FF2B5EF4-FFF2-40B4-BE49-F238E27FC236}">
                    <a16:creationId xmlns:a16="http://schemas.microsoft.com/office/drawing/2014/main" id="{45B2BBFB-BB1E-EC10-2EE9-9AC9EE1A6D44}"/>
                  </a:ext>
                </a:extLst>
              </p:cNvPr>
              <p:cNvGrpSpPr/>
              <p:nvPr/>
            </p:nvGrpSpPr>
            <p:grpSpPr>
              <a:xfrm>
                <a:off x="27051089" y="10678146"/>
                <a:ext cx="1087388" cy="110506"/>
                <a:chOff x="27051089" y="10678146"/>
                <a:chExt cx="1087388" cy="110506"/>
              </a:xfrm>
            </p:grpSpPr>
            <p:sp>
              <p:nvSpPr>
                <p:cNvPr id="405" name="Freeform: Shape 404">
                  <a:extLst>
                    <a:ext uri="{FF2B5EF4-FFF2-40B4-BE49-F238E27FC236}">
                      <a16:creationId xmlns:a16="http://schemas.microsoft.com/office/drawing/2014/main" id="{37AA4DDE-E1A0-38D2-1E08-07BEC2A70238}"/>
                    </a:ext>
                  </a:extLst>
                </p:cNvPr>
                <p:cNvSpPr/>
                <p:nvPr/>
              </p:nvSpPr>
              <p:spPr>
                <a:xfrm>
                  <a:off x="27051089" y="10733399"/>
                  <a:ext cx="1004508" cy="15786"/>
                </a:xfrm>
                <a:custGeom>
                  <a:avLst/>
                  <a:gdLst>
                    <a:gd name="connsiteX0" fmla="*/ 0 w 1004508"/>
                    <a:gd name="connsiteY0" fmla="*/ 0 h 15786"/>
                    <a:gd name="connsiteX1" fmla="*/ 1004509 w 1004508"/>
                    <a:gd name="connsiteY1" fmla="*/ 0 h 15786"/>
                  </a:gdLst>
                  <a:ahLst/>
                  <a:cxnLst>
                    <a:cxn ang="0">
                      <a:pos x="connsiteX0" y="connsiteY0"/>
                    </a:cxn>
                    <a:cxn ang="0">
                      <a:pos x="connsiteX1" y="connsiteY1"/>
                    </a:cxn>
                  </a:cxnLst>
                  <a:rect l="l" t="t" r="r" b="b"/>
                  <a:pathLst>
                    <a:path w="1004508" h="15786">
                      <a:moveTo>
                        <a:pt x="0" y="0"/>
                      </a:moveTo>
                      <a:lnTo>
                        <a:pt x="1004509" y="0"/>
                      </a:lnTo>
                    </a:path>
                  </a:pathLst>
                </a:custGeom>
                <a:noFill/>
                <a:ln w="15766" cap="flat">
                  <a:solidFill>
                    <a:srgbClr val="000000"/>
                  </a:solid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07611A05-0976-CECD-CA49-9840F260F34B}"/>
                    </a:ext>
                  </a:extLst>
                </p:cNvPr>
                <p:cNvSpPr/>
                <p:nvPr/>
              </p:nvSpPr>
              <p:spPr>
                <a:xfrm>
                  <a:off x="28027971" y="10678146"/>
                  <a:ext cx="110506" cy="110506"/>
                </a:xfrm>
                <a:custGeom>
                  <a:avLst/>
                  <a:gdLst>
                    <a:gd name="connsiteX0" fmla="*/ 110507 w 110506"/>
                    <a:gd name="connsiteY0" fmla="*/ 55253 h 110506"/>
                    <a:gd name="connsiteX1" fmla="*/ 0 w 110506"/>
                    <a:gd name="connsiteY1" fmla="*/ 110507 h 110506"/>
                    <a:gd name="connsiteX2" fmla="*/ 27627 w 110506"/>
                    <a:gd name="connsiteY2" fmla="*/ 55253 h 110506"/>
                    <a:gd name="connsiteX3" fmla="*/ 0 w 110506"/>
                    <a:gd name="connsiteY3" fmla="*/ 0 h 110506"/>
                  </a:gdLst>
                  <a:ahLst/>
                  <a:cxnLst>
                    <a:cxn ang="0">
                      <a:pos x="connsiteX0" y="connsiteY0"/>
                    </a:cxn>
                    <a:cxn ang="0">
                      <a:pos x="connsiteX1" y="connsiteY1"/>
                    </a:cxn>
                    <a:cxn ang="0">
                      <a:pos x="connsiteX2" y="connsiteY2"/>
                    </a:cxn>
                    <a:cxn ang="0">
                      <a:pos x="connsiteX3" y="connsiteY3"/>
                    </a:cxn>
                  </a:cxnLst>
                  <a:rect l="l" t="t" r="r" b="b"/>
                  <a:pathLst>
                    <a:path w="110506" h="110506">
                      <a:moveTo>
                        <a:pt x="110507" y="55253"/>
                      </a:moveTo>
                      <a:lnTo>
                        <a:pt x="0" y="110507"/>
                      </a:lnTo>
                      <a:lnTo>
                        <a:pt x="27627" y="55253"/>
                      </a:lnTo>
                      <a:lnTo>
                        <a:pt x="0" y="0"/>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407" name="Picture 406">
                <a:extLst>
                  <a:ext uri="{FF2B5EF4-FFF2-40B4-BE49-F238E27FC236}">
                    <a16:creationId xmlns:a16="http://schemas.microsoft.com/office/drawing/2014/main" id="{72B05E29-B021-DFAE-3B28-830B2CA0C60D}"/>
                  </a:ext>
                </a:extLst>
              </p:cNvPr>
              <p:cNvPicPr>
                <a:picLocks noChangeAspect="1"/>
              </p:cNvPicPr>
              <p:nvPr/>
            </p:nvPicPr>
            <p:blipFill>
              <a:blip r:embed="rId8"/>
              <a:stretch>
                <a:fillRect/>
              </a:stretch>
            </p:blipFill>
            <p:spPr>
              <a:xfrm>
                <a:off x="27311570" y="10480812"/>
                <a:ext cx="457814" cy="248640"/>
              </a:xfrm>
              <a:custGeom>
                <a:avLst/>
                <a:gdLst>
                  <a:gd name="connsiteX0" fmla="*/ 0 w 457814"/>
                  <a:gd name="connsiteY0" fmla="*/ 0 h 248640"/>
                  <a:gd name="connsiteX1" fmla="*/ 457815 w 457814"/>
                  <a:gd name="connsiteY1" fmla="*/ 0 h 248640"/>
                  <a:gd name="connsiteX2" fmla="*/ 457815 w 457814"/>
                  <a:gd name="connsiteY2" fmla="*/ 248641 h 248640"/>
                  <a:gd name="connsiteX3" fmla="*/ 0 w 457814"/>
                  <a:gd name="connsiteY3" fmla="*/ 248641 h 248640"/>
                </a:gdLst>
                <a:ahLst/>
                <a:cxnLst>
                  <a:cxn ang="0">
                    <a:pos x="connsiteX0" y="connsiteY0"/>
                  </a:cxn>
                  <a:cxn ang="0">
                    <a:pos x="connsiteX1" y="connsiteY1"/>
                  </a:cxn>
                  <a:cxn ang="0">
                    <a:pos x="connsiteX2" y="connsiteY2"/>
                  </a:cxn>
                  <a:cxn ang="0">
                    <a:pos x="connsiteX3" y="connsiteY3"/>
                  </a:cxn>
                </a:cxnLst>
                <a:rect l="l" t="t" r="r" b="b"/>
                <a:pathLst>
                  <a:path w="457814" h="248640">
                    <a:moveTo>
                      <a:pt x="0" y="0"/>
                    </a:moveTo>
                    <a:lnTo>
                      <a:pt x="457815" y="0"/>
                    </a:lnTo>
                    <a:lnTo>
                      <a:pt x="457815" y="248641"/>
                    </a:lnTo>
                    <a:lnTo>
                      <a:pt x="0" y="248641"/>
                    </a:lnTo>
                    <a:close/>
                  </a:path>
                </a:pathLst>
              </a:custGeom>
            </p:spPr>
          </p:pic>
        </p:grpSp>
        <p:sp>
          <p:nvSpPr>
            <p:cNvPr id="408" name="Freeform: Shape 407">
              <a:extLst>
                <a:ext uri="{FF2B5EF4-FFF2-40B4-BE49-F238E27FC236}">
                  <a16:creationId xmlns:a16="http://schemas.microsoft.com/office/drawing/2014/main" id="{50EFD486-C2D1-4D4B-4A7A-DC59E404EDB5}"/>
                </a:ext>
              </a:extLst>
            </p:cNvPr>
            <p:cNvSpPr/>
            <p:nvPr/>
          </p:nvSpPr>
          <p:spPr>
            <a:xfrm>
              <a:off x="26340687" y="9786196"/>
              <a:ext cx="473601" cy="473601"/>
            </a:xfrm>
            <a:custGeom>
              <a:avLst/>
              <a:gdLst>
                <a:gd name="connsiteX0" fmla="*/ 473601 w 473601"/>
                <a:gd name="connsiteY0" fmla="*/ 236801 h 473601"/>
                <a:gd name="connsiteX1" fmla="*/ 236801 w 473601"/>
                <a:gd name="connsiteY1" fmla="*/ 473601 h 473601"/>
                <a:gd name="connsiteX2" fmla="*/ 0 w 473601"/>
                <a:gd name="connsiteY2" fmla="*/ 236801 h 473601"/>
                <a:gd name="connsiteX3" fmla="*/ 236801 w 473601"/>
                <a:gd name="connsiteY3" fmla="*/ 0 h 473601"/>
                <a:gd name="connsiteX4" fmla="*/ 473601 w 473601"/>
                <a:gd name="connsiteY4" fmla="*/ 236801 h 47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01" h="473601">
                  <a:moveTo>
                    <a:pt x="473601" y="236801"/>
                  </a:moveTo>
                  <a:cubicBezTo>
                    <a:pt x="473601" y="367582"/>
                    <a:pt x="367582" y="473601"/>
                    <a:pt x="236801" y="473601"/>
                  </a:cubicBezTo>
                  <a:cubicBezTo>
                    <a:pt x="106019" y="473601"/>
                    <a:pt x="0" y="367582"/>
                    <a:pt x="0" y="236801"/>
                  </a:cubicBezTo>
                  <a:cubicBezTo>
                    <a:pt x="0" y="106019"/>
                    <a:pt x="106019" y="0"/>
                    <a:pt x="236801" y="0"/>
                  </a:cubicBezTo>
                  <a:cubicBezTo>
                    <a:pt x="367582" y="0"/>
                    <a:pt x="473601" y="106019"/>
                    <a:pt x="473601" y="236801"/>
                  </a:cubicBezTo>
                  <a:close/>
                </a:path>
              </a:pathLst>
            </a:custGeom>
            <a:solidFill>
              <a:srgbClr val="2072B8"/>
            </a:solidFill>
            <a:ln w="15766" cap="flat">
              <a:noFill/>
              <a:prstDash val="solid"/>
              <a:miter/>
            </a:ln>
          </p:spPr>
          <p:txBody>
            <a:bodyPr rtlCol="0" anchor="ctr"/>
            <a:lstStyle/>
            <a:p>
              <a:endParaRPr lang="en-US"/>
            </a:p>
          </p:txBody>
        </p:sp>
        <p:grpSp>
          <p:nvGrpSpPr>
            <p:cNvPr id="409" name="Graphic 9">
              <a:extLst>
                <a:ext uri="{FF2B5EF4-FFF2-40B4-BE49-F238E27FC236}">
                  <a16:creationId xmlns:a16="http://schemas.microsoft.com/office/drawing/2014/main" id="{AA5E96FF-3C39-C9D9-C797-E8FB1920F8F6}"/>
                </a:ext>
              </a:extLst>
            </p:cNvPr>
            <p:cNvGrpSpPr/>
            <p:nvPr/>
          </p:nvGrpSpPr>
          <p:grpSpPr>
            <a:xfrm>
              <a:off x="26088100" y="12154203"/>
              <a:ext cx="947202" cy="947202"/>
              <a:chOff x="26088100" y="12154203"/>
              <a:chExt cx="947202" cy="947202"/>
            </a:xfrm>
          </p:grpSpPr>
          <p:sp>
            <p:nvSpPr>
              <p:cNvPr id="410" name="Freeform: Shape 409">
                <a:extLst>
                  <a:ext uri="{FF2B5EF4-FFF2-40B4-BE49-F238E27FC236}">
                    <a16:creationId xmlns:a16="http://schemas.microsoft.com/office/drawing/2014/main" id="{27499FE0-BAF2-1E59-310C-0FFE953391C9}"/>
                  </a:ext>
                </a:extLst>
              </p:cNvPr>
              <p:cNvSpPr/>
              <p:nvPr/>
            </p:nvSpPr>
            <p:spPr>
              <a:xfrm>
                <a:off x="26088100" y="12154203"/>
                <a:ext cx="947202" cy="947202"/>
              </a:xfrm>
              <a:custGeom>
                <a:avLst/>
                <a:gdLst>
                  <a:gd name="connsiteX0" fmla="*/ 0 w 947202"/>
                  <a:gd name="connsiteY0" fmla="*/ 0 h 947202"/>
                  <a:gd name="connsiteX1" fmla="*/ 947203 w 947202"/>
                  <a:gd name="connsiteY1" fmla="*/ 0 h 947202"/>
                  <a:gd name="connsiteX2" fmla="*/ 947203 w 947202"/>
                  <a:gd name="connsiteY2" fmla="*/ 947203 h 947202"/>
                  <a:gd name="connsiteX3" fmla="*/ 0 w 947202"/>
                  <a:gd name="connsiteY3" fmla="*/ 947203 h 947202"/>
                </a:gdLst>
                <a:ahLst/>
                <a:cxnLst>
                  <a:cxn ang="0">
                    <a:pos x="connsiteX0" y="connsiteY0"/>
                  </a:cxn>
                  <a:cxn ang="0">
                    <a:pos x="connsiteX1" y="connsiteY1"/>
                  </a:cxn>
                  <a:cxn ang="0">
                    <a:pos x="connsiteX2" y="connsiteY2"/>
                  </a:cxn>
                  <a:cxn ang="0">
                    <a:pos x="connsiteX3" y="connsiteY3"/>
                  </a:cxn>
                </a:cxnLst>
                <a:rect l="l" t="t" r="r" b="b"/>
                <a:pathLst>
                  <a:path w="947202" h="947202">
                    <a:moveTo>
                      <a:pt x="0" y="0"/>
                    </a:moveTo>
                    <a:lnTo>
                      <a:pt x="947203" y="0"/>
                    </a:lnTo>
                    <a:lnTo>
                      <a:pt x="947203" y="947203"/>
                    </a:lnTo>
                    <a:lnTo>
                      <a:pt x="0" y="947203"/>
                    </a:lnTo>
                    <a:close/>
                  </a:path>
                </a:pathLst>
              </a:custGeom>
              <a:noFill/>
              <a:ln w="15766"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4055D2E9-EBC2-33EF-9791-21009F63E12B}"/>
                  </a:ext>
                </a:extLst>
              </p:cNvPr>
              <p:cNvSpPr/>
              <p:nvPr/>
            </p:nvSpPr>
            <p:spPr>
              <a:xfrm>
                <a:off x="26088100" y="12154203"/>
                <a:ext cx="947202" cy="947202"/>
              </a:xfrm>
              <a:custGeom>
                <a:avLst/>
                <a:gdLst>
                  <a:gd name="connsiteX0" fmla="*/ 473759 w 947202"/>
                  <a:gd name="connsiteY0" fmla="*/ 471391 h 947202"/>
                  <a:gd name="connsiteX1" fmla="*/ 238853 w 947202"/>
                  <a:gd name="connsiteY1" fmla="*/ 229696 h 947202"/>
                  <a:gd name="connsiteX2" fmla="*/ 469181 w 947202"/>
                  <a:gd name="connsiteY2" fmla="*/ 0 h 947202"/>
                  <a:gd name="connsiteX3" fmla="*/ 700772 w 947202"/>
                  <a:gd name="connsiteY3" fmla="*/ 235222 h 947202"/>
                  <a:gd name="connsiteX4" fmla="*/ 473759 w 947202"/>
                  <a:gd name="connsiteY4" fmla="*/ 471391 h 947202"/>
                  <a:gd name="connsiteX5" fmla="*/ 0 w 947202"/>
                  <a:gd name="connsiteY5" fmla="*/ 947203 h 947202"/>
                  <a:gd name="connsiteX6" fmla="*/ 52412 w 947202"/>
                  <a:gd name="connsiteY6" fmla="*/ 627522 h 947202"/>
                  <a:gd name="connsiteX7" fmla="*/ 112717 w 947202"/>
                  <a:gd name="connsiteY7" fmla="*/ 551746 h 947202"/>
                  <a:gd name="connsiteX8" fmla="*/ 212331 w 947202"/>
                  <a:gd name="connsiteY8" fmla="*/ 498387 h 947202"/>
                  <a:gd name="connsiteX9" fmla="*/ 275952 w 947202"/>
                  <a:gd name="connsiteY9" fmla="*/ 498387 h 947202"/>
                  <a:gd name="connsiteX10" fmla="*/ 667462 w 947202"/>
                  <a:gd name="connsiteY10" fmla="*/ 498860 h 947202"/>
                  <a:gd name="connsiteX11" fmla="*/ 716875 w 947202"/>
                  <a:gd name="connsiteY11" fmla="*/ 494440 h 947202"/>
                  <a:gd name="connsiteX12" fmla="*/ 824382 w 947202"/>
                  <a:gd name="connsiteY12" fmla="*/ 549220 h 947202"/>
                  <a:gd name="connsiteX13" fmla="*/ 901263 w 947202"/>
                  <a:gd name="connsiteY13" fmla="*/ 664778 h 947202"/>
                  <a:gd name="connsiteX14" fmla="*/ 947203 w 947202"/>
                  <a:gd name="connsiteY14" fmla="*/ 947203 h 94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7202" h="947202">
                    <a:moveTo>
                      <a:pt x="473759" y="471391"/>
                    </a:moveTo>
                    <a:cubicBezTo>
                      <a:pt x="349518" y="471391"/>
                      <a:pt x="238853" y="376040"/>
                      <a:pt x="238853" y="229696"/>
                    </a:cubicBezTo>
                    <a:cubicBezTo>
                      <a:pt x="238853" y="116348"/>
                      <a:pt x="332468" y="0"/>
                      <a:pt x="469181" y="0"/>
                    </a:cubicBezTo>
                    <a:cubicBezTo>
                      <a:pt x="602895" y="0"/>
                      <a:pt x="700772" y="112559"/>
                      <a:pt x="700772" y="235222"/>
                    </a:cubicBezTo>
                    <a:cubicBezTo>
                      <a:pt x="700772" y="377145"/>
                      <a:pt x="585371" y="471391"/>
                      <a:pt x="473759" y="471391"/>
                    </a:cubicBezTo>
                    <a:close/>
                    <a:moveTo>
                      <a:pt x="0" y="947203"/>
                    </a:moveTo>
                    <a:cubicBezTo>
                      <a:pt x="10735" y="842537"/>
                      <a:pt x="25101" y="699825"/>
                      <a:pt x="52412" y="627522"/>
                    </a:cubicBezTo>
                    <a:cubicBezTo>
                      <a:pt x="64883" y="594843"/>
                      <a:pt x="83196" y="571321"/>
                      <a:pt x="112717" y="551746"/>
                    </a:cubicBezTo>
                    <a:cubicBezTo>
                      <a:pt x="131819" y="538643"/>
                      <a:pt x="199860" y="504070"/>
                      <a:pt x="212331" y="498387"/>
                    </a:cubicBezTo>
                    <a:cubicBezTo>
                      <a:pt x="234117" y="487967"/>
                      <a:pt x="256692" y="482600"/>
                      <a:pt x="275952" y="498387"/>
                    </a:cubicBezTo>
                    <a:cubicBezTo>
                      <a:pt x="391195" y="592317"/>
                      <a:pt x="550641" y="589476"/>
                      <a:pt x="667462" y="498860"/>
                    </a:cubicBezTo>
                    <a:cubicBezTo>
                      <a:pt x="681039" y="485915"/>
                      <a:pt x="702667" y="489388"/>
                      <a:pt x="716875" y="494440"/>
                    </a:cubicBezTo>
                    <a:cubicBezTo>
                      <a:pt x="739134" y="502333"/>
                      <a:pt x="810806" y="541327"/>
                      <a:pt x="824382" y="549220"/>
                    </a:cubicBezTo>
                    <a:cubicBezTo>
                      <a:pt x="864007" y="573057"/>
                      <a:pt x="885319" y="604947"/>
                      <a:pt x="901263" y="664778"/>
                    </a:cubicBezTo>
                    <a:cubicBezTo>
                      <a:pt x="921470" y="745607"/>
                      <a:pt x="933468" y="848536"/>
                      <a:pt x="947203" y="947203"/>
                    </a:cubicBezTo>
                    <a:close/>
                  </a:path>
                </a:pathLst>
              </a:custGeom>
              <a:solidFill>
                <a:srgbClr val="7FBA42"/>
              </a:solidFill>
              <a:ln w="15766" cap="flat">
                <a:noFill/>
                <a:prstDash val="solid"/>
                <a:miter/>
              </a:ln>
            </p:spPr>
            <p:txBody>
              <a:bodyPr rtlCol="0" anchor="ctr"/>
              <a:lstStyle/>
              <a:p>
                <a:endParaRPr lang="en-US"/>
              </a:p>
            </p:txBody>
          </p:sp>
        </p:grpSp>
        <p:grpSp>
          <p:nvGrpSpPr>
            <p:cNvPr id="412" name="Graphic 9">
              <a:extLst>
                <a:ext uri="{FF2B5EF4-FFF2-40B4-BE49-F238E27FC236}">
                  <a16:creationId xmlns:a16="http://schemas.microsoft.com/office/drawing/2014/main" id="{56F6A576-1D70-699E-443F-6B31393F23F3}"/>
                </a:ext>
              </a:extLst>
            </p:cNvPr>
            <p:cNvGrpSpPr/>
            <p:nvPr/>
          </p:nvGrpSpPr>
          <p:grpSpPr>
            <a:xfrm>
              <a:off x="25013182" y="12006597"/>
              <a:ext cx="1090703" cy="779074"/>
              <a:chOff x="25013182" y="12006597"/>
              <a:chExt cx="1090703" cy="779074"/>
            </a:xfrm>
          </p:grpSpPr>
          <p:grpSp>
            <p:nvGrpSpPr>
              <p:cNvPr id="413" name="Graphic 9">
                <a:extLst>
                  <a:ext uri="{FF2B5EF4-FFF2-40B4-BE49-F238E27FC236}">
                    <a16:creationId xmlns:a16="http://schemas.microsoft.com/office/drawing/2014/main" id="{F22D3E95-F453-FB6F-3CA2-AD91E844D240}"/>
                  </a:ext>
                </a:extLst>
              </p:cNvPr>
              <p:cNvGrpSpPr/>
              <p:nvPr/>
            </p:nvGrpSpPr>
            <p:grpSpPr>
              <a:xfrm>
                <a:off x="25013182" y="12006597"/>
                <a:ext cx="1090703" cy="779074"/>
                <a:chOff x="25013182" y="12006597"/>
                <a:chExt cx="1090703" cy="779074"/>
              </a:xfrm>
            </p:grpSpPr>
            <p:sp>
              <p:nvSpPr>
                <p:cNvPr id="414" name="Freeform: Shape 413">
                  <a:extLst>
                    <a:ext uri="{FF2B5EF4-FFF2-40B4-BE49-F238E27FC236}">
                      <a16:creationId xmlns:a16="http://schemas.microsoft.com/office/drawing/2014/main" id="{BA9284FD-6FFA-B93C-069B-24735868B9AE}"/>
                    </a:ext>
                  </a:extLst>
                </p:cNvPr>
                <p:cNvSpPr/>
                <p:nvPr/>
              </p:nvSpPr>
              <p:spPr>
                <a:xfrm>
                  <a:off x="25080592" y="12054747"/>
                  <a:ext cx="1023294" cy="730924"/>
                </a:xfrm>
                <a:custGeom>
                  <a:avLst/>
                  <a:gdLst>
                    <a:gd name="connsiteX0" fmla="*/ 1023295 w 1023294"/>
                    <a:gd name="connsiteY0" fmla="*/ 730925 h 730924"/>
                    <a:gd name="connsiteX1" fmla="*/ 0 w 1023294"/>
                    <a:gd name="connsiteY1" fmla="*/ 0 h 730924"/>
                  </a:gdLst>
                  <a:ahLst/>
                  <a:cxnLst>
                    <a:cxn ang="0">
                      <a:pos x="connsiteX0" y="connsiteY0"/>
                    </a:cxn>
                    <a:cxn ang="0">
                      <a:pos x="connsiteX1" y="connsiteY1"/>
                    </a:cxn>
                  </a:cxnLst>
                  <a:rect l="l" t="t" r="r" b="b"/>
                  <a:pathLst>
                    <a:path w="1023294" h="730924">
                      <a:moveTo>
                        <a:pt x="1023295" y="730925"/>
                      </a:moveTo>
                      <a:lnTo>
                        <a:pt x="0" y="0"/>
                      </a:lnTo>
                    </a:path>
                  </a:pathLst>
                </a:custGeom>
                <a:noFill/>
                <a:ln w="15766" cap="flat">
                  <a:solidFill>
                    <a:srgbClr val="000000"/>
                  </a:solid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C2FF869E-DFA5-E1B2-AFE3-D2F427FBD14B}"/>
                    </a:ext>
                  </a:extLst>
                </p:cNvPr>
                <p:cNvSpPr/>
                <p:nvPr/>
              </p:nvSpPr>
              <p:spPr>
                <a:xfrm>
                  <a:off x="25013182" y="12006597"/>
                  <a:ext cx="122031" cy="109244"/>
                </a:xfrm>
                <a:custGeom>
                  <a:avLst/>
                  <a:gdLst>
                    <a:gd name="connsiteX0" fmla="*/ 0 w 122031"/>
                    <a:gd name="connsiteY0" fmla="*/ 0 h 109244"/>
                    <a:gd name="connsiteX1" fmla="*/ 122031 w 122031"/>
                    <a:gd name="connsiteY1" fmla="*/ 19260 h 109244"/>
                    <a:gd name="connsiteX2" fmla="*/ 67409 w 122031"/>
                    <a:gd name="connsiteY2" fmla="*/ 48150 h 109244"/>
                    <a:gd name="connsiteX3" fmla="*/ 57779 w 122031"/>
                    <a:gd name="connsiteY3" fmla="*/ 109244 h 109244"/>
                  </a:gdLst>
                  <a:ahLst/>
                  <a:cxnLst>
                    <a:cxn ang="0">
                      <a:pos x="connsiteX0" y="connsiteY0"/>
                    </a:cxn>
                    <a:cxn ang="0">
                      <a:pos x="connsiteX1" y="connsiteY1"/>
                    </a:cxn>
                    <a:cxn ang="0">
                      <a:pos x="connsiteX2" y="connsiteY2"/>
                    </a:cxn>
                    <a:cxn ang="0">
                      <a:pos x="connsiteX3" y="connsiteY3"/>
                    </a:cxn>
                  </a:cxnLst>
                  <a:rect l="l" t="t" r="r" b="b"/>
                  <a:pathLst>
                    <a:path w="122031" h="109244">
                      <a:moveTo>
                        <a:pt x="0" y="0"/>
                      </a:moveTo>
                      <a:lnTo>
                        <a:pt x="122031" y="19260"/>
                      </a:lnTo>
                      <a:lnTo>
                        <a:pt x="67409" y="48150"/>
                      </a:lnTo>
                      <a:lnTo>
                        <a:pt x="57779" y="109244"/>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416" name="Picture 415">
                <a:extLst>
                  <a:ext uri="{FF2B5EF4-FFF2-40B4-BE49-F238E27FC236}">
                    <a16:creationId xmlns:a16="http://schemas.microsoft.com/office/drawing/2014/main" id="{CE495768-14E2-62B1-9F04-1353697FE04C}"/>
                  </a:ext>
                </a:extLst>
              </p:cNvPr>
              <p:cNvPicPr>
                <a:picLocks noChangeAspect="1"/>
              </p:cNvPicPr>
              <p:nvPr/>
            </p:nvPicPr>
            <p:blipFill>
              <a:blip r:embed="rId8"/>
              <a:stretch>
                <a:fillRect/>
              </a:stretch>
            </p:blipFill>
            <p:spPr>
              <a:xfrm rot="2219999">
                <a:off x="25505295" y="12262419"/>
                <a:ext cx="457814" cy="248640"/>
              </a:xfrm>
              <a:custGeom>
                <a:avLst/>
                <a:gdLst>
                  <a:gd name="connsiteX0" fmla="*/ -1 w 457814"/>
                  <a:gd name="connsiteY0" fmla="*/ 0 h 248640"/>
                  <a:gd name="connsiteX1" fmla="*/ 457813 w 457814"/>
                  <a:gd name="connsiteY1" fmla="*/ 0 h 248640"/>
                  <a:gd name="connsiteX2" fmla="*/ 457813 w 457814"/>
                  <a:gd name="connsiteY2" fmla="*/ 248641 h 248640"/>
                  <a:gd name="connsiteX3" fmla="*/ -1 w 457814"/>
                  <a:gd name="connsiteY3" fmla="*/ 248641 h 248640"/>
                </a:gdLst>
                <a:ahLst/>
                <a:cxnLst>
                  <a:cxn ang="0">
                    <a:pos x="connsiteX0" y="connsiteY0"/>
                  </a:cxn>
                  <a:cxn ang="0">
                    <a:pos x="connsiteX1" y="connsiteY1"/>
                  </a:cxn>
                  <a:cxn ang="0">
                    <a:pos x="connsiteX2" y="connsiteY2"/>
                  </a:cxn>
                  <a:cxn ang="0">
                    <a:pos x="connsiteX3" y="connsiteY3"/>
                  </a:cxn>
                </a:cxnLst>
                <a:rect l="l" t="t" r="r" b="b"/>
                <a:pathLst>
                  <a:path w="457814" h="248640">
                    <a:moveTo>
                      <a:pt x="-1" y="0"/>
                    </a:moveTo>
                    <a:lnTo>
                      <a:pt x="457813" y="0"/>
                    </a:lnTo>
                    <a:lnTo>
                      <a:pt x="457813" y="248641"/>
                    </a:lnTo>
                    <a:lnTo>
                      <a:pt x="-1" y="248641"/>
                    </a:lnTo>
                    <a:close/>
                  </a:path>
                </a:pathLst>
              </a:custGeom>
            </p:spPr>
          </p:pic>
        </p:grpSp>
        <p:grpSp>
          <p:nvGrpSpPr>
            <p:cNvPr id="417" name="Graphic 9">
              <a:extLst>
                <a:ext uri="{FF2B5EF4-FFF2-40B4-BE49-F238E27FC236}">
                  <a16:creationId xmlns:a16="http://schemas.microsoft.com/office/drawing/2014/main" id="{556F638E-345E-C0AD-5A74-439B8308D0DD}"/>
                </a:ext>
              </a:extLst>
            </p:cNvPr>
            <p:cNvGrpSpPr/>
            <p:nvPr/>
          </p:nvGrpSpPr>
          <p:grpSpPr>
            <a:xfrm>
              <a:off x="25156684" y="11585882"/>
              <a:ext cx="2981794" cy="307840"/>
              <a:chOff x="25156684" y="11585882"/>
              <a:chExt cx="2981794" cy="307840"/>
            </a:xfrm>
          </p:grpSpPr>
          <p:grpSp>
            <p:nvGrpSpPr>
              <p:cNvPr id="418" name="Graphic 9">
                <a:extLst>
                  <a:ext uri="{FF2B5EF4-FFF2-40B4-BE49-F238E27FC236}">
                    <a16:creationId xmlns:a16="http://schemas.microsoft.com/office/drawing/2014/main" id="{A836C90A-7B4B-ADE1-E1BE-3B4ADD92C868}"/>
                  </a:ext>
                </a:extLst>
              </p:cNvPr>
              <p:cNvGrpSpPr/>
              <p:nvPr/>
            </p:nvGrpSpPr>
            <p:grpSpPr>
              <a:xfrm>
                <a:off x="25156684" y="11783215"/>
                <a:ext cx="2981794" cy="110506"/>
                <a:chOff x="25156684" y="11783215"/>
                <a:chExt cx="2981794" cy="110506"/>
              </a:xfrm>
            </p:grpSpPr>
            <p:sp>
              <p:nvSpPr>
                <p:cNvPr id="419" name="Freeform: Shape 418">
                  <a:extLst>
                    <a:ext uri="{FF2B5EF4-FFF2-40B4-BE49-F238E27FC236}">
                      <a16:creationId xmlns:a16="http://schemas.microsoft.com/office/drawing/2014/main" id="{7490D340-F74B-55C5-4DD1-EFD4B801672B}"/>
                    </a:ext>
                  </a:extLst>
                </p:cNvPr>
                <p:cNvSpPr/>
                <p:nvPr/>
              </p:nvSpPr>
              <p:spPr>
                <a:xfrm>
                  <a:off x="25156684" y="11838469"/>
                  <a:ext cx="2898914" cy="15786"/>
                </a:xfrm>
                <a:custGeom>
                  <a:avLst/>
                  <a:gdLst>
                    <a:gd name="connsiteX0" fmla="*/ 0 w 2898914"/>
                    <a:gd name="connsiteY0" fmla="*/ 0 h 15786"/>
                    <a:gd name="connsiteX1" fmla="*/ 2898914 w 2898914"/>
                    <a:gd name="connsiteY1" fmla="*/ 0 h 15786"/>
                  </a:gdLst>
                  <a:ahLst/>
                  <a:cxnLst>
                    <a:cxn ang="0">
                      <a:pos x="connsiteX0" y="connsiteY0"/>
                    </a:cxn>
                    <a:cxn ang="0">
                      <a:pos x="connsiteX1" y="connsiteY1"/>
                    </a:cxn>
                  </a:cxnLst>
                  <a:rect l="l" t="t" r="r" b="b"/>
                  <a:pathLst>
                    <a:path w="2898914" h="15786">
                      <a:moveTo>
                        <a:pt x="0" y="0"/>
                      </a:moveTo>
                      <a:lnTo>
                        <a:pt x="2898914" y="0"/>
                      </a:lnTo>
                    </a:path>
                  </a:pathLst>
                </a:custGeom>
                <a:noFill/>
                <a:ln w="15766" cap="flat">
                  <a:solidFill>
                    <a:srgbClr val="000000"/>
                  </a:solidFill>
                  <a:custDash>
                    <a:ds d="225000" sp="225000"/>
                  </a:custDash>
                  <a:miter/>
                </a:ln>
              </p:spPr>
              <p:txBody>
                <a:bodyPr rtlCol="0" anchor="ctr"/>
                <a:lstStyle/>
                <a:p>
                  <a:endParaRPr lang="en-US"/>
                </a:p>
              </p:txBody>
            </p:sp>
            <p:sp>
              <p:nvSpPr>
                <p:cNvPr id="420" name="Freeform: Shape 419">
                  <a:extLst>
                    <a:ext uri="{FF2B5EF4-FFF2-40B4-BE49-F238E27FC236}">
                      <a16:creationId xmlns:a16="http://schemas.microsoft.com/office/drawing/2014/main" id="{7F34AB68-95D0-7346-A794-AC81D5FF419F}"/>
                    </a:ext>
                  </a:extLst>
                </p:cNvPr>
                <p:cNvSpPr/>
                <p:nvPr/>
              </p:nvSpPr>
              <p:spPr>
                <a:xfrm>
                  <a:off x="28027971" y="11783215"/>
                  <a:ext cx="110506" cy="110506"/>
                </a:xfrm>
                <a:custGeom>
                  <a:avLst/>
                  <a:gdLst>
                    <a:gd name="connsiteX0" fmla="*/ 110507 w 110506"/>
                    <a:gd name="connsiteY0" fmla="*/ 55253 h 110506"/>
                    <a:gd name="connsiteX1" fmla="*/ 0 w 110506"/>
                    <a:gd name="connsiteY1" fmla="*/ 110507 h 110506"/>
                    <a:gd name="connsiteX2" fmla="*/ 27627 w 110506"/>
                    <a:gd name="connsiteY2" fmla="*/ 55253 h 110506"/>
                    <a:gd name="connsiteX3" fmla="*/ 0 w 110506"/>
                    <a:gd name="connsiteY3" fmla="*/ 0 h 110506"/>
                  </a:gdLst>
                  <a:ahLst/>
                  <a:cxnLst>
                    <a:cxn ang="0">
                      <a:pos x="connsiteX0" y="connsiteY0"/>
                    </a:cxn>
                    <a:cxn ang="0">
                      <a:pos x="connsiteX1" y="connsiteY1"/>
                    </a:cxn>
                    <a:cxn ang="0">
                      <a:pos x="connsiteX2" y="connsiteY2"/>
                    </a:cxn>
                    <a:cxn ang="0">
                      <a:pos x="connsiteX3" y="connsiteY3"/>
                    </a:cxn>
                  </a:cxnLst>
                  <a:rect l="l" t="t" r="r" b="b"/>
                  <a:pathLst>
                    <a:path w="110506" h="110506">
                      <a:moveTo>
                        <a:pt x="110507" y="55253"/>
                      </a:moveTo>
                      <a:lnTo>
                        <a:pt x="0" y="110507"/>
                      </a:lnTo>
                      <a:lnTo>
                        <a:pt x="27627" y="55253"/>
                      </a:lnTo>
                      <a:lnTo>
                        <a:pt x="0" y="0"/>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421" name="Picture 420">
                <a:extLst>
                  <a:ext uri="{FF2B5EF4-FFF2-40B4-BE49-F238E27FC236}">
                    <a16:creationId xmlns:a16="http://schemas.microsoft.com/office/drawing/2014/main" id="{F1BDFCB6-05EC-63F5-2025-4268A9D5D513}"/>
                  </a:ext>
                </a:extLst>
              </p:cNvPr>
              <p:cNvPicPr>
                <a:picLocks noChangeAspect="1"/>
              </p:cNvPicPr>
              <p:nvPr/>
            </p:nvPicPr>
            <p:blipFill>
              <a:blip r:embed="rId10"/>
              <a:stretch>
                <a:fillRect/>
              </a:stretch>
            </p:blipFill>
            <p:spPr>
              <a:xfrm>
                <a:off x="26032846" y="11585882"/>
                <a:ext cx="931416" cy="248640"/>
              </a:xfrm>
              <a:custGeom>
                <a:avLst/>
                <a:gdLst>
                  <a:gd name="connsiteX0" fmla="*/ 0 w 931416"/>
                  <a:gd name="connsiteY0" fmla="*/ 0 h 248640"/>
                  <a:gd name="connsiteX1" fmla="*/ 931416 w 931416"/>
                  <a:gd name="connsiteY1" fmla="*/ 0 h 248640"/>
                  <a:gd name="connsiteX2" fmla="*/ 931416 w 931416"/>
                  <a:gd name="connsiteY2" fmla="*/ 248641 h 248640"/>
                  <a:gd name="connsiteX3" fmla="*/ 0 w 931416"/>
                  <a:gd name="connsiteY3" fmla="*/ 248641 h 248640"/>
                </a:gdLst>
                <a:ahLst/>
                <a:cxnLst>
                  <a:cxn ang="0">
                    <a:pos x="connsiteX0" y="connsiteY0"/>
                  </a:cxn>
                  <a:cxn ang="0">
                    <a:pos x="connsiteX1" y="connsiteY1"/>
                  </a:cxn>
                  <a:cxn ang="0">
                    <a:pos x="connsiteX2" y="connsiteY2"/>
                  </a:cxn>
                  <a:cxn ang="0">
                    <a:pos x="connsiteX3" y="connsiteY3"/>
                  </a:cxn>
                </a:cxnLst>
                <a:rect l="l" t="t" r="r" b="b"/>
                <a:pathLst>
                  <a:path w="931416" h="248640">
                    <a:moveTo>
                      <a:pt x="0" y="0"/>
                    </a:moveTo>
                    <a:lnTo>
                      <a:pt x="931416" y="0"/>
                    </a:lnTo>
                    <a:lnTo>
                      <a:pt x="931416" y="248641"/>
                    </a:lnTo>
                    <a:lnTo>
                      <a:pt x="0" y="248641"/>
                    </a:lnTo>
                    <a:close/>
                  </a:path>
                </a:pathLst>
              </a:custGeom>
            </p:spPr>
          </p:pic>
        </p:grpSp>
        <p:grpSp>
          <p:nvGrpSpPr>
            <p:cNvPr id="422" name="Graphic 9">
              <a:extLst>
                <a:ext uri="{FF2B5EF4-FFF2-40B4-BE49-F238E27FC236}">
                  <a16:creationId xmlns:a16="http://schemas.microsoft.com/office/drawing/2014/main" id="{E4C31724-7274-C6D0-29FF-0CC208ACF102}"/>
                </a:ext>
              </a:extLst>
            </p:cNvPr>
            <p:cNvGrpSpPr/>
            <p:nvPr/>
          </p:nvGrpSpPr>
          <p:grpSpPr>
            <a:xfrm>
              <a:off x="26993709" y="12053945"/>
              <a:ext cx="1147136" cy="731726"/>
              <a:chOff x="26993709" y="12053945"/>
              <a:chExt cx="1147136" cy="731726"/>
            </a:xfrm>
          </p:grpSpPr>
          <p:grpSp>
            <p:nvGrpSpPr>
              <p:cNvPr id="423" name="Graphic 9">
                <a:extLst>
                  <a:ext uri="{FF2B5EF4-FFF2-40B4-BE49-F238E27FC236}">
                    <a16:creationId xmlns:a16="http://schemas.microsoft.com/office/drawing/2014/main" id="{C755C6C6-9C78-FBF8-D3EC-4884357930C4}"/>
                  </a:ext>
                </a:extLst>
              </p:cNvPr>
              <p:cNvGrpSpPr/>
              <p:nvPr/>
            </p:nvGrpSpPr>
            <p:grpSpPr>
              <a:xfrm>
                <a:off x="27051089" y="12162886"/>
                <a:ext cx="1089756" cy="622785"/>
                <a:chOff x="27051089" y="12162886"/>
                <a:chExt cx="1089756" cy="622785"/>
              </a:xfrm>
            </p:grpSpPr>
            <p:sp>
              <p:nvSpPr>
                <p:cNvPr id="424" name="Freeform: Shape 423">
                  <a:extLst>
                    <a:ext uri="{FF2B5EF4-FFF2-40B4-BE49-F238E27FC236}">
                      <a16:creationId xmlns:a16="http://schemas.microsoft.com/office/drawing/2014/main" id="{EF75CF43-63BD-FC18-496F-19000339C341}"/>
                    </a:ext>
                  </a:extLst>
                </p:cNvPr>
                <p:cNvSpPr/>
                <p:nvPr/>
              </p:nvSpPr>
              <p:spPr>
                <a:xfrm>
                  <a:off x="27051089" y="12204089"/>
                  <a:ext cx="1017769" cy="581582"/>
                </a:xfrm>
                <a:custGeom>
                  <a:avLst/>
                  <a:gdLst>
                    <a:gd name="connsiteX0" fmla="*/ 0 w 1017769"/>
                    <a:gd name="connsiteY0" fmla="*/ 581582 h 581582"/>
                    <a:gd name="connsiteX1" fmla="*/ 1017769 w 1017769"/>
                    <a:gd name="connsiteY1" fmla="*/ 0 h 581582"/>
                  </a:gdLst>
                  <a:ahLst/>
                  <a:cxnLst>
                    <a:cxn ang="0">
                      <a:pos x="connsiteX0" y="connsiteY0"/>
                    </a:cxn>
                    <a:cxn ang="0">
                      <a:pos x="connsiteX1" y="connsiteY1"/>
                    </a:cxn>
                  </a:cxnLst>
                  <a:rect l="l" t="t" r="r" b="b"/>
                  <a:pathLst>
                    <a:path w="1017769" h="581582">
                      <a:moveTo>
                        <a:pt x="0" y="581582"/>
                      </a:moveTo>
                      <a:lnTo>
                        <a:pt x="1017769" y="0"/>
                      </a:lnTo>
                    </a:path>
                  </a:pathLst>
                </a:custGeom>
                <a:noFill/>
                <a:ln w="15766" cap="flat">
                  <a:solidFill>
                    <a:srgbClr val="000000"/>
                  </a:solidFill>
                  <a:custDash>
                    <a:ds d="225000" sp="225000"/>
                  </a:custDash>
                  <a:miter/>
                </a:ln>
              </p:spPr>
              <p:txBody>
                <a:bodyPr rtlCol="0" anchor="ctr"/>
                <a:lstStyle/>
                <a:p>
                  <a:endParaRPr lang="en-US"/>
                </a:p>
              </p:txBody>
            </p:sp>
            <p:sp>
              <p:nvSpPr>
                <p:cNvPr id="426" name="Freeform: Shape 425">
                  <a:extLst>
                    <a:ext uri="{FF2B5EF4-FFF2-40B4-BE49-F238E27FC236}">
                      <a16:creationId xmlns:a16="http://schemas.microsoft.com/office/drawing/2014/main" id="{97A01DDB-69CE-FC17-9A7F-3DE2F64581BB}"/>
                    </a:ext>
                  </a:extLst>
                </p:cNvPr>
                <p:cNvSpPr/>
                <p:nvPr/>
              </p:nvSpPr>
              <p:spPr>
                <a:xfrm>
                  <a:off x="28017552" y="12162886"/>
                  <a:ext cx="123294" cy="102929"/>
                </a:xfrm>
                <a:custGeom>
                  <a:avLst/>
                  <a:gdLst>
                    <a:gd name="connsiteX0" fmla="*/ 123294 w 123294"/>
                    <a:gd name="connsiteY0" fmla="*/ 0 h 102929"/>
                    <a:gd name="connsiteX1" fmla="*/ 54780 w 123294"/>
                    <a:gd name="connsiteY1" fmla="*/ 102930 h 102929"/>
                    <a:gd name="connsiteX2" fmla="*/ 51307 w 123294"/>
                    <a:gd name="connsiteY2" fmla="*/ 41204 h 102929"/>
                    <a:gd name="connsiteX3" fmla="*/ 0 w 123294"/>
                    <a:gd name="connsiteY3" fmla="*/ 6946 h 102929"/>
                  </a:gdLst>
                  <a:ahLst/>
                  <a:cxnLst>
                    <a:cxn ang="0">
                      <a:pos x="connsiteX0" y="connsiteY0"/>
                    </a:cxn>
                    <a:cxn ang="0">
                      <a:pos x="connsiteX1" y="connsiteY1"/>
                    </a:cxn>
                    <a:cxn ang="0">
                      <a:pos x="connsiteX2" y="connsiteY2"/>
                    </a:cxn>
                    <a:cxn ang="0">
                      <a:pos x="connsiteX3" y="connsiteY3"/>
                    </a:cxn>
                  </a:cxnLst>
                  <a:rect l="l" t="t" r="r" b="b"/>
                  <a:pathLst>
                    <a:path w="123294" h="102929">
                      <a:moveTo>
                        <a:pt x="123294" y="0"/>
                      </a:moveTo>
                      <a:lnTo>
                        <a:pt x="54780" y="102930"/>
                      </a:lnTo>
                      <a:lnTo>
                        <a:pt x="51307" y="41204"/>
                      </a:lnTo>
                      <a:lnTo>
                        <a:pt x="0" y="6946"/>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427" name="Picture 426">
                <a:extLst>
                  <a:ext uri="{FF2B5EF4-FFF2-40B4-BE49-F238E27FC236}">
                    <a16:creationId xmlns:a16="http://schemas.microsoft.com/office/drawing/2014/main" id="{64244765-CCE1-383B-016B-1F7A263A000B}"/>
                  </a:ext>
                </a:extLst>
              </p:cNvPr>
              <p:cNvPicPr>
                <a:picLocks noChangeAspect="1"/>
              </p:cNvPicPr>
              <p:nvPr/>
            </p:nvPicPr>
            <p:blipFill>
              <a:blip r:embed="rId11"/>
              <a:stretch>
                <a:fillRect/>
              </a:stretch>
            </p:blipFill>
            <p:spPr>
              <a:xfrm rot="-1860000">
                <a:off x="26991220" y="12276046"/>
                <a:ext cx="931415" cy="248640"/>
              </a:xfrm>
              <a:custGeom>
                <a:avLst/>
                <a:gdLst>
                  <a:gd name="connsiteX0" fmla="*/ 1 w 931415"/>
                  <a:gd name="connsiteY0" fmla="*/ 0 h 248640"/>
                  <a:gd name="connsiteX1" fmla="*/ 931416 w 931415"/>
                  <a:gd name="connsiteY1" fmla="*/ 0 h 248640"/>
                  <a:gd name="connsiteX2" fmla="*/ 931416 w 931415"/>
                  <a:gd name="connsiteY2" fmla="*/ 248640 h 248640"/>
                  <a:gd name="connsiteX3" fmla="*/ 1 w 931415"/>
                  <a:gd name="connsiteY3" fmla="*/ 248640 h 248640"/>
                </a:gdLst>
                <a:ahLst/>
                <a:cxnLst>
                  <a:cxn ang="0">
                    <a:pos x="connsiteX0" y="connsiteY0"/>
                  </a:cxn>
                  <a:cxn ang="0">
                    <a:pos x="connsiteX1" y="connsiteY1"/>
                  </a:cxn>
                  <a:cxn ang="0">
                    <a:pos x="connsiteX2" y="connsiteY2"/>
                  </a:cxn>
                  <a:cxn ang="0">
                    <a:pos x="connsiteX3" y="connsiteY3"/>
                  </a:cxn>
                </a:cxnLst>
                <a:rect l="l" t="t" r="r" b="b"/>
                <a:pathLst>
                  <a:path w="931415" h="248640">
                    <a:moveTo>
                      <a:pt x="1" y="0"/>
                    </a:moveTo>
                    <a:lnTo>
                      <a:pt x="931416" y="0"/>
                    </a:lnTo>
                    <a:lnTo>
                      <a:pt x="931416" y="248640"/>
                    </a:lnTo>
                    <a:lnTo>
                      <a:pt x="1" y="248640"/>
                    </a:lnTo>
                    <a:close/>
                  </a:path>
                </a:pathLst>
              </a:custGeom>
            </p:spPr>
          </p:pic>
        </p:grpSp>
        <p:pic>
          <p:nvPicPr>
            <p:cNvPr id="428" name="Picture 427">
              <a:extLst>
                <a:ext uri="{FF2B5EF4-FFF2-40B4-BE49-F238E27FC236}">
                  <a16:creationId xmlns:a16="http://schemas.microsoft.com/office/drawing/2014/main" id="{F7DFBBC2-4729-C7EF-EDB0-BFC65B0CE49E}"/>
                </a:ext>
              </a:extLst>
            </p:cNvPr>
            <p:cNvPicPr>
              <a:picLocks noChangeAspect="1"/>
            </p:cNvPicPr>
            <p:nvPr/>
          </p:nvPicPr>
          <p:blipFill>
            <a:blip r:embed="rId14"/>
            <a:stretch>
              <a:fillRect/>
            </a:stretch>
          </p:blipFill>
          <p:spPr>
            <a:xfrm rot="-1800001">
              <a:off x="25179583" y="11051738"/>
              <a:ext cx="994562" cy="453867"/>
            </a:xfrm>
            <a:custGeom>
              <a:avLst/>
              <a:gdLst>
                <a:gd name="connsiteX0" fmla="*/ 1 w 994562"/>
                <a:gd name="connsiteY0" fmla="*/ 0 h 453867"/>
                <a:gd name="connsiteX1" fmla="*/ 994564 w 994562"/>
                <a:gd name="connsiteY1" fmla="*/ 0 h 453867"/>
                <a:gd name="connsiteX2" fmla="*/ 994564 w 994562"/>
                <a:gd name="connsiteY2" fmla="*/ 453867 h 453867"/>
                <a:gd name="connsiteX3" fmla="*/ 1 w 994562"/>
                <a:gd name="connsiteY3" fmla="*/ 453867 h 453867"/>
              </a:gdLst>
              <a:ahLst/>
              <a:cxnLst>
                <a:cxn ang="0">
                  <a:pos x="connsiteX0" y="connsiteY0"/>
                </a:cxn>
                <a:cxn ang="0">
                  <a:pos x="connsiteX1" y="connsiteY1"/>
                </a:cxn>
                <a:cxn ang="0">
                  <a:pos x="connsiteX2" y="connsiteY2"/>
                </a:cxn>
                <a:cxn ang="0">
                  <a:pos x="connsiteX3" y="connsiteY3"/>
                </a:cxn>
              </a:cxnLst>
              <a:rect l="l" t="t" r="r" b="b"/>
              <a:pathLst>
                <a:path w="994562" h="453867">
                  <a:moveTo>
                    <a:pt x="1" y="0"/>
                  </a:moveTo>
                  <a:lnTo>
                    <a:pt x="994564" y="0"/>
                  </a:lnTo>
                  <a:lnTo>
                    <a:pt x="994564" y="453867"/>
                  </a:lnTo>
                  <a:lnTo>
                    <a:pt x="1" y="453867"/>
                  </a:lnTo>
                  <a:close/>
                </a:path>
              </a:pathLst>
            </a:custGeom>
          </p:spPr>
        </p:pic>
        <p:grpSp>
          <p:nvGrpSpPr>
            <p:cNvPr id="429" name="Graphic 9">
              <a:extLst>
                <a:ext uri="{FF2B5EF4-FFF2-40B4-BE49-F238E27FC236}">
                  <a16:creationId xmlns:a16="http://schemas.microsoft.com/office/drawing/2014/main" id="{7EB4A0E0-4282-DD4D-98B8-FF23BFE30EEA}"/>
                </a:ext>
              </a:extLst>
            </p:cNvPr>
            <p:cNvGrpSpPr/>
            <p:nvPr/>
          </p:nvGrpSpPr>
          <p:grpSpPr>
            <a:xfrm>
              <a:off x="26103886" y="12785672"/>
              <a:ext cx="947202" cy="323627"/>
              <a:chOff x="26103886" y="12785672"/>
              <a:chExt cx="947202" cy="323627"/>
            </a:xfrm>
            <a:noFill/>
          </p:grpSpPr>
          <p:sp>
            <p:nvSpPr>
              <p:cNvPr id="430" name="Freeform: Shape 429">
                <a:extLst>
                  <a:ext uri="{FF2B5EF4-FFF2-40B4-BE49-F238E27FC236}">
                    <a16:creationId xmlns:a16="http://schemas.microsoft.com/office/drawing/2014/main" id="{4C53AEAB-204D-822D-1B70-628672162670}"/>
                  </a:ext>
                </a:extLst>
              </p:cNvPr>
              <p:cNvSpPr/>
              <p:nvPr/>
            </p:nvSpPr>
            <p:spPr>
              <a:xfrm>
                <a:off x="26103886" y="12785672"/>
                <a:ext cx="947202" cy="315734"/>
              </a:xfrm>
              <a:custGeom>
                <a:avLst/>
                <a:gdLst>
                  <a:gd name="connsiteX0" fmla="*/ 0 w 947202"/>
                  <a:gd name="connsiteY0" fmla="*/ 0 h 315734"/>
                  <a:gd name="connsiteX1" fmla="*/ 947203 w 947202"/>
                  <a:gd name="connsiteY1" fmla="*/ 0 h 315734"/>
                  <a:gd name="connsiteX2" fmla="*/ 947203 w 947202"/>
                  <a:gd name="connsiteY2" fmla="*/ 315734 h 315734"/>
                  <a:gd name="connsiteX3" fmla="*/ 0 w 947202"/>
                  <a:gd name="connsiteY3" fmla="*/ 315734 h 315734"/>
                </a:gdLst>
                <a:ahLst/>
                <a:cxnLst>
                  <a:cxn ang="0">
                    <a:pos x="connsiteX0" y="connsiteY0"/>
                  </a:cxn>
                  <a:cxn ang="0">
                    <a:pos x="connsiteX1" y="connsiteY1"/>
                  </a:cxn>
                  <a:cxn ang="0">
                    <a:pos x="connsiteX2" y="connsiteY2"/>
                  </a:cxn>
                  <a:cxn ang="0">
                    <a:pos x="connsiteX3" y="connsiteY3"/>
                  </a:cxn>
                </a:cxnLst>
                <a:rect l="l" t="t" r="r" b="b"/>
                <a:pathLst>
                  <a:path w="947202" h="315734">
                    <a:moveTo>
                      <a:pt x="0" y="0"/>
                    </a:moveTo>
                    <a:lnTo>
                      <a:pt x="947203" y="0"/>
                    </a:lnTo>
                    <a:lnTo>
                      <a:pt x="947203" y="315734"/>
                    </a:lnTo>
                    <a:lnTo>
                      <a:pt x="0" y="315734"/>
                    </a:lnTo>
                    <a:close/>
                  </a:path>
                </a:pathLst>
              </a:custGeom>
              <a:noFill/>
              <a:ln w="15766" cap="flat">
                <a:noFill/>
                <a:prstDash val="solid"/>
                <a:miter/>
              </a:ln>
            </p:spPr>
            <p:txBody>
              <a:bodyPr rtlCol="0" anchor="ctr"/>
              <a:lstStyle/>
              <a:p>
                <a:endParaRPr lang="en-US"/>
              </a:p>
            </p:txBody>
          </p:sp>
          <p:pic>
            <p:nvPicPr>
              <p:cNvPr id="431" name="Picture 430">
                <a:extLst>
                  <a:ext uri="{FF2B5EF4-FFF2-40B4-BE49-F238E27FC236}">
                    <a16:creationId xmlns:a16="http://schemas.microsoft.com/office/drawing/2014/main" id="{0C81E9DC-E99C-EDD8-B319-0F56011249BC}"/>
                  </a:ext>
                </a:extLst>
              </p:cNvPr>
              <p:cNvPicPr>
                <a:picLocks noChangeAspect="1"/>
              </p:cNvPicPr>
              <p:nvPr/>
            </p:nvPicPr>
            <p:blipFill>
              <a:blip r:embed="rId15"/>
              <a:stretch>
                <a:fillRect/>
              </a:stretch>
            </p:blipFill>
            <p:spPr>
              <a:xfrm>
                <a:off x="26119673" y="12840925"/>
                <a:ext cx="915629" cy="268374"/>
              </a:xfrm>
              <a:custGeom>
                <a:avLst/>
                <a:gdLst>
                  <a:gd name="connsiteX0" fmla="*/ 0 w 915629"/>
                  <a:gd name="connsiteY0" fmla="*/ 0 h 268374"/>
                  <a:gd name="connsiteX1" fmla="*/ 915629 w 915629"/>
                  <a:gd name="connsiteY1" fmla="*/ 0 h 268374"/>
                  <a:gd name="connsiteX2" fmla="*/ 915629 w 915629"/>
                  <a:gd name="connsiteY2" fmla="*/ 268374 h 268374"/>
                  <a:gd name="connsiteX3" fmla="*/ 0 w 915629"/>
                  <a:gd name="connsiteY3" fmla="*/ 268374 h 268374"/>
                </a:gdLst>
                <a:ahLst/>
                <a:cxnLst>
                  <a:cxn ang="0">
                    <a:pos x="connsiteX0" y="connsiteY0"/>
                  </a:cxn>
                  <a:cxn ang="0">
                    <a:pos x="connsiteX1" y="connsiteY1"/>
                  </a:cxn>
                  <a:cxn ang="0">
                    <a:pos x="connsiteX2" y="connsiteY2"/>
                  </a:cxn>
                  <a:cxn ang="0">
                    <a:pos x="connsiteX3" y="connsiteY3"/>
                  </a:cxn>
                </a:cxnLst>
                <a:rect l="l" t="t" r="r" b="b"/>
                <a:pathLst>
                  <a:path w="915629" h="268374">
                    <a:moveTo>
                      <a:pt x="0" y="0"/>
                    </a:moveTo>
                    <a:lnTo>
                      <a:pt x="915629" y="0"/>
                    </a:lnTo>
                    <a:lnTo>
                      <a:pt x="915629" y="268374"/>
                    </a:lnTo>
                    <a:lnTo>
                      <a:pt x="0" y="268374"/>
                    </a:lnTo>
                    <a:close/>
                  </a:path>
                </a:pathLst>
              </a:custGeom>
            </p:spPr>
          </p:pic>
        </p:grpSp>
        <p:grpSp>
          <p:nvGrpSpPr>
            <p:cNvPr id="432" name="Graphic 9">
              <a:extLst>
                <a:ext uri="{FF2B5EF4-FFF2-40B4-BE49-F238E27FC236}">
                  <a16:creationId xmlns:a16="http://schemas.microsoft.com/office/drawing/2014/main" id="{682B23A7-2157-C1C7-C392-7B198D7455F5}"/>
                </a:ext>
              </a:extLst>
            </p:cNvPr>
            <p:cNvGrpSpPr/>
            <p:nvPr/>
          </p:nvGrpSpPr>
          <p:grpSpPr>
            <a:xfrm>
              <a:off x="23893747" y="12154203"/>
              <a:ext cx="1262936" cy="323627"/>
              <a:chOff x="23893747" y="12154203"/>
              <a:chExt cx="1262936" cy="323627"/>
            </a:xfrm>
            <a:noFill/>
          </p:grpSpPr>
          <p:sp>
            <p:nvSpPr>
              <p:cNvPr id="433" name="Freeform: Shape 432">
                <a:extLst>
                  <a:ext uri="{FF2B5EF4-FFF2-40B4-BE49-F238E27FC236}">
                    <a16:creationId xmlns:a16="http://schemas.microsoft.com/office/drawing/2014/main" id="{B5F821CF-272F-C88B-DAFE-927C24A22E7A}"/>
                  </a:ext>
                </a:extLst>
              </p:cNvPr>
              <p:cNvSpPr/>
              <p:nvPr/>
            </p:nvSpPr>
            <p:spPr>
              <a:xfrm>
                <a:off x="23893747" y="12154203"/>
                <a:ext cx="1262936" cy="315734"/>
              </a:xfrm>
              <a:custGeom>
                <a:avLst/>
                <a:gdLst>
                  <a:gd name="connsiteX0" fmla="*/ 0 w 1262936"/>
                  <a:gd name="connsiteY0" fmla="*/ 0 h 315734"/>
                  <a:gd name="connsiteX1" fmla="*/ 1262937 w 1262936"/>
                  <a:gd name="connsiteY1" fmla="*/ 0 h 315734"/>
                  <a:gd name="connsiteX2" fmla="*/ 1262937 w 1262936"/>
                  <a:gd name="connsiteY2" fmla="*/ 315734 h 315734"/>
                  <a:gd name="connsiteX3" fmla="*/ 0 w 1262936"/>
                  <a:gd name="connsiteY3" fmla="*/ 315734 h 315734"/>
                </a:gdLst>
                <a:ahLst/>
                <a:cxnLst>
                  <a:cxn ang="0">
                    <a:pos x="connsiteX0" y="connsiteY0"/>
                  </a:cxn>
                  <a:cxn ang="0">
                    <a:pos x="connsiteX1" y="connsiteY1"/>
                  </a:cxn>
                  <a:cxn ang="0">
                    <a:pos x="connsiteX2" y="connsiteY2"/>
                  </a:cxn>
                  <a:cxn ang="0">
                    <a:pos x="connsiteX3" y="connsiteY3"/>
                  </a:cxn>
                </a:cxnLst>
                <a:rect l="l" t="t" r="r" b="b"/>
                <a:pathLst>
                  <a:path w="1262936" h="315734">
                    <a:moveTo>
                      <a:pt x="0" y="0"/>
                    </a:moveTo>
                    <a:lnTo>
                      <a:pt x="1262937" y="0"/>
                    </a:lnTo>
                    <a:lnTo>
                      <a:pt x="1262937" y="315734"/>
                    </a:lnTo>
                    <a:lnTo>
                      <a:pt x="0" y="315734"/>
                    </a:lnTo>
                    <a:close/>
                  </a:path>
                </a:pathLst>
              </a:custGeom>
              <a:noFill/>
              <a:ln w="15766" cap="flat">
                <a:noFill/>
                <a:prstDash val="solid"/>
                <a:miter/>
              </a:ln>
            </p:spPr>
            <p:txBody>
              <a:bodyPr rtlCol="0" anchor="ctr"/>
              <a:lstStyle/>
              <a:p>
                <a:endParaRPr lang="en-US"/>
              </a:p>
            </p:txBody>
          </p:sp>
          <p:pic>
            <p:nvPicPr>
              <p:cNvPr id="434" name="Picture 433">
                <a:extLst>
                  <a:ext uri="{FF2B5EF4-FFF2-40B4-BE49-F238E27FC236}">
                    <a16:creationId xmlns:a16="http://schemas.microsoft.com/office/drawing/2014/main" id="{8C46CB0C-3450-4716-40FC-1E23AB82E897}"/>
                  </a:ext>
                </a:extLst>
              </p:cNvPr>
              <p:cNvPicPr>
                <a:picLocks noChangeAspect="1"/>
              </p:cNvPicPr>
              <p:nvPr/>
            </p:nvPicPr>
            <p:blipFill>
              <a:blip r:embed="rId16"/>
              <a:stretch>
                <a:fillRect/>
              </a:stretch>
            </p:blipFill>
            <p:spPr>
              <a:xfrm>
                <a:off x="23909533" y="12209457"/>
                <a:ext cx="1231363" cy="268374"/>
              </a:xfrm>
              <a:custGeom>
                <a:avLst/>
                <a:gdLst>
                  <a:gd name="connsiteX0" fmla="*/ 0 w 1231363"/>
                  <a:gd name="connsiteY0" fmla="*/ 0 h 268374"/>
                  <a:gd name="connsiteX1" fmla="*/ 1231364 w 1231363"/>
                  <a:gd name="connsiteY1" fmla="*/ 0 h 268374"/>
                  <a:gd name="connsiteX2" fmla="*/ 1231364 w 1231363"/>
                  <a:gd name="connsiteY2" fmla="*/ 268374 h 268374"/>
                  <a:gd name="connsiteX3" fmla="*/ 0 w 1231363"/>
                  <a:gd name="connsiteY3" fmla="*/ 268374 h 268374"/>
                </a:gdLst>
                <a:ahLst/>
                <a:cxnLst>
                  <a:cxn ang="0">
                    <a:pos x="connsiteX0" y="connsiteY0"/>
                  </a:cxn>
                  <a:cxn ang="0">
                    <a:pos x="connsiteX1" y="connsiteY1"/>
                  </a:cxn>
                  <a:cxn ang="0">
                    <a:pos x="connsiteX2" y="connsiteY2"/>
                  </a:cxn>
                  <a:cxn ang="0">
                    <a:pos x="connsiteX3" y="connsiteY3"/>
                  </a:cxn>
                </a:cxnLst>
                <a:rect l="l" t="t" r="r" b="b"/>
                <a:pathLst>
                  <a:path w="1231363" h="268374">
                    <a:moveTo>
                      <a:pt x="0" y="0"/>
                    </a:moveTo>
                    <a:lnTo>
                      <a:pt x="1231364" y="0"/>
                    </a:lnTo>
                    <a:lnTo>
                      <a:pt x="1231364" y="268374"/>
                    </a:lnTo>
                    <a:lnTo>
                      <a:pt x="0" y="268374"/>
                    </a:lnTo>
                    <a:close/>
                  </a:path>
                </a:pathLst>
              </a:custGeom>
            </p:spPr>
          </p:pic>
        </p:grpSp>
        <p:grpSp>
          <p:nvGrpSpPr>
            <p:cNvPr id="435" name="Graphic 9">
              <a:extLst>
                <a:ext uri="{FF2B5EF4-FFF2-40B4-BE49-F238E27FC236}">
                  <a16:creationId xmlns:a16="http://schemas.microsoft.com/office/drawing/2014/main" id="{84165064-1DE2-0854-E360-2CFB91B3EDD8}"/>
                </a:ext>
              </a:extLst>
            </p:cNvPr>
            <p:cNvGrpSpPr/>
            <p:nvPr/>
          </p:nvGrpSpPr>
          <p:grpSpPr>
            <a:xfrm>
              <a:off x="28156159" y="12785672"/>
              <a:ext cx="1105069" cy="1578671"/>
              <a:chOff x="28156159" y="12785672"/>
              <a:chExt cx="1105069" cy="1578671"/>
            </a:xfrm>
            <a:noFill/>
          </p:grpSpPr>
          <p:grpSp>
            <p:nvGrpSpPr>
              <p:cNvPr id="436" name="Graphic 9">
                <a:extLst>
                  <a:ext uri="{FF2B5EF4-FFF2-40B4-BE49-F238E27FC236}">
                    <a16:creationId xmlns:a16="http://schemas.microsoft.com/office/drawing/2014/main" id="{01D4C313-6880-ADA7-825D-25214ED5F970}"/>
                  </a:ext>
                </a:extLst>
              </p:cNvPr>
              <p:cNvGrpSpPr/>
              <p:nvPr/>
            </p:nvGrpSpPr>
            <p:grpSpPr>
              <a:xfrm>
                <a:off x="28156159" y="12785672"/>
                <a:ext cx="1105069" cy="1578671"/>
                <a:chOff x="28156159" y="12785672"/>
                <a:chExt cx="1105069" cy="1578671"/>
              </a:xfrm>
              <a:noFill/>
            </p:grpSpPr>
            <p:sp>
              <p:nvSpPr>
                <p:cNvPr id="437" name="Freeform: Shape 436">
                  <a:extLst>
                    <a:ext uri="{FF2B5EF4-FFF2-40B4-BE49-F238E27FC236}">
                      <a16:creationId xmlns:a16="http://schemas.microsoft.com/office/drawing/2014/main" id="{4766906A-6573-A1DA-FCA7-99FE6F51AA84}"/>
                    </a:ext>
                  </a:extLst>
                </p:cNvPr>
                <p:cNvSpPr/>
                <p:nvPr/>
              </p:nvSpPr>
              <p:spPr>
                <a:xfrm>
                  <a:off x="28156159" y="12785672"/>
                  <a:ext cx="1105069" cy="1578671"/>
                </a:xfrm>
                <a:custGeom>
                  <a:avLst/>
                  <a:gdLst>
                    <a:gd name="connsiteX0" fmla="*/ 0 w 1105069"/>
                    <a:gd name="connsiteY0" fmla="*/ 0 h 1578671"/>
                    <a:gd name="connsiteX1" fmla="*/ 631469 w 1105069"/>
                    <a:gd name="connsiteY1" fmla="*/ 0 h 1578671"/>
                    <a:gd name="connsiteX2" fmla="*/ 1105070 w 1105069"/>
                    <a:gd name="connsiteY2" fmla="*/ 473601 h 1578671"/>
                    <a:gd name="connsiteX3" fmla="*/ 1105070 w 1105069"/>
                    <a:gd name="connsiteY3" fmla="*/ 1578671 h 1578671"/>
                    <a:gd name="connsiteX4" fmla="*/ 0 w 1105069"/>
                    <a:gd name="connsiteY4" fmla="*/ 1578671 h 1578671"/>
                    <a:gd name="connsiteX5" fmla="*/ 0 w 1105069"/>
                    <a:gd name="connsiteY5" fmla="*/ 0 h 157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5069" h="1578671">
                      <a:moveTo>
                        <a:pt x="0" y="0"/>
                      </a:moveTo>
                      <a:lnTo>
                        <a:pt x="631469" y="0"/>
                      </a:lnTo>
                      <a:lnTo>
                        <a:pt x="1105070" y="473601"/>
                      </a:lnTo>
                      <a:lnTo>
                        <a:pt x="1105070" y="1578671"/>
                      </a:lnTo>
                      <a:lnTo>
                        <a:pt x="0" y="1578671"/>
                      </a:lnTo>
                      <a:lnTo>
                        <a:pt x="0" y="0"/>
                      </a:lnTo>
                      <a:close/>
                    </a:path>
                  </a:pathLst>
                </a:custGeom>
                <a:noFill/>
                <a:ln w="15766" cap="flat">
                  <a:solidFill>
                    <a:srgbClr val="82B366"/>
                  </a:solid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5F30A59B-1D81-3343-9FC8-71FC425D4D33}"/>
                    </a:ext>
                  </a:extLst>
                </p:cNvPr>
                <p:cNvSpPr/>
                <p:nvPr/>
              </p:nvSpPr>
              <p:spPr>
                <a:xfrm>
                  <a:off x="28787627" y="12785672"/>
                  <a:ext cx="473601" cy="473601"/>
                </a:xfrm>
                <a:custGeom>
                  <a:avLst/>
                  <a:gdLst>
                    <a:gd name="connsiteX0" fmla="*/ 0 w 473601"/>
                    <a:gd name="connsiteY0" fmla="*/ 0 h 473601"/>
                    <a:gd name="connsiteX1" fmla="*/ 0 w 473601"/>
                    <a:gd name="connsiteY1" fmla="*/ 473601 h 473601"/>
                    <a:gd name="connsiteX2" fmla="*/ 473601 w 473601"/>
                    <a:gd name="connsiteY2" fmla="*/ 473601 h 473601"/>
                  </a:gdLst>
                  <a:ahLst/>
                  <a:cxnLst>
                    <a:cxn ang="0">
                      <a:pos x="connsiteX0" y="connsiteY0"/>
                    </a:cxn>
                    <a:cxn ang="0">
                      <a:pos x="connsiteX1" y="connsiteY1"/>
                    </a:cxn>
                    <a:cxn ang="0">
                      <a:pos x="connsiteX2" y="connsiteY2"/>
                    </a:cxn>
                  </a:cxnLst>
                  <a:rect l="l" t="t" r="r" b="b"/>
                  <a:pathLst>
                    <a:path w="473601" h="473601">
                      <a:moveTo>
                        <a:pt x="0" y="0"/>
                      </a:moveTo>
                      <a:lnTo>
                        <a:pt x="0" y="473601"/>
                      </a:lnTo>
                      <a:lnTo>
                        <a:pt x="473601" y="473601"/>
                      </a:lnTo>
                      <a:close/>
                    </a:path>
                  </a:pathLst>
                </a:custGeom>
                <a:noFill/>
                <a:ln w="15766"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F1F95299-3647-C534-6634-AFB59FA158DD}"/>
                    </a:ext>
                  </a:extLst>
                </p:cNvPr>
                <p:cNvSpPr/>
                <p:nvPr/>
              </p:nvSpPr>
              <p:spPr>
                <a:xfrm>
                  <a:off x="28787627" y="12785672"/>
                  <a:ext cx="473601" cy="473601"/>
                </a:xfrm>
                <a:custGeom>
                  <a:avLst/>
                  <a:gdLst>
                    <a:gd name="connsiteX0" fmla="*/ 0 w 473601"/>
                    <a:gd name="connsiteY0" fmla="*/ 0 h 473601"/>
                    <a:gd name="connsiteX1" fmla="*/ 0 w 473601"/>
                    <a:gd name="connsiteY1" fmla="*/ 473601 h 473601"/>
                    <a:gd name="connsiteX2" fmla="*/ 473601 w 473601"/>
                    <a:gd name="connsiteY2" fmla="*/ 473601 h 473601"/>
                  </a:gdLst>
                  <a:ahLst/>
                  <a:cxnLst>
                    <a:cxn ang="0">
                      <a:pos x="connsiteX0" y="connsiteY0"/>
                    </a:cxn>
                    <a:cxn ang="0">
                      <a:pos x="connsiteX1" y="connsiteY1"/>
                    </a:cxn>
                    <a:cxn ang="0">
                      <a:pos x="connsiteX2" y="connsiteY2"/>
                    </a:cxn>
                  </a:cxnLst>
                  <a:rect l="l" t="t" r="r" b="b"/>
                  <a:pathLst>
                    <a:path w="473601" h="473601">
                      <a:moveTo>
                        <a:pt x="0" y="0"/>
                      </a:moveTo>
                      <a:lnTo>
                        <a:pt x="0" y="473601"/>
                      </a:lnTo>
                      <a:lnTo>
                        <a:pt x="473601" y="473601"/>
                      </a:lnTo>
                    </a:path>
                  </a:pathLst>
                </a:custGeom>
                <a:noFill/>
                <a:ln w="15766" cap="flat">
                  <a:solidFill>
                    <a:srgbClr val="82B366"/>
                  </a:solidFill>
                  <a:prstDash val="solid"/>
                  <a:miter/>
                </a:ln>
              </p:spPr>
              <p:txBody>
                <a:bodyPr rtlCol="0" anchor="ctr"/>
                <a:lstStyle/>
                <a:p>
                  <a:endParaRPr lang="en-US"/>
                </a:p>
              </p:txBody>
            </p:sp>
          </p:grpSp>
          <p:pic>
            <p:nvPicPr>
              <p:cNvPr id="440" name="Picture 439">
                <a:extLst>
                  <a:ext uri="{FF2B5EF4-FFF2-40B4-BE49-F238E27FC236}">
                    <a16:creationId xmlns:a16="http://schemas.microsoft.com/office/drawing/2014/main" id="{A296327C-768C-21BB-0E16-D23F666AFC0E}"/>
                  </a:ext>
                </a:extLst>
              </p:cNvPr>
              <p:cNvPicPr>
                <a:picLocks noChangeAspect="1"/>
              </p:cNvPicPr>
              <p:nvPr/>
            </p:nvPicPr>
            <p:blipFill>
              <a:blip r:embed="rId17"/>
              <a:stretch>
                <a:fillRect/>
              </a:stretch>
            </p:blipFill>
            <p:spPr>
              <a:xfrm>
                <a:off x="28171946" y="13456607"/>
                <a:ext cx="1073496" cy="303894"/>
              </a:xfrm>
              <a:custGeom>
                <a:avLst/>
                <a:gdLst>
                  <a:gd name="connsiteX0" fmla="*/ 0 w 1073496"/>
                  <a:gd name="connsiteY0" fmla="*/ 0 h 303894"/>
                  <a:gd name="connsiteX1" fmla="*/ 1073496 w 1073496"/>
                  <a:gd name="connsiteY1" fmla="*/ 0 h 303894"/>
                  <a:gd name="connsiteX2" fmla="*/ 1073496 w 1073496"/>
                  <a:gd name="connsiteY2" fmla="*/ 303894 h 303894"/>
                  <a:gd name="connsiteX3" fmla="*/ 0 w 1073496"/>
                  <a:gd name="connsiteY3" fmla="*/ 303894 h 303894"/>
                </a:gdLst>
                <a:ahLst/>
                <a:cxnLst>
                  <a:cxn ang="0">
                    <a:pos x="connsiteX0" y="connsiteY0"/>
                  </a:cxn>
                  <a:cxn ang="0">
                    <a:pos x="connsiteX1" y="connsiteY1"/>
                  </a:cxn>
                  <a:cxn ang="0">
                    <a:pos x="connsiteX2" y="connsiteY2"/>
                  </a:cxn>
                  <a:cxn ang="0">
                    <a:pos x="connsiteX3" y="connsiteY3"/>
                  </a:cxn>
                </a:cxnLst>
                <a:rect l="l" t="t" r="r" b="b"/>
                <a:pathLst>
                  <a:path w="1073496" h="303894">
                    <a:moveTo>
                      <a:pt x="0" y="0"/>
                    </a:moveTo>
                    <a:lnTo>
                      <a:pt x="1073496" y="0"/>
                    </a:lnTo>
                    <a:lnTo>
                      <a:pt x="1073496" y="303894"/>
                    </a:lnTo>
                    <a:lnTo>
                      <a:pt x="0" y="303894"/>
                    </a:lnTo>
                    <a:close/>
                  </a:path>
                </a:pathLst>
              </a:custGeom>
            </p:spPr>
          </p:pic>
        </p:grpSp>
        <p:grpSp>
          <p:nvGrpSpPr>
            <p:cNvPr id="441" name="Graphic 9">
              <a:extLst>
                <a:ext uri="{FF2B5EF4-FFF2-40B4-BE49-F238E27FC236}">
                  <a16:creationId xmlns:a16="http://schemas.microsoft.com/office/drawing/2014/main" id="{5E3B8568-1DC1-170F-DA37-04A5FA69A4C4}"/>
                </a:ext>
              </a:extLst>
            </p:cNvPr>
            <p:cNvGrpSpPr/>
            <p:nvPr/>
          </p:nvGrpSpPr>
          <p:grpSpPr>
            <a:xfrm>
              <a:off x="27051089" y="12848818"/>
              <a:ext cx="1087388" cy="307840"/>
              <a:chOff x="27051089" y="12848818"/>
              <a:chExt cx="1087388" cy="307840"/>
            </a:xfrm>
          </p:grpSpPr>
          <p:grpSp>
            <p:nvGrpSpPr>
              <p:cNvPr id="442" name="Graphic 9">
                <a:extLst>
                  <a:ext uri="{FF2B5EF4-FFF2-40B4-BE49-F238E27FC236}">
                    <a16:creationId xmlns:a16="http://schemas.microsoft.com/office/drawing/2014/main" id="{596880BA-887D-B063-29A3-7237E6BDDA50}"/>
                  </a:ext>
                </a:extLst>
              </p:cNvPr>
              <p:cNvGrpSpPr/>
              <p:nvPr/>
            </p:nvGrpSpPr>
            <p:grpSpPr>
              <a:xfrm>
                <a:off x="27051089" y="13046152"/>
                <a:ext cx="1087388" cy="110506"/>
                <a:chOff x="27051089" y="13046152"/>
                <a:chExt cx="1087388" cy="110506"/>
              </a:xfrm>
            </p:grpSpPr>
            <p:sp>
              <p:nvSpPr>
                <p:cNvPr id="443" name="Freeform: Shape 442">
                  <a:extLst>
                    <a:ext uri="{FF2B5EF4-FFF2-40B4-BE49-F238E27FC236}">
                      <a16:creationId xmlns:a16="http://schemas.microsoft.com/office/drawing/2014/main" id="{92E40C9F-CD88-B990-1E43-EED8987A26B9}"/>
                    </a:ext>
                  </a:extLst>
                </p:cNvPr>
                <p:cNvSpPr/>
                <p:nvPr/>
              </p:nvSpPr>
              <p:spPr>
                <a:xfrm>
                  <a:off x="27051089" y="13101406"/>
                  <a:ext cx="1004508" cy="15786"/>
                </a:xfrm>
                <a:custGeom>
                  <a:avLst/>
                  <a:gdLst>
                    <a:gd name="connsiteX0" fmla="*/ 0 w 1004508"/>
                    <a:gd name="connsiteY0" fmla="*/ 0 h 15786"/>
                    <a:gd name="connsiteX1" fmla="*/ 1004509 w 1004508"/>
                    <a:gd name="connsiteY1" fmla="*/ 0 h 15786"/>
                  </a:gdLst>
                  <a:ahLst/>
                  <a:cxnLst>
                    <a:cxn ang="0">
                      <a:pos x="connsiteX0" y="connsiteY0"/>
                    </a:cxn>
                    <a:cxn ang="0">
                      <a:pos x="connsiteX1" y="connsiteY1"/>
                    </a:cxn>
                  </a:cxnLst>
                  <a:rect l="l" t="t" r="r" b="b"/>
                  <a:pathLst>
                    <a:path w="1004508" h="15786">
                      <a:moveTo>
                        <a:pt x="0" y="0"/>
                      </a:moveTo>
                      <a:lnTo>
                        <a:pt x="1004509" y="0"/>
                      </a:lnTo>
                    </a:path>
                  </a:pathLst>
                </a:custGeom>
                <a:noFill/>
                <a:ln w="15766" cap="flat">
                  <a:solidFill>
                    <a:srgbClr val="000000"/>
                  </a:solid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5AE744B8-9240-679E-BC16-ED8AB16C3D82}"/>
                    </a:ext>
                  </a:extLst>
                </p:cNvPr>
                <p:cNvSpPr/>
                <p:nvPr/>
              </p:nvSpPr>
              <p:spPr>
                <a:xfrm>
                  <a:off x="28027971" y="13046152"/>
                  <a:ext cx="110506" cy="110506"/>
                </a:xfrm>
                <a:custGeom>
                  <a:avLst/>
                  <a:gdLst>
                    <a:gd name="connsiteX0" fmla="*/ 110507 w 110506"/>
                    <a:gd name="connsiteY0" fmla="*/ 55253 h 110506"/>
                    <a:gd name="connsiteX1" fmla="*/ 0 w 110506"/>
                    <a:gd name="connsiteY1" fmla="*/ 110507 h 110506"/>
                    <a:gd name="connsiteX2" fmla="*/ 27627 w 110506"/>
                    <a:gd name="connsiteY2" fmla="*/ 55253 h 110506"/>
                    <a:gd name="connsiteX3" fmla="*/ 0 w 110506"/>
                    <a:gd name="connsiteY3" fmla="*/ 0 h 110506"/>
                  </a:gdLst>
                  <a:ahLst/>
                  <a:cxnLst>
                    <a:cxn ang="0">
                      <a:pos x="connsiteX0" y="connsiteY0"/>
                    </a:cxn>
                    <a:cxn ang="0">
                      <a:pos x="connsiteX1" y="connsiteY1"/>
                    </a:cxn>
                    <a:cxn ang="0">
                      <a:pos x="connsiteX2" y="connsiteY2"/>
                    </a:cxn>
                    <a:cxn ang="0">
                      <a:pos x="connsiteX3" y="connsiteY3"/>
                    </a:cxn>
                  </a:cxnLst>
                  <a:rect l="l" t="t" r="r" b="b"/>
                  <a:pathLst>
                    <a:path w="110506" h="110506">
                      <a:moveTo>
                        <a:pt x="110507" y="55253"/>
                      </a:moveTo>
                      <a:lnTo>
                        <a:pt x="0" y="110507"/>
                      </a:lnTo>
                      <a:lnTo>
                        <a:pt x="27627" y="55253"/>
                      </a:lnTo>
                      <a:lnTo>
                        <a:pt x="0" y="0"/>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445" name="Picture 444">
                <a:extLst>
                  <a:ext uri="{FF2B5EF4-FFF2-40B4-BE49-F238E27FC236}">
                    <a16:creationId xmlns:a16="http://schemas.microsoft.com/office/drawing/2014/main" id="{8151E69F-DB9D-379C-8BDD-7862CD203551}"/>
                  </a:ext>
                </a:extLst>
              </p:cNvPr>
              <p:cNvPicPr>
                <a:picLocks noChangeAspect="1"/>
              </p:cNvPicPr>
              <p:nvPr/>
            </p:nvPicPr>
            <p:blipFill>
              <a:blip r:embed="rId8"/>
              <a:stretch>
                <a:fillRect/>
              </a:stretch>
            </p:blipFill>
            <p:spPr>
              <a:xfrm>
                <a:off x="27469437" y="12848818"/>
                <a:ext cx="457814" cy="248640"/>
              </a:xfrm>
              <a:custGeom>
                <a:avLst/>
                <a:gdLst>
                  <a:gd name="connsiteX0" fmla="*/ 0 w 457814"/>
                  <a:gd name="connsiteY0" fmla="*/ 0 h 248640"/>
                  <a:gd name="connsiteX1" fmla="*/ 457815 w 457814"/>
                  <a:gd name="connsiteY1" fmla="*/ 0 h 248640"/>
                  <a:gd name="connsiteX2" fmla="*/ 457815 w 457814"/>
                  <a:gd name="connsiteY2" fmla="*/ 248641 h 248640"/>
                  <a:gd name="connsiteX3" fmla="*/ 0 w 457814"/>
                  <a:gd name="connsiteY3" fmla="*/ 248641 h 248640"/>
                </a:gdLst>
                <a:ahLst/>
                <a:cxnLst>
                  <a:cxn ang="0">
                    <a:pos x="connsiteX0" y="connsiteY0"/>
                  </a:cxn>
                  <a:cxn ang="0">
                    <a:pos x="connsiteX1" y="connsiteY1"/>
                  </a:cxn>
                  <a:cxn ang="0">
                    <a:pos x="connsiteX2" y="connsiteY2"/>
                  </a:cxn>
                  <a:cxn ang="0">
                    <a:pos x="connsiteX3" y="connsiteY3"/>
                  </a:cxn>
                </a:cxnLst>
                <a:rect l="l" t="t" r="r" b="b"/>
                <a:pathLst>
                  <a:path w="457814" h="248640">
                    <a:moveTo>
                      <a:pt x="0" y="0"/>
                    </a:moveTo>
                    <a:lnTo>
                      <a:pt x="457815" y="0"/>
                    </a:lnTo>
                    <a:lnTo>
                      <a:pt x="457815" y="248641"/>
                    </a:lnTo>
                    <a:lnTo>
                      <a:pt x="0" y="248641"/>
                    </a:lnTo>
                    <a:close/>
                  </a:path>
                </a:pathLst>
              </a:custGeom>
            </p:spPr>
          </p:pic>
        </p:grpSp>
        <p:grpSp>
          <p:nvGrpSpPr>
            <p:cNvPr id="446" name="Graphic 9">
              <a:extLst>
                <a:ext uri="{FF2B5EF4-FFF2-40B4-BE49-F238E27FC236}">
                  <a16:creationId xmlns:a16="http://schemas.microsoft.com/office/drawing/2014/main" id="{BE64FAAE-32BE-A21C-6E30-EFFF4DAE8351}"/>
                </a:ext>
              </a:extLst>
            </p:cNvPr>
            <p:cNvGrpSpPr/>
            <p:nvPr/>
          </p:nvGrpSpPr>
          <p:grpSpPr>
            <a:xfrm>
              <a:off x="26103886" y="7733924"/>
              <a:ext cx="947202" cy="323627"/>
              <a:chOff x="26103886" y="7733924"/>
              <a:chExt cx="947202" cy="323627"/>
            </a:xfrm>
            <a:noFill/>
          </p:grpSpPr>
          <p:sp>
            <p:nvSpPr>
              <p:cNvPr id="447" name="Freeform: Shape 446">
                <a:extLst>
                  <a:ext uri="{FF2B5EF4-FFF2-40B4-BE49-F238E27FC236}">
                    <a16:creationId xmlns:a16="http://schemas.microsoft.com/office/drawing/2014/main" id="{D514E6E3-9D54-7135-DEAF-ACA2E3A133F9}"/>
                  </a:ext>
                </a:extLst>
              </p:cNvPr>
              <p:cNvSpPr/>
              <p:nvPr/>
            </p:nvSpPr>
            <p:spPr>
              <a:xfrm>
                <a:off x="26103886" y="7733924"/>
                <a:ext cx="947202" cy="315734"/>
              </a:xfrm>
              <a:custGeom>
                <a:avLst/>
                <a:gdLst>
                  <a:gd name="connsiteX0" fmla="*/ 0 w 947202"/>
                  <a:gd name="connsiteY0" fmla="*/ 0 h 315734"/>
                  <a:gd name="connsiteX1" fmla="*/ 947203 w 947202"/>
                  <a:gd name="connsiteY1" fmla="*/ 0 h 315734"/>
                  <a:gd name="connsiteX2" fmla="*/ 947203 w 947202"/>
                  <a:gd name="connsiteY2" fmla="*/ 315734 h 315734"/>
                  <a:gd name="connsiteX3" fmla="*/ 0 w 947202"/>
                  <a:gd name="connsiteY3" fmla="*/ 315734 h 315734"/>
                </a:gdLst>
                <a:ahLst/>
                <a:cxnLst>
                  <a:cxn ang="0">
                    <a:pos x="connsiteX0" y="connsiteY0"/>
                  </a:cxn>
                  <a:cxn ang="0">
                    <a:pos x="connsiteX1" y="connsiteY1"/>
                  </a:cxn>
                  <a:cxn ang="0">
                    <a:pos x="connsiteX2" y="connsiteY2"/>
                  </a:cxn>
                  <a:cxn ang="0">
                    <a:pos x="connsiteX3" y="connsiteY3"/>
                  </a:cxn>
                </a:cxnLst>
                <a:rect l="l" t="t" r="r" b="b"/>
                <a:pathLst>
                  <a:path w="947202" h="315734">
                    <a:moveTo>
                      <a:pt x="0" y="0"/>
                    </a:moveTo>
                    <a:lnTo>
                      <a:pt x="947203" y="0"/>
                    </a:lnTo>
                    <a:lnTo>
                      <a:pt x="947203" y="315734"/>
                    </a:lnTo>
                    <a:lnTo>
                      <a:pt x="0" y="315734"/>
                    </a:lnTo>
                    <a:close/>
                  </a:path>
                </a:pathLst>
              </a:custGeom>
              <a:noFill/>
              <a:ln w="15766" cap="flat">
                <a:noFill/>
                <a:prstDash val="solid"/>
                <a:miter/>
              </a:ln>
            </p:spPr>
            <p:txBody>
              <a:bodyPr rtlCol="0" anchor="ctr"/>
              <a:lstStyle/>
              <a:p>
                <a:endParaRPr lang="en-US"/>
              </a:p>
            </p:txBody>
          </p:sp>
          <p:pic>
            <p:nvPicPr>
              <p:cNvPr id="448" name="Picture 447">
                <a:extLst>
                  <a:ext uri="{FF2B5EF4-FFF2-40B4-BE49-F238E27FC236}">
                    <a16:creationId xmlns:a16="http://schemas.microsoft.com/office/drawing/2014/main" id="{D46834BF-0F8A-21C3-B65A-DC045FC9046B}"/>
                  </a:ext>
                </a:extLst>
              </p:cNvPr>
              <p:cNvPicPr>
                <a:picLocks noChangeAspect="1"/>
              </p:cNvPicPr>
              <p:nvPr/>
            </p:nvPicPr>
            <p:blipFill>
              <a:blip r:embed="rId18"/>
              <a:stretch>
                <a:fillRect/>
              </a:stretch>
            </p:blipFill>
            <p:spPr>
              <a:xfrm>
                <a:off x="26119673" y="7789177"/>
                <a:ext cx="915629" cy="268374"/>
              </a:xfrm>
              <a:custGeom>
                <a:avLst/>
                <a:gdLst>
                  <a:gd name="connsiteX0" fmla="*/ 0 w 915629"/>
                  <a:gd name="connsiteY0" fmla="*/ 0 h 268374"/>
                  <a:gd name="connsiteX1" fmla="*/ 915629 w 915629"/>
                  <a:gd name="connsiteY1" fmla="*/ 0 h 268374"/>
                  <a:gd name="connsiteX2" fmla="*/ 915629 w 915629"/>
                  <a:gd name="connsiteY2" fmla="*/ 268374 h 268374"/>
                  <a:gd name="connsiteX3" fmla="*/ 0 w 915629"/>
                  <a:gd name="connsiteY3" fmla="*/ 268374 h 268374"/>
                </a:gdLst>
                <a:ahLst/>
                <a:cxnLst>
                  <a:cxn ang="0">
                    <a:pos x="connsiteX0" y="connsiteY0"/>
                  </a:cxn>
                  <a:cxn ang="0">
                    <a:pos x="connsiteX1" y="connsiteY1"/>
                  </a:cxn>
                  <a:cxn ang="0">
                    <a:pos x="connsiteX2" y="connsiteY2"/>
                  </a:cxn>
                  <a:cxn ang="0">
                    <a:pos x="connsiteX3" y="connsiteY3"/>
                  </a:cxn>
                </a:cxnLst>
                <a:rect l="l" t="t" r="r" b="b"/>
                <a:pathLst>
                  <a:path w="915629" h="268374">
                    <a:moveTo>
                      <a:pt x="0" y="0"/>
                    </a:moveTo>
                    <a:lnTo>
                      <a:pt x="915629" y="0"/>
                    </a:lnTo>
                    <a:lnTo>
                      <a:pt x="915629" y="268374"/>
                    </a:lnTo>
                    <a:lnTo>
                      <a:pt x="0" y="268374"/>
                    </a:lnTo>
                    <a:close/>
                  </a:path>
                </a:pathLst>
              </a:custGeom>
            </p:spPr>
          </p:pic>
        </p:grpSp>
        <p:grpSp>
          <p:nvGrpSpPr>
            <p:cNvPr id="449" name="Graphic 9">
              <a:extLst>
                <a:ext uri="{FF2B5EF4-FFF2-40B4-BE49-F238E27FC236}">
                  <a16:creationId xmlns:a16="http://schemas.microsoft.com/office/drawing/2014/main" id="{934D342E-4DFC-1F09-7BAD-245FE52FCA5B}"/>
                </a:ext>
              </a:extLst>
            </p:cNvPr>
            <p:cNvGrpSpPr/>
            <p:nvPr/>
          </p:nvGrpSpPr>
          <p:grpSpPr>
            <a:xfrm>
              <a:off x="23972680" y="12785672"/>
              <a:ext cx="1105069" cy="1578671"/>
              <a:chOff x="23972680" y="12785672"/>
              <a:chExt cx="1105069" cy="1578671"/>
            </a:xfrm>
            <a:noFill/>
          </p:grpSpPr>
          <p:grpSp>
            <p:nvGrpSpPr>
              <p:cNvPr id="450" name="Graphic 9">
                <a:extLst>
                  <a:ext uri="{FF2B5EF4-FFF2-40B4-BE49-F238E27FC236}">
                    <a16:creationId xmlns:a16="http://schemas.microsoft.com/office/drawing/2014/main" id="{2343BDBF-D9F1-6A42-C251-0DEF1A463D14}"/>
                  </a:ext>
                </a:extLst>
              </p:cNvPr>
              <p:cNvGrpSpPr/>
              <p:nvPr/>
            </p:nvGrpSpPr>
            <p:grpSpPr>
              <a:xfrm>
                <a:off x="23972680" y="12785672"/>
                <a:ext cx="1105069" cy="1578671"/>
                <a:chOff x="23972680" y="12785672"/>
                <a:chExt cx="1105069" cy="1578671"/>
              </a:xfrm>
              <a:noFill/>
            </p:grpSpPr>
            <p:sp>
              <p:nvSpPr>
                <p:cNvPr id="451" name="Freeform: Shape 450">
                  <a:extLst>
                    <a:ext uri="{FF2B5EF4-FFF2-40B4-BE49-F238E27FC236}">
                      <a16:creationId xmlns:a16="http://schemas.microsoft.com/office/drawing/2014/main" id="{CF8CA4E7-9A32-4CE9-F374-FEF16F70E592}"/>
                    </a:ext>
                  </a:extLst>
                </p:cNvPr>
                <p:cNvSpPr/>
                <p:nvPr/>
              </p:nvSpPr>
              <p:spPr>
                <a:xfrm>
                  <a:off x="23972680" y="12785672"/>
                  <a:ext cx="1105069" cy="1578671"/>
                </a:xfrm>
                <a:custGeom>
                  <a:avLst/>
                  <a:gdLst>
                    <a:gd name="connsiteX0" fmla="*/ 0 w 1105069"/>
                    <a:gd name="connsiteY0" fmla="*/ 0 h 1578671"/>
                    <a:gd name="connsiteX1" fmla="*/ 631469 w 1105069"/>
                    <a:gd name="connsiteY1" fmla="*/ 0 h 1578671"/>
                    <a:gd name="connsiteX2" fmla="*/ 1105070 w 1105069"/>
                    <a:gd name="connsiteY2" fmla="*/ 473601 h 1578671"/>
                    <a:gd name="connsiteX3" fmla="*/ 1105070 w 1105069"/>
                    <a:gd name="connsiteY3" fmla="*/ 1578671 h 1578671"/>
                    <a:gd name="connsiteX4" fmla="*/ 0 w 1105069"/>
                    <a:gd name="connsiteY4" fmla="*/ 1578671 h 1578671"/>
                    <a:gd name="connsiteX5" fmla="*/ 0 w 1105069"/>
                    <a:gd name="connsiteY5" fmla="*/ 0 h 157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5069" h="1578671">
                      <a:moveTo>
                        <a:pt x="0" y="0"/>
                      </a:moveTo>
                      <a:lnTo>
                        <a:pt x="631469" y="0"/>
                      </a:lnTo>
                      <a:lnTo>
                        <a:pt x="1105070" y="473601"/>
                      </a:lnTo>
                      <a:lnTo>
                        <a:pt x="1105070" y="1578671"/>
                      </a:lnTo>
                      <a:lnTo>
                        <a:pt x="0" y="1578671"/>
                      </a:lnTo>
                      <a:lnTo>
                        <a:pt x="0" y="0"/>
                      </a:lnTo>
                      <a:close/>
                    </a:path>
                  </a:pathLst>
                </a:custGeom>
                <a:noFill/>
                <a:ln w="15766" cap="flat">
                  <a:solidFill>
                    <a:srgbClr val="B85450"/>
                  </a:solid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748E603C-F5E1-6B78-0A9B-C8622B167372}"/>
                    </a:ext>
                  </a:extLst>
                </p:cNvPr>
                <p:cNvSpPr/>
                <p:nvPr/>
              </p:nvSpPr>
              <p:spPr>
                <a:xfrm>
                  <a:off x="24604149" y="12785672"/>
                  <a:ext cx="473601" cy="473601"/>
                </a:xfrm>
                <a:custGeom>
                  <a:avLst/>
                  <a:gdLst>
                    <a:gd name="connsiteX0" fmla="*/ 0 w 473601"/>
                    <a:gd name="connsiteY0" fmla="*/ 0 h 473601"/>
                    <a:gd name="connsiteX1" fmla="*/ 0 w 473601"/>
                    <a:gd name="connsiteY1" fmla="*/ 473601 h 473601"/>
                    <a:gd name="connsiteX2" fmla="*/ 473601 w 473601"/>
                    <a:gd name="connsiteY2" fmla="*/ 473601 h 473601"/>
                  </a:gdLst>
                  <a:ahLst/>
                  <a:cxnLst>
                    <a:cxn ang="0">
                      <a:pos x="connsiteX0" y="connsiteY0"/>
                    </a:cxn>
                    <a:cxn ang="0">
                      <a:pos x="connsiteX1" y="connsiteY1"/>
                    </a:cxn>
                    <a:cxn ang="0">
                      <a:pos x="connsiteX2" y="connsiteY2"/>
                    </a:cxn>
                  </a:cxnLst>
                  <a:rect l="l" t="t" r="r" b="b"/>
                  <a:pathLst>
                    <a:path w="473601" h="473601">
                      <a:moveTo>
                        <a:pt x="0" y="0"/>
                      </a:moveTo>
                      <a:lnTo>
                        <a:pt x="0" y="473601"/>
                      </a:lnTo>
                      <a:lnTo>
                        <a:pt x="473601" y="473601"/>
                      </a:lnTo>
                      <a:close/>
                    </a:path>
                  </a:pathLst>
                </a:custGeom>
                <a:noFill/>
                <a:ln w="15766"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FA24B01E-9D5C-9604-37D2-0465FED19DE7}"/>
                    </a:ext>
                  </a:extLst>
                </p:cNvPr>
                <p:cNvSpPr/>
                <p:nvPr/>
              </p:nvSpPr>
              <p:spPr>
                <a:xfrm>
                  <a:off x="24604149" y="12785672"/>
                  <a:ext cx="473601" cy="473601"/>
                </a:xfrm>
                <a:custGeom>
                  <a:avLst/>
                  <a:gdLst>
                    <a:gd name="connsiteX0" fmla="*/ 0 w 473601"/>
                    <a:gd name="connsiteY0" fmla="*/ 0 h 473601"/>
                    <a:gd name="connsiteX1" fmla="*/ 0 w 473601"/>
                    <a:gd name="connsiteY1" fmla="*/ 473601 h 473601"/>
                    <a:gd name="connsiteX2" fmla="*/ 473601 w 473601"/>
                    <a:gd name="connsiteY2" fmla="*/ 473601 h 473601"/>
                  </a:gdLst>
                  <a:ahLst/>
                  <a:cxnLst>
                    <a:cxn ang="0">
                      <a:pos x="connsiteX0" y="connsiteY0"/>
                    </a:cxn>
                    <a:cxn ang="0">
                      <a:pos x="connsiteX1" y="connsiteY1"/>
                    </a:cxn>
                    <a:cxn ang="0">
                      <a:pos x="connsiteX2" y="connsiteY2"/>
                    </a:cxn>
                  </a:cxnLst>
                  <a:rect l="l" t="t" r="r" b="b"/>
                  <a:pathLst>
                    <a:path w="473601" h="473601">
                      <a:moveTo>
                        <a:pt x="0" y="0"/>
                      </a:moveTo>
                      <a:lnTo>
                        <a:pt x="0" y="473601"/>
                      </a:lnTo>
                      <a:lnTo>
                        <a:pt x="473601" y="473601"/>
                      </a:lnTo>
                    </a:path>
                  </a:pathLst>
                </a:custGeom>
                <a:noFill/>
                <a:ln w="15766" cap="flat">
                  <a:solidFill>
                    <a:srgbClr val="B85450"/>
                  </a:solidFill>
                  <a:prstDash val="solid"/>
                  <a:miter/>
                </a:ln>
              </p:spPr>
              <p:txBody>
                <a:bodyPr rtlCol="0" anchor="ctr"/>
                <a:lstStyle/>
                <a:p>
                  <a:endParaRPr lang="en-US"/>
                </a:p>
              </p:txBody>
            </p:sp>
          </p:grpSp>
          <p:pic>
            <p:nvPicPr>
              <p:cNvPr id="454" name="Picture 453">
                <a:extLst>
                  <a:ext uri="{FF2B5EF4-FFF2-40B4-BE49-F238E27FC236}">
                    <a16:creationId xmlns:a16="http://schemas.microsoft.com/office/drawing/2014/main" id="{BA9B8DF0-87E3-70DE-24A2-E5E04D9F4F48}"/>
                  </a:ext>
                </a:extLst>
              </p:cNvPr>
              <p:cNvPicPr>
                <a:picLocks noChangeAspect="1"/>
              </p:cNvPicPr>
              <p:nvPr/>
            </p:nvPicPr>
            <p:blipFill>
              <a:blip r:embed="rId19"/>
              <a:stretch>
                <a:fillRect/>
              </a:stretch>
            </p:blipFill>
            <p:spPr>
              <a:xfrm>
                <a:off x="23988467" y="13456607"/>
                <a:ext cx="1073496" cy="303894"/>
              </a:xfrm>
              <a:custGeom>
                <a:avLst/>
                <a:gdLst>
                  <a:gd name="connsiteX0" fmla="*/ 0 w 1073496"/>
                  <a:gd name="connsiteY0" fmla="*/ 0 h 303894"/>
                  <a:gd name="connsiteX1" fmla="*/ 1073496 w 1073496"/>
                  <a:gd name="connsiteY1" fmla="*/ 0 h 303894"/>
                  <a:gd name="connsiteX2" fmla="*/ 1073496 w 1073496"/>
                  <a:gd name="connsiteY2" fmla="*/ 303894 h 303894"/>
                  <a:gd name="connsiteX3" fmla="*/ 0 w 1073496"/>
                  <a:gd name="connsiteY3" fmla="*/ 303894 h 303894"/>
                </a:gdLst>
                <a:ahLst/>
                <a:cxnLst>
                  <a:cxn ang="0">
                    <a:pos x="connsiteX0" y="connsiteY0"/>
                  </a:cxn>
                  <a:cxn ang="0">
                    <a:pos x="connsiteX1" y="connsiteY1"/>
                  </a:cxn>
                  <a:cxn ang="0">
                    <a:pos x="connsiteX2" y="connsiteY2"/>
                  </a:cxn>
                  <a:cxn ang="0">
                    <a:pos x="connsiteX3" y="connsiteY3"/>
                  </a:cxn>
                </a:cxnLst>
                <a:rect l="l" t="t" r="r" b="b"/>
                <a:pathLst>
                  <a:path w="1073496" h="303894">
                    <a:moveTo>
                      <a:pt x="0" y="0"/>
                    </a:moveTo>
                    <a:lnTo>
                      <a:pt x="1073496" y="0"/>
                    </a:lnTo>
                    <a:lnTo>
                      <a:pt x="1073496" y="303894"/>
                    </a:lnTo>
                    <a:lnTo>
                      <a:pt x="0" y="303894"/>
                    </a:lnTo>
                    <a:close/>
                  </a:path>
                </a:pathLst>
              </a:custGeom>
            </p:spPr>
          </p:pic>
        </p:grpSp>
        <p:grpSp>
          <p:nvGrpSpPr>
            <p:cNvPr id="455" name="Graphic 9">
              <a:extLst>
                <a:ext uri="{FF2B5EF4-FFF2-40B4-BE49-F238E27FC236}">
                  <a16:creationId xmlns:a16="http://schemas.microsoft.com/office/drawing/2014/main" id="{7E46C2B9-6AB0-3B29-708F-EC5554C3E447}"/>
                </a:ext>
              </a:extLst>
            </p:cNvPr>
            <p:cNvGrpSpPr/>
            <p:nvPr/>
          </p:nvGrpSpPr>
          <p:grpSpPr>
            <a:xfrm>
              <a:off x="26119673" y="14048609"/>
              <a:ext cx="947202" cy="323627"/>
              <a:chOff x="26119673" y="14048609"/>
              <a:chExt cx="947202" cy="323627"/>
            </a:xfrm>
            <a:noFill/>
          </p:grpSpPr>
          <p:sp>
            <p:nvSpPr>
              <p:cNvPr id="456" name="Freeform: Shape 455">
                <a:extLst>
                  <a:ext uri="{FF2B5EF4-FFF2-40B4-BE49-F238E27FC236}">
                    <a16:creationId xmlns:a16="http://schemas.microsoft.com/office/drawing/2014/main" id="{4DCC5B89-F01E-0ED1-4CBA-ADA5EF84BAB9}"/>
                  </a:ext>
                </a:extLst>
              </p:cNvPr>
              <p:cNvSpPr/>
              <p:nvPr/>
            </p:nvSpPr>
            <p:spPr>
              <a:xfrm>
                <a:off x="26119673" y="14048609"/>
                <a:ext cx="947202" cy="315734"/>
              </a:xfrm>
              <a:custGeom>
                <a:avLst/>
                <a:gdLst>
                  <a:gd name="connsiteX0" fmla="*/ 0 w 947202"/>
                  <a:gd name="connsiteY0" fmla="*/ 0 h 315734"/>
                  <a:gd name="connsiteX1" fmla="*/ 947203 w 947202"/>
                  <a:gd name="connsiteY1" fmla="*/ 0 h 315734"/>
                  <a:gd name="connsiteX2" fmla="*/ 947203 w 947202"/>
                  <a:gd name="connsiteY2" fmla="*/ 315734 h 315734"/>
                  <a:gd name="connsiteX3" fmla="*/ 0 w 947202"/>
                  <a:gd name="connsiteY3" fmla="*/ 315734 h 315734"/>
                </a:gdLst>
                <a:ahLst/>
                <a:cxnLst>
                  <a:cxn ang="0">
                    <a:pos x="connsiteX0" y="connsiteY0"/>
                  </a:cxn>
                  <a:cxn ang="0">
                    <a:pos x="connsiteX1" y="connsiteY1"/>
                  </a:cxn>
                  <a:cxn ang="0">
                    <a:pos x="connsiteX2" y="connsiteY2"/>
                  </a:cxn>
                  <a:cxn ang="0">
                    <a:pos x="connsiteX3" y="connsiteY3"/>
                  </a:cxn>
                </a:cxnLst>
                <a:rect l="l" t="t" r="r" b="b"/>
                <a:pathLst>
                  <a:path w="947202" h="315734">
                    <a:moveTo>
                      <a:pt x="0" y="0"/>
                    </a:moveTo>
                    <a:lnTo>
                      <a:pt x="947203" y="0"/>
                    </a:lnTo>
                    <a:lnTo>
                      <a:pt x="947203" y="315734"/>
                    </a:lnTo>
                    <a:lnTo>
                      <a:pt x="0" y="315734"/>
                    </a:lnTo>
                    <a:close/>
                  </a:path>
                </a:pathLst>
              </a:custGeom>
              <a:noFill/>
              <a:ln w="15766" cap="flat">
                <a:noFill/>
                <a:prstDash val="solid"/>
                <a:miter/>
              </a:ln>
            </p:spPr>
            <p:txBody>
              <a:bodyPr rtlCol="0" anchor="ctr"/>
              <a:lstStyle/>
              <a:p>
                <a:endParaRPr lang="en-US"/>
              </a:p>
            </p:txBody>
          </p:sp>
          <p:pic>
            <p:nvPicPr>
              <p:cNvPr id="457" name="Picture 456">
                <a:extLst>
                  <a:ext uri="{FF2B5EF4-FFF2-40B4-BE49-F238E27FC236}">
                    <a16:creationId xmlns:a16="http://schemas.microsoft.com/office/drawing/2014/main" id="{3A3AFDD4-0C11-AA0C-1172-687D731A6C60}"/>
                  </a:ext>
                </a:extLst>
              </p:cNvPr>
              <p:cNvPicPr>
                <a:picLocks noChangeAspect="1"/>
              </p:cNvPicPr>
              <p:nvPr/>
            </p:nvPicPr>
            <p:blipFill>
              <a:blip r:embed="rId20"/>
              <a:stretch>
                <a:fillRect/>
              </a:stretch>
            </p:blipFill>
            <p:spPr>
              <a:xfrm>
                <a:off x="26135460" y="14103862"/>
                <a:ext cx="915629" cy="268374"/>
              </a:xfrm>
              <a:custGeom>
                <a:avLst/>
                <a:gdLst>
                  <a:gd name="connsiteX0" fmla="*/ 0 w 915629"/>
                  <a:gd name="connsiteY0" fmla="*/ 0 h 268374"/>
                  <a:gd name="connsiteX1" fmla="*/ 915629 w 915629"/>
                  <a:gd name="connsiteY1" fmla="*/ 0 h 268374"/>
                  <a:gd name="connsiteX2" fmla="*/ 915629 w 915629"/>
                  <a:gd name="connsiteY2" fmla="*/ 268374 h 268374"/>
                  <a:gd name="connsiteX3" fmla="*/ 0 w 915629"/>
                  <a:gd name="connsiteY3" fmla="*/ 268374 h 268374"/>
                </a:gdLst>
                <a:ahLst/>
                <a:cxnLst>
                  <a:cxn ang="0">
                    <a:pos x="connsiteX0" y="connsiteY0"/>
                  </a:cxn>
                  <a:cxn ang="0">
                    <a:pos x="connsiteX1" y="connsiteY1"/>
                  </a:cxn>
                  <a:cxn ang="0">
                    <a:pos x="connsiteX2" y="connsiteY2"/>
                  </a:cxn>
                  <a:cxn ang="0">
                    <a:pos x="connsiteX3" y="connsiteY3"/>
                  </a:cxn>
                </a:cxnLst>
                <a:rect l="l" t="t" r="r" b="b"/>
                <a:pathLst>
                  <a:path w="915629" h="268374">
                    <a:moveTo>
                      <a:pt x="0" y="0"/>
                    </a:moveTo>
                    <a:lnTo>
                      <a:pt x="915629" y="0"/>
                    </a:lnTo>
                    <a:lnTo>
                      <a:pt x="915629" y="268374"/>
                    </a:lnTo>
                    <a:lnTo>
                      <a:pt x="0" y="268374"/>
                    </a:lnTo>
                    <a:close/>
                  </a:path>
                </a:pathLst>
              </a:custGeom>
            </p:spPr>
          </p:pic>
        </p:grpSp>
        <p:grpSp>
          <p:nvGrpSpPr>
            <p:cNvPr id="458" name="Graphic 9">
              <a:extLst>
                <a:ext uri="{FF2B5EF4-FFF2-40B4-BE49-F238E27FC236}">
                  <a16:creationId xmlns:a16="http://schemas.microsoft.com/office/drawing/2014/main" id="{E72F6D35-1FBE-733D-2BC5-72AF7E0E3B9C}"/>
                </a:ext>
              </a:extLst>
            </p:cNvPr>
            <p:cNvGrpSpPr/>
            <p:nvPr/>
          </p:nvGrpSpPr>
          <p:grpSpPr>
            <a:xfrm>
              <a:off x="25095431" y="13796021"/>
              <a:ext cx="929521" cy="314313"/>
              <a:chOff x="25095431" y="13796021"/>
              <a:chExt cx="929521" cy="314313"/>
            </a:xfrm>
          </p:grpSpPr>
          <p:grpSp>
            <p:nvGrpSpPr>
              <p:cNvPr id="459" name="Graphic 9">
                <a:extLst>
                  <a:ext uri="{FF2B5EF4-FFF2-40B4-BE49-F238E27FC236}">
                    <a16:creationId xmlns:a16="http://schemas.microsoft.com/office/drawing/2014/main" id="{E596EC5E-676A-ECA8-6E63-22D01251DCC1}"/>
                  </a:ext>
                </a:extLst>
              </p:cNvPr>
              <p:cNvGrpSpPr/>
              <p:nvPr/>
            </p:nvGrpSpPr>
            <p:grpSpPr>
              <a:xfrm>
                <a:off x="25095431" y="13999986"/>
                <a:ext cx="929521" cy="110348"/>
                <a:chOff x="25095431" y="13999986"/>
                <a:chExt cx="929521" cy="110348"/>
              </a:xfrm>
            </p:grpSpPr>
            <p:sp>
              <p:nvSpPr>
                <p:cNvPr id="460" name="Freeform: Shape 459">
                  <a:extLst>
                    <a:ext uri="{FF2B5EF4-FFF2-40B4-BE49-F238E27FC236}">
                      <a16:creationId xmlns:a16="http://schemas.microsoft.com/office/drawing/2014/main" id="{604150D8-9AE1-367A-89AE-8E5FEEA0380C}"/>
                    </a:ext>
                  </a:extLst>
                </p:cNvPr>
                <p:cNvSpPr/>
                <p:nvPr/>
              </p:nvSpPr>
              <p:spPr>
                <a:xfrm>
                  <a:off x="25178311" y="14048609"/>
                  <a:ext cx="846641" cy="6788"/>
                </a:xfrm>
                <a:custGeom>
                  <a:avLst/>
                  <a:gdLst>
                    <a:gd name="connsiteX0" fmla="*/ 846641 w 846641"/>
                    <a:gd name="connsiteY0" fmla="*/ 0 h 6788"/>
                    <a:gd name="connsiteX1" fmla="*/ 0 w 846641"/>
                    <a:gd name="connsiteY1" fmla="*/ 6788 h 6788"/>
                  </a:gdLst>
                  <a:ahLst/>
                  <a:cxnLst>
                    <a:cxn ang="0">
                      <a:pos x="connsiteX0" y="connsiteY0"/>
                    </a:cxn>
                    <a:cxn ang="0">
                      <a:pos x="connsiteX1" y="connsiteY1"/>
                    </a:cxn>
                  </a:cxnLst>
                  <a:rect l="l" t="t" r="r" b="b"/>
                  <a:pathLst>
                    <a:path w="846641" h="6788">
                      <a:moveTo>
                        <a:pt x="846641" y="0"/>
                      </a:moveTo>
                      <a:lnTo>
                        <a:pt x="0" y="6788"/>
                      </a:lnTo>
                    </a:path>
                  </a:pathLst>
                </a:custGeom>
                <a:noFill/>
                <a:ln w="15766" cap="flat">
                  <a:solidFill>
                    <a:srgbClr val="000000"/>
                  </a:solid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3B9853C8-5B94-218F-23A2-B3A6B983CF38}"/>
                    </a:ext>
                  </a:extLst>
                </p:cNvPr>
                <p:cNvSpPr/>
                <p:nvPr/>
              </p:nvSpPr>
              <p:spPr>
                <a:xfrm>
                  <a:off x="25095431" y="13999986"/>
                  <a:ext cx="110980" cy="110348"/>
                </a:xfrm>
                <a:custGeom>
                  <a:avLst/>
                  <a:gdLst>
                    <a:gd name="connsiteX0" fmla="*/ 0 w 110980"/>
                    <a:gd name="connsiteY0" fmla="*/ 56043 h 110348"/>
                    <a:gd name="connsiteX1" fmla="*/ 110033 w 110980"/>
                    <a:gd name="connsiteY1" fmla="*/ 0 h 110348"/>
                    <a:gd name="connsiteX2" fmla="*/ 82880 w 110980"/>
                    <a:gd name="connsiteY2" fmla="*/ 55411 h 110348"/>
                    <a:gd name="connsiteX3" fmla="*/ 110981 w 110980"/>
                    <a:gd name="connsiteY3" fmla="*/ 110349 h 110348"/>
                  </a:gdLst>
                  <a:ahLst/>
                  <a:cxnLst>
                    <a:cxn ang="0">
                      <a:pos x="connsiteX0" y="connsiteY0"/>
                    </a:cxn>
                    <a:cxn ang="0">
                      <a:pos x="connsiteX1" y="connsiteY1"/>
                    </a:cxn>
                    <a:cxn ang="0">
                      <a:pos x="connsiteX2" y="connsiteY2"/>
                    </a:cxn>
                    <a:cxn ang="0">
                      <a:pos x="connsiteX3" y="connsiteY3"/>
                    </a:cxn>
                  </a:cxnLst>
                  <a:rect l="l" t="t" r="r" b="b"/>
                  <a:pathLst>
                    <a:path w="110980" h="110348">
                      <a:moveTo>
                        <a:pt x="0" y="56043"/>
                      </a:moveTo>
                      <a:lnTo>
                        <a:pt x="110033" y="0"/>
                      </a:lnTo>
                      <a:lnTo>
                        <a:pt x="82880" y="55411"/>
                      </a:lnTo>
                      <a:lnTo>
                        <a:pt x="110981" y="110349"/>
                      </a:lnTo>
                      <a:close/>
                    </a:path>
                  </a:pathLst>
                </a:custGeom>
                <a:solidFill>
                  <a:srgbClr val="000000"/>
                </a:solidFill>
                <a:ln w="15766" cap="flat">
                  <a:solidFill>
                    <a:srgbClr val="000000"/>
                  </a:solidFill>
                  <a:prstDash val="solid"/>
                  <a:miter/>
                </a:ln>
              </p:spPr>
              <p:txBody>
                <a:bodyPr rtlCol="0" anchor="ctr"/>
                <a:lstStyle/>
                <a:p>
                  <a:endParaRPr lang="en-US"/>
                </a:p>
              </p:txBody>
            </p:sp>
          </p:grpSp>
          <p:pic>
            <p:nvPicPr>
              <p:cNvPr id="462" name="Picture 461">
                <a:extLst>
                  <a:ext uri="{FF2B5EF4-FFF2-40B4-BE49-F238E27FC236}">
                    <a16:creationId xmlns:a16="http://schemas.microsoft.com/office/drawing/2014/main" id="{DEE177A7-EF93-8476-87F1-6BBE3C07A784}"/>
                  </a:ext>
                </a:extLst>
              </p:cNvPr>
              <p:cNvPicPr>
                <a:picLocks noChangeAspect="1"/>
              </p:cNvPicPr>
              <p:nvPr/>
            </p:nvPicPr>
            <p:blipFill>
              <a:blip r:embed="rId8"/>
              <a:stretch>
                <a:fillRect/>
              </a:stretch>
            </p:blipFill>
            <p:spPr>
              <a:xfrm>
                <a:off x="25401378" y="13796021"/>
                <a:ext cx="457814" cy="248640"/>
              </a:xfrm>
              <a:custGeom>
                <a:avLst/>
                <a:gdLst>
                  <a:gd name="connsiteX0" fmla="*/ 0 w 457814"/>
                  <a:gd name="connsiteY0" fmla="*/ 0 h 248640"/>
                  <a:gd name="connsiteX1" fmla="*/ 457815 w 457814"/>
                  <a:gd name="connsiteY1" fmla="*/ 0 h 248640"/>
                  <a:gd name="connsiteX2" fmla="*/ 457815 w 457814"/>
                  <a:gd name="connsiteY2" fmla="*/ 248641 h 248640"/>
                  <a:gd name="connsiteX3" fmla="*/ 0 w 457814"/>
                  <a:gd name="connsiteY3" fmla="*/ 248641 h 248640"/>
                </a:gdLst>
                <a:ahLst/>
                <a:cxnLst>
                  <a:cxn ang="0">
                    <a:pos x="connsiteX0" y="connsiteY0"/>
                  </a:cxn>
                  <a:cxn ang="0">
                    <a:pos x="connsiteX1" y="connsiteY1"/>
                  </a:cxn>
                  <a:cxn ang="0">
                    <a:pos x="connsiteX2" y="connsiteY2"/>
                  </a:cxn>
                  <a:cxn ang="0">
                    <a:pos x="connsiteX3" y="connsiteY3"/>
                  </a:cxn>
                </a:cxnLst>
                <a:rect l="l" t="t" r="r" b="b"/>
                <a:pathLst>
                  <a:path w="457814" h="248640">
                    <a:moveTo>
                      <a:pt x="0" y="0"/>
                    </a:moveTo>
                    <a:lnTo>
                      <a:pt x="457815" y="0"/>
                    </a:lnTo>
                    <a:lnTo>
                      <a:pt x="457815" y="248641"/>
                    </a:lnTo>
                    <a:lnTo>
                      <a:pt x="0" y="248641"/>
                    </a:lnTo>
                    <a:close/>
                  </a:path>
                </a:pathLst>
              </a:custGeom>
            </p:spPr>
          </p:pic>
        </p:grpSp>
      </p:grpSp>
      <p:pic>
        <p:nvPicPr>
          <p:cNvPr id="471" name="Picture 470" descr="A screenshot of a computer program&#10;&#10;AI-generated content may be incorrect.">
            <a:extLst>
              <a:ext uri="{FF2B5EF4-FFF2-40B4-BE49-F238E27FC236}">
                <a16:creationId xmlns:a16="http://schemas.microsoft.com/office/drawing/2014/main" id="{1C61E923-5375-A408-BC7C-4226B741218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4394822" y="24659143"/>
            <a:ext cx="15174744" cy="9101284"/>
          </a:xfrm>
          <a:prstGeom prst="rect">
            <a:avLst/>
          </a:prstGeom>
        </p:spPr>
      </p:pic>
      <p:pic>
        <p:nvPicPr>
          <p:cNvPr id="7" name="Graphic 6">
            <a:extLst>
              <a:ext uri="{FF2B5EF4-FFF2-40B4-BE49-F238E27FC236}">
                <a16:creationId xmlns:a16="http://schemas.microsoft.com/office/drawing/2014/main" id="{867568D3-32EE-572D-49C4-4091053E8B09}"/>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3699666" y="16327749"/>
            <a:ext cx="5869900" cy="4785775"/>
          </a:xfrm>
          <a:prstGeom prst="rect">
            <a:avLst/>
          </a:prstGeom>
        </p:spPr>
      </p:pic>
      <p:pic>
        <p:nvPicPr>
          <p:cNvPr id="10" name="Graphic 9">
            <a:extLst>
              <a:ext uri="{FF2B5EF4-FFF2-40B4-BE49-F238E27FC236}">
                <a16:creationId xmlns:a16="http://schemas.microsoft.com/office/drawing/2014/main" id="{F933FF69-1523-81C1-F564-D4CECFCC16C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43100" y="17478631"/>
            <a:ext cx="12985826" cy="3427384"/>
          </a:xfrm>
          <a:prstGeom prst="rect">
            <a:avLst/>
          </a:prstGeom>
        </p:spPr>
      </p:pic>
      <p:pic>
        <p:nvPicPr>
          <p:cNvPr id="466" name="Picture 465" descr="A qr code with a blue and white square&#10;&#10;AI-generated content may be incorrect.">
            <a:extLst>
              <a:ext uri="{FF2B5EF4-FFF2-40B4-BE49-F238E27FC236}">
                <a16:creationId xmlns:a16="http://schemas.microsoft.com/office/drawing/2014/main" id="{4EA05C7A-80FE-FB39-85F0-5F83919E2E3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6638730" y="1869670"/>
            <a:ext cx="3709362" cy="3709362"/>
          </a:xfrm>
          <a:prstGeom prst="rect">
            <a:avLst/>
          </a:prstGeom>
        </p:spPr>
      </p:pic>
    </p:spTree>
    <p:extLst>
      <p:ext uri="{BB962C8B-B14F-4D97-AF65-F5344CB8AC3E}">
        <p14:creationId xmlns:p14="http://schemas.microsoft.com/office/powerpoint/2010/main" val="41858493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49DE18FE68D94689DCC7DD579C4EF0" ma:contentTypeVersion="16" ma:contentTypeDescription="Create a new document." ma:contentTypeScope="" ma:versionID="e52d70141043ec9c588ffa9b7f7c9975">
  <xsd:schema xmlns:xsd="http://www.w3.org/2001/XMLSchema" xmlns:xs="http://www.w3.org/2001/XMLSchema" xmlns:p="http://schemas.microsoft.com/office/2006/metadata/properties" xmlns:ns3="98308370-6f4a-45e1-b59a-ca21cb9bf23b" xmlns:ns4="64d1c91d-16bc-4799-b7d3-c3ab9694a124" targetNamespace="http://schemas.microsoft.com/office/2006/metadata/properties" ma:root="true" ma:fieldsID="98d1a08a7fbbc970bc314fdac52a21b1" ns3:_="" ns4:_="">
    <xsd:import namespace="98308370-6f4a-45e1-b59a-ca21cb9bf23b"/>
    <xsd:import namespace="64d1c91d-16bc-4799-b7d3-c3ab9694a12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DateTaken" minOccurs="0"/>
                <xsd:element ref="ns4:SharedWithUsers" minOccurs="0"/>
                <xsd:element ref="ns4:SharedWithDetails" minOccurs="0"/>
                <xsd:element ref="ns4:SharingHintHash"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308370-6f4a-45e1-b59a-ca21cb9bf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d1c91d-16bc-4799-b7d3-c3ab9694a12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8308370-6f4a-45e1-b59a-ca21cb9bf23b" xsi:nil="true"/>
  </documentManagement>
</p:properties>
</file>

<file path=customXml/itemProps1.xml><?xml version="1.0" encoding="utf-8"?>
<ds:datastoreItem xmlns:ds="http://schemas.openxmlformats.org/officeDocument/2006/customXml" ds:itemID="{CB26B352-1D4E-4F61-9EED-7CCEF96A99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308370-6f4a-45e1-b59a-ca21cb9bf23b"/>
    <ds:schemaRef ds:uri="64d1c91d-16bc-4799-b7d3-c3ab9694a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CB6872-45EA-4734-9BB8-3BFF85E0294C}">
  <ds:schemaRefs>
    <ds:schemaRef ds:uri="http://schemas.microsoft.com/sharepoint/v3/contenttype/forms"/>
  </ds:schemaRefs>
</ds:datastoreItem>
</file>

<file path=customXml/itemProps3.xml><?xml version="1.0" encoding="utf-8"?>
<ds:datastoreItem xmlns:ds="http://schemas.openxmlformats.org/officeDocument/2006/customXml" ds:itemID="{60D5C7E5-7438-4DD1-8D2F-56A08BEB0461}">
  <ds:schemaRefs>
    <ds:schemaRef ds:uri="http://schemas.microsoft.com/office/2006/documentManagement/types"/>
    <ds:schemaRef ds:uri="http://purl.org/dc/elements/1.1/"/>
    <ds:schemaRef ds:uri="98308370-6f4a-45e1-b59a-ca21cb9bf23b"/>
    <ds:schemaRef ds:uri="http://schemas.microsoft.com/office/infopath/2007/PartnerControls"/>
    <ds:schemaRef ds:uri="http://schemas.openxmlformats.org/package/2006/metadata/core-properties"/>
    <ds:schemaRef ds:uri="http://purl.org/dc/dcmitype/"/>
    <ds:schemaRef ds:uri="64d1c91d-16bc-4799-b7d3-c3ab9694a124"/>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1220</Words>
  <Application>Microsoft Office PowerPoint</Application>
  <PresentationFormat>Custom</PresentationFormat>
  <Paragraphs>126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Tahoma</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Wagner, Jan</dc:creator>
  <cp:lastModifiedBy>Küster, Alexander</cp:lastModifiedBy>
  <cp:revision>75</cp:revision>
  <dcterms:created xsi:type="dcterms:W3CDTF">2024-02-28T10:09:58Z</dcterms:created>
  <dcterms:modified xsi:type="dcterms:W3CDTF">2025-09-21T14:56:21Z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0x0101000D49DE18FE68D94689DCC7DD579C4EF0</vt:lpwstr>
  </property>
</Properties>
</file>