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</p:sldIdLst>
  <p:sldSz cx="12192000" cy="685800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  <p:cmAuthor id="2" name="作者" initials="A" lastIdx="0" clrIdx="1"/>
  <p:cmAuthor id="1" name="admin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DF82"/>
    <a:srgbClr val="FBFCFC"/>
    <a:srgbClr val="FDD862"/>
    <a:srgbClr val="DBB401"/>
    <a:srgbClr val="F5D501"/>
    <a:srgbClr val="FDE2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00" y="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39.xml"/><Relationship Id="rId7" Type="http://schemas.openxmlformats.org/officeDocument/2006/relationships/commentAuthors" Target="commentAuthors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7" Type="http://schemas.openxmlformats.org/officeDocument/2006/relationships/image" Target="../media/image1.png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63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62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2" Type="http://schemas.openxmlformats.org/officeDocument/2006/relationships/tags" Target="../tags/tag66.xml"/><Relationship Id="rId11" Type="http://schemas.openxmlformats.org/officeDocument/2006/relationships/tags" Target="../tags/tag65.xml"/><Relationship Id="rId10" Type="http://schemas.openxmlformats.org/officeDocument/2006/relationships/tags" Target="../tags/tag64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72.xml"/><Relationship Id="rId8" Type="http://schemas.openxmlformats.org/officeDocument/2006/relationships/tags" Target="../tags/tag71.xml"/><Relationship Id="rId7" Type="http://schemas.openxmlformats.org/officeDocument/2006/relationships/tags" Target="../tags/tag70.xml"/><Relationship Id="rId6" Type="http://schemas.openxmlformats.org/officeDocument/2006/relationships/tags" Target="../tags/tag69.xml"/><Relationship Id="rId5" Type="http://schemas.openxmlformats.org/officeDocument/2006/relationships/tags" Target="../tags/tag68.xml"/><Relationship Id="rId4" Type="http://schemas.openxmlformats.org/officeDocument/2006/relationships/image" Target="file:///C:\Users\1V994W2\PycharmProjects\PPT_Background_Generation/pic_temp/pic_sup.png" TargetMode="External"/><Relationship Id="rId3" Type="http://schemas.openxmlformats.org/officeDocument/2006/relationships/image" Target="../media/image6.png"/><Relationship Id="rId2" Type="http://schemas.openxmlformats.org/officeDocument/2006/relationships/tags" Target="../tags/tag67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76.xml"/><Relationship Id="rId8" Type="http://schemas.openxmlformats.org/officeDocument/2006/relationships/tags" Target="../tags/tag75.xml"/><Relationship Id="rId7" Type="http://schemas.openxmlformats.org/officeDocument/2006/relationships/image" Target="file:///C:\Users\1V994W2\PycharmProjects\PPT_Background_Generation/pic_temp/1_pic_quater_right_up.png" TargetMode="External"/><Relationship Id="rId6" Type="http://schemas.openxmlformats.org/officeDocument/2006/relationships/image" Target="../media/image3.png"/><Relationship Id="rId5" Type="http://schemas.openxmlformats.org/officeDocument/2006/relationships/tags" Target="../tags/tag74.xml"/><Relationship Id="rId4" Type="http://schemas.openxmlformats.org/officeDocument/2006/relationships/image" Target="file:///C:\Users\1V994W2\PycharmProjects\PPT_Background_Generation/pic_temp/0_pic_quater_left_up.png" TargetMode="External"/><Relationship Id="rId3" Type="http://schemas.openxmlformats.org/officeDocument/2006/relationships/image" Target="../media/image2.png"/><Relationship Id="rId2" Type="http://schemas.openxmlformats.org/officeDocument/2006/relationships/tags" Target="../tags/tag73.xml"/><Relationship Id="rId11" Type="http://schemas.openxmlformats.org/officeDocument/2006/relationships/tags" Target="../tags/tag78.xml"/><Relationship Id="rId10" Type="http://schemas.openxmlformats.org/officeDocument/2006/relationships/tags" Target="../tags/tag77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82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81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80.xml"/><Relationship Id="rId2" Type="http://schemas.openxmlformats.org/officeDocument/2006/relationships/tags" Target="../tags/tag79.xml"/><Relationship Id="rId13" Type="http://schemas.openxmlformats.org/officeDocument/2006/relationships/tags" Target="../tags/tag86.xml"/><Relationship Id="rId12" Type="http://schemas.openxmlformats.org/officeDocument/2006/relationships/tags" Target="../tags/tag85.xml"/><Relationship Id="rId11" Type="http://schemas.openxmlformats.org/officeDocument/2006/relationships/tags" Target="../tags/tag84.xml"/><Relationship Id="rId10" Type="http://schemas.openxmlformats.org/officeDocument/2006/relationships/tags" Target="../tags/tag83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92.xml"/><Relationship Id="rId8" Type="http://schemas.openxmlformats.org/officeDocument/2006/relationships/tags" Target="../tags/tag91.xml"/><Relationship Id="rId7" Type="http://schemas.openxmlformats.org/officeDocument/2006/relationships/tags" Target="../tags/tag90.xml"/><Relationship Id="rId6" Type="http://schemas.openxmlformats.org/officeDocument/2006/relationships/tags" Target="../tags/tag89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88.xml"/><Relationship Id="rId2" Type="http://schemas.openxmlformats.org/officeDocument/2006/relationships/tags" Target="../tags/tag87.xml"/><Relationship Id="rId11" Type="http://schemas.openxmlformats.org/officeDocument/2006/relationships/tags" Target="../tags/tag94.xml"/><Relationship Id="rId10" Type="http://schemas.openxmlformats.org/officeDocument/2006/relationships/tags" Target="../tags/tag93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00.xml"/><Relationship Id="rId8" Type="http://schemas.openxmlformats.org/officeDocument/2006/relationships/tags" Target="../tags/tag99.xml"/><Relationship Id="rId7" Type="http://schemas.openxmlformats.org/officeDocument/2006/relationships/tags" Target="../tags/tag98.xml"/><Relationship Id="rId6" Type="http://schemas.openxmlformats.org/officeDocument/2006/relationships/tags" Target="../tags/tag97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96.xml"/><Relationship Id="rId2" Type="http://schemas.openxmlformats.org/officeDocument/2006/relationships/tags" Target="../tags/tag95.xml"/><Relationship Id="rId11" Type="http://schemas.openxmlformats.org/officeDocument/2006/relationships/tags" Target="../tags/tag102.xml"/><Relationship Id="rId10" Type="http://schemas.openxmlformats.org/officeDocument/2006/relationships/tags" Target="../tags/tag101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06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05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04.xml"/><Relationship Id="rId2" Type="http://schemas.openxmlformats.org/officeDocument/2006/relationships/tags" Target="../tags/tag103.xml"/><Relationship Id="rId14" Type="http://schemas.openxmlformats.org/officeDocument/2006/relationships/tags" Target="../tags/tag111.xml"/><Relationship Id="rId13" Type="http://schemas.openxmlformats.org/officeDocument/2006/relationships/tags" Target="../tags/tag110.xml"/><Relationship Id="rId12" Type="http://schemas.openxmlformats.org/officeDocument/2006/relationships/tags" Target="../tags/tag109.xml"/><Relationship Id="rId11" Type="http://schemas.openxmlformats.org/officeDocument/2006/relationships/tags" Target="../tags/tag108.xml"/><Relationship Id="rId10" Type="http://schemas.openxmlformats.org/officeDocument/2006/relationships/tags" Target="../tags/tag107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15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114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113.xml"/><Relationship Id="rId2" Type="http://schemas.openxmlformats.org/officeDocument/2006/relationships/tags" Target="../tags/tag112.xml"/><Relationship Id="rId16" Type="http://schemas.openxmlformats.org/officeDocument/2006/relationships/tags" Target="../tags/tag122.xml"/><Relationship Id="rId15" Type="http://schemas.openxmlformats.org/officeDocument/2006/relationships/tags" Target="../tags/tag121.xml"/><Relationship Id="rId14" Type="http://schemas.openxmlformats.org/officeDocument/2006/relationships/tags" Target="../tags/tag120.xml"/><Relationship Id="rId13" Type="http://schemas.openxmlformats.org/officeDocument/2006/relationships/tags" Target="../tags/tag119.xml"/><Relationship Id="rId12" Type="http://schemas.openxmlformats.org/officeDocument/2006/relationships/tags" Target="../tags/tag118.xml"/><Relationship Id="rId11" Type="http://schemas.openxmlformats.org/officeDocument/2006/relationships/tags" Target="../tags/tag117.xml"/><Relationship Id="rId10" Type="http://schemas.openxmlformats.org/officeDocument/2006/relationships/tags" Target="../tags/tag116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7" Type="http://schemas.openxmlformats.org/officeDocument/2006/relationships/tags" Target="../tags/tag128.xml"/><Relationship Id="rId6" Type="http://schemas.openxmlformats.org/officeDocument/2006/relationships/tags" Target="../tags/tag127.xml"/><Relationship Id="rId5" Type="http://schemas.openxmlformats.org/officeDocument/2006/relationships/tags" Target="../tags/tag126.xml"/><Relationship Id="rId4" Type="http://schemas.openxmlformats.org/officeDocument/2006/relationships/tags" Target="../tags/tag125.xml"/><Relationship Id="rId3" Type="http://schemas.openxmlformats.org/officeDocument/2006/relationships/tags" Target="../tags/tag124.xml"/><Relationship Id="rId2" Type="http://schemas.openxmlformats.org/officeDocument/2006/relationships/tags" Target="../tags/tag123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8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4" Type="http://schemas.openxmlformats.org/officeDocument/2006/relationships/image" Target="../media/image4.png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19.xml"/><Relationship Id="rId8" Type="http://schemas.openxmlformats.org/officeDocument/2006/relationships/tags" Target="../tags/tag18.xml"/><Relationship Id="rId7" Type="http://schemas.openxmlformats.org/officeDocument/2006/relationships/tags" Target="../tags/tag17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image" Target="file:///C:\Users\1V994W2\PycharmProjects\PPT_Background_Generation/pic_temp/pic_half_right.png" TargetMode="External"/><Relationship Id="rId3" Type="http://schemas.openxmlformats.org/officeDocument/2006/relationships/image" Target="../media/image5.png"/><Relationship Id="rId2" Type="http://schemas.openxmlformats.org/officeDocument/2006/relationships/tags" Target="../tags/tag14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5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4" Type="http://schemas.openxmlformats.org/officeDocument/2006/relationships/tags" Target="../tags/tag22.xml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28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6" Type="http://schemas.openxmlformats.org/officeDocument/2006/relationships/tags" Target="../tags/tag36.xml"/><Relationship Id="rId15" Type="http://schemas.openxmlformats.org/officeDocument/2006/relationships/tags" Target="../tags/tag35.xml"/><Relationship Id="rId14" Type="http://schemas.openxmlformats.org/officeDocument/2006/relationships/tags" Target="../tags/tag34.xml"/><Relationship Id="rId13" Type="http://schemas.openxmlformats.org/officeDocument/2006/relationships/tags" Target="../tags/tag33.xml"/><Relationship Id="rId12" Type="http://schemas.openxmlformats.org/officeDocument/2006/relationships/tags" Target="../tags/tag32.xml"/><Relationship Id="rId11" Type="http://schemas.openxmlformats.org/officeDocument/2006/relationships/tags" Target="../tags/tag31.xml"/><Relationship Id="rId10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42.xml"/><Relationship Id="rId8" Type="http://schemas.openxmlformats.org/officeDocument/2006/relationships/tags" Target="../tags/tag41.xml"/><Relationship Id="rId7" Type="http://schemas.openxmlformats.org/officeDocument/2006/relationships/tags" Target="../tags/tag40.xml"/><Relationship Id="rId6" Type="http://schemas.openxmlformats.org/officeDocument/2006/relationships/tags" Target="../tags/tag39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49.xml"/><Relationship Id="rId8" Type="http://schemas.openxmlformats.org/officeDocument/2006/relationships/image" Target="file:///C:\Users\1V994W2\PycharmProjects\PPT_Background_Generation/pic_temp/1_pic_quater_right_up.png" TargetMode="External"/><Relationship Id="rId7" Type="http://schemas.openxmlformats.org/officeDocument/2006/relationships/image" Target="../media/image3.png"/><Relationship Id="rId6" Type="http://schemas.openxmlformats.org/officeDocument/2006/relationships/tags" Target="../tags/tag48.xml"/><Relationship Id="rId5" Type="http://schemas.openxmlformats.org/officeDocument/2006/relationships/image" Target="file:///C:\Users\1V994W2\PycharmProjects\PPT_Background_Generation/pic_temp/0_pic_quater_left_up.png" TargetMode="External"/><Relationship Id="rId4" Type="http://schemas.openxmlformats.org/officeDocument/2006/relationships/image" Target="../media/image2.png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4" Type="http://schemas.openxmlformats.org/officeDocument/2006/relationships/tags" Target="../tags/tag54.xml"/><Relationship Id="rId13" Type="http://schemas.openxmlformats.org/officeDocument/2006/relationships/tags" Target="../tags/tag53.xml"/><Relationship Id="rId12" Type="http://schemas.openxmlformats.org/officeDocument/2006/relationships/tags" Target="../tags/tag52.xml"/><Relationship Id="rId11" Type="http://schemas.openxmlformats.org/officeDocument/2006/relationships/tags" Target="../tags/tag51.xml"/><Relationship Id="rId10" Type="http://schemas.openxmlformats.org/officeDocument/2006/relationships/tags" Target="../tags/tag50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59.xml"/><Relationship Id="rId5" Type="http://schemas.openxmlformats.org/officeDocument/2006/relationships/tags" Target="../tags/tag58.xml"/><Relationship Id="rId4" Type="http://schemas.openxmlformats.org/officeDocument/2006/relationships/tags" Target="../tags/tag57.xml"/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 userDrawn="1"/>
        </p:nvSpPr>
        <p:spPr>
          <a:xfrm>
            <a:off x="19050" y="-19685"/>
            <a:ext cx="12172950" cy="687070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170" h="10820">
                <a:moveTo>
                  <a:pt x="0" y="0"/>
                </a:moveTo>
                <a:lnTo>
                  <a:pt x="19170" y="0"/>
                </a:lnTo>
                <a:lnTo>
                  <a:pt x="19170" y="7490"/>
                </a:lnTo>
                <a:lnTo>
                  <a:pt x="12813" y="7490"/>
                </a:lnTo>
                <a:lnTo>
                  <a:pt x="12813" y="10820"/>
                </a:lnTo>
                <a:lnTo>
                  <a:pt x="0" y="10820"/>
                </a:lnTo>
                <a:lnTo>
                  <a:pt x="0" y="0"/>
                </a:lnTo>
                <a:close/>
              </a:path>
            </a:pathLst>
          </a:custGeom>
          <a:solidFill>
            <a:srgbClr val="FBFCFC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2229742" y="2647331"/>
            <a:ext cx="4825366" cy="984018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800"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 hasCustomPrompt="1"/>
            <p:custDataLst>
              <p:tags r:id="rId6"/>
            </p:custDataLst>
          </p:nvPr>
        </p:nvSpPr>
        <p:spPr>
          <a:xfrm>
            <a:off x="2230438" y="3830987"/>
            <a:ext cx="4824670" cy="3168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800"/>
            </a:lvl1pPr>
          </a:lstStyle>
          <a:p>
            <a:pPr lvl="0"/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pic>
        <p:nvPicPr>
          <p:cNvPr id="13" name="图片 12" descr="图片2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0" y="-19685"/>
            <a:ext cx="12192000" cy="68776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>
            <p:custDataLst>
              <p:tags r:id="rId2"/>
            </p:custDataLst>
          </p:nvPr>
        </p:nvGrpSpPr>
        <p:grpSpPr>
          <a:xfrm>
            <a:off x="0" y="0"/>
            <a:ext cx="12192000" cy="682332"/>
            <a:chOff x="0" y="0"/>
            <a:chExt cx="12192000" cy="682332"/>
          </a:xfrm>
        </p:grpSpPr>
        <p:pic>
          <p:nvPicPr>
            <p:cNvPr id="8" name="图片 7"/>
            <p:cNvPicPr/>
            <p:nvPr userDrawn="1">
              <p:custDataLst>
                <p:tags r:id="rId3"/>
              </p:custDataLst>
            </p:nvPr>
          </p:nvPicPr>
          <p:blipFill>
            <a:blip r:embed="rId4" r:link="rId5" cstate="email"/>
            <a:stretch>
              <a:fillRect/>
            </a:stretch>
          </p:blipFill>
          <p:spPr>
            <a:xfrm>
              <a:off x="0" y="0"/>
              <a:ext cx="720090" cy="611299"/>
            </a:xfrm>
            <a:prstGeom prst="rect">
              <a:avLst/>
            </a:prstGeom>
          </p:spPr>
        </p:pic>
        <p:pic>
          <p:nvPicPr>
            <p:cNvPr id="6" name="图片 5"/>
            <p:cNvPicPr/>
            <p:nvPr userDrawn="1">
              <p:custDataLst>
                <p:tags r:id="rId6"/>
              </p:custDataLst>
            </p:nvPr>
          </p:nvPicPr>
          <p:blipFill>
            <a:blip r:embed="rId7" r:link="rId8" cstate="email"/>
            <a:stretch>
              <a:fillRect/>
            </a:stretch>
          </p:blipFill>
          <p:spPr>
            <a:xfrm>
              <a:off x="11471910" y="0"/>
              <a:ext cx="720090" cy="682332"/>
            </a:xfrm>
            <a:prstGeom prst="rect">
              <a:avLst/>
            </a:prstGeom>
          </p:spPr>
        </p:pic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2"/>
            </p:custDataLst>
          </p:nvPr>
        </p:nvSpPr>
        <p:spPr>
          <a:xfrm>
            <a:off x="669930" y="952508"/>
            <a:ext cx="10852237" cy="5388907"/>
          </a:xfrm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2" name="文本占位符 8"/>
          <p:cNvSpPr>
            <a:spLocks noGrp="1"/>
          </p:cNvSpPr>
          <p:nvPr>
            <p:ph type="body" sz="quarter" idx="13" hasCustomPrompt="1"/>
            <p:custDataLst>
              <p:tags r:id="rId8"/>
            </p:custDataLst>
          </p:nvPr>
        </p:nvSpPr>
        <p:spPr>
          <a:xfrm>
            <a:off x="2772305" y="3896603"/>
            <a:ext cx="4824670" cy="41081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800"/>
            </a:lvl1pPr>
          </a:lstStyle>
          <a:p>
            <a:pPr lvl="0"/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3" name="标题 12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2771610" y="2675467"/>
            <a:ext cx="4824670" cy="1083614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5400">
                <a:latin typeface="汉仪旗黑-85S" panose="00020600040101010101" pitchFamily="18" charset="-122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0" y="0"/>
            <a:ext cx="720090" cy="611505"/>
          </a:xfrm>
          <a:prstGeom prst="rect">
            <a:avLst/>
          </a:prstGeom>
        </p:spPr>
      </p:pic>
      <p:pic>
        <p:nvPicPr>
          <p:cNvPr id="6" name="图片 5"/>
          <p:cNvPicPr/>
          <p:nvPr userDrawn="1">
            <p:custDataLst>
              <p:tags r:id="rId5"/>
            </p:custDataLst>
          </p:nvPr>
        </p:nvPicPr>
        <p:blipFill>
          <a:blip r:embed="rId6" r:link="rId7" cstate="email"/>
          <a:stretch>
            <a:fillRect/>
          </a:stretch>
        </p:blipFill>
        <p:spPr>
          <a:xfrm>
            <a:off x="11471910" y="0"/>
            <a:ext cx="720090" cy="6826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342857" y="591820"/>
            <a:ext cx="10852237" cy="441964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412725" y="416839"/>
            <a:ext cx="11607851" cy="6250382"/>
          </a:xfrm>
          <a:prstGeom prst="rect">
            <a:avLst/>
          </a:prstGeom>
          <a:solidFill>
            <a:srgbClr val="FEDF82"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0" y="0"/>
            <a:ext cx="720090" cy="611505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11471910" y="0"/>
            <a:ext cx="720090" cy="6826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281600" y="1249200"/>
            <a:ext cx="9626400" cy="723600"/>
          </a:xfrm>
          <a:prstGeom prst="rect">
            <a:avLst/>
          </a:prstGeom>
        </p:spPr>
        <p:txBody>
          <a:bodyPr wrap="square" anchor="ctr">
            <a:normAutofit/>
          </a:bodyPr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1281113" y="2163600"/>
            <a:ext cx="9626600" cy="3445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4603" cy="6858000"/>
          </a:xfrm>
          <a:prstGeom prst="rect">
            <a:avLst/>
          </a:prstGeom>
          <a:gradFill>
            <a:gsLst>
              <a:gs pos="1000">
                <a:srgbClr val="FDE201">
                  <a:alpha val="0"/>
                </a:srgbClr>
              </a:gs>
              <a:gs pos="72000">
                <a:srgbClr val="FED101">
                  <a:alpha val="33000"/>
                </a:srgbClr>
              </a:gs>
              <a:gs pos="51000">
                <a:srgbClr val="FFC000">
                  <a:alpha val="28000"/>
                </a:srgbClr>
              </a:gs>
              <a:gs pos="100000">
                <a:srgbClr val="FDE201">
                  <a:alpha val="0"/>
                </a:srgbClr>
              </a:gs>
            </a:gsLst>
            <a:lin ang="16200000" scaled="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11471910" y="0"/>
            <a:ext cx="720090" cy="61129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  <a:prstGeom prst="rect">
            <a:avLst/>
          </a:prstGeom>
        </p:spPr>
        <p:txBody>
          <a:bodyPr wrap="square" anchor="ctr" anchorCtr="0">
            <a:normAutofit/>
          </a:bodyPr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465455"/>
            <a:ext cx="12192000" cy="2179955"/>
          </a:xfrm>
          <a:prstGeom prst="rect">
            <a:avLst/>
          </a:prstGeom>
          <a:solidFill>
            <a:srgbClr val="FEDF82">
              <a:alpha val="2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0" y="0"/>
            <a:ext cx="720090" cy="61150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12000" y="781200"/>
            <a:ext cx="10976400" cy="626400"/>
          </a:xfrm>
          <a:prstGeom prst="rect">
            <a:avLst/>
          </a:prstGeom>
        </p:spPr>
        <p:txBody>
          <a:bodyPr wrap="square" anchor="ctr">
            <a:normAutofit/>
          </a:bodyPr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612000" y="1659600"/>
            <a:ext cx="10975975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12775" y="2808000"/>
            <a:ext cx="109656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5028971"/>
            <a:ext cx="12192000" cy="182902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0" y="0"/>
            <a:ext cx="720090" cy="611505"/>
          </a:xfrm>
          <a:prstGeom prst="rect">
            <a:avLst/>
          </a:prstGeom>
        </p:spPr>
      </p:pic>
      <p:pic>
        <p:nvPicPr>
          <p:cNvPr id="8" name="图片 7"/>
          <p:cNvPicPr/>
          <p:nvPr userDrawn="1"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11471910" y="0"/>
            <a:ext cx="720090" cy="6826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04800" y="669600"/>
            <a:ext cx="10976400" cy="565200"/>
          </a:xfrm>
          <a:prstGeom prst="rect">
            <a:avLst/>
          </a:prstGeom>
        </p:spPr>
        <p:txBody>
          <a:bodyPr wrap="square" anchor="ctr" anchorCtr="0">
            <a:normAutofit/>
          </a:bodyPr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604837" y="1681200"/>
            <a:ext cx="109908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4"/>
            </p:custDataLst>
          </p:nvPr>
        </p:nvSpPr>
        <p:spPr>
          <a:xfrm>
            <a:off x="594000" y="5180400"/>
            <a:ext cx="110016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11471910" y="6246495"/>
            <a:ext cx="720090" cy="611505"/>
          </a:xfrm>
          <a:prstGeom prst="rect">
            <a:avLst/>
          </a:prstGeom>
        </p:spPr>
      </p:pic>
      <p:pic>
        <p:nvPicPr>
          <p:cNvPr id="10" name="图片 9"/>
          <p:cNvPicPr/>
          <p:nvPr userDrawn="1">
            <p:custDataLst>
              <p:tags r:id="rId6"/>
            </p:custDataLst>
          </p:nvPr>
        </p:nvPicPr>
        <p:blipFill>
          <a:blip r:embed="rId7" r:link="rId8" cstate="email"/>
          <a:stretch>
            <a:fillRect/>
          </a:stretch>
        </p:blipFill>
        <p:spPr>
          <a:xfrm>
            <a:off x="0" y="6175375"/>
            <a:ext cx="720090" cy="6826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79600" y="237600"/>
            <a:ext cx="11037600" cy="441964"/>
          </a:xfrm>
          <a:prstGeom prst="rect">
            <a:avLst/>
          </a:prstGeo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3"/>
            </p:custDataLst>
          </p:nvPr>
        </p:nvSpPr>
        <p:spPr>
          <a:xfrm>
            <a:off x="579600" y="1663200"/>
            <a:ext cx="53424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4"/>
            </p:custDataLst>
          </p:nvPr>
        </p:nvSpPr>
        <p:spPr>
          <a:xfrm>
            <a:off x="6242400" y="1663200"/>
            <a:ext cx="53676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5"/>
            </p:custDataLst>
          </p:nvPr>
        </p:nvSpPr>
        <p:spPr>
          <a:xfrm>
            <a:off x="572400" y="4816800"/>
            <a:ext cx="53424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6"/>
            </p:custDataLst>
          </p:nvPr>
        </p:nvSpPr>
        <p:spPr>
          <a:xfrm>
            <a:off x="6253200" y="4813200"/>
            <a:ext cx="53676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3691"/>
            <a:ext cx="12192000" cy="495061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  <a:prstGeom prst="rect">
            <a:avLst/>
          </a:prstGeom>
        </p:spPr>
        <p:txBody>
          <a:bodyPr wrap="square"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0" y="0"/>
            <a:ext cx="12192000" cy="682332"/>
            <a:chOff x="0" y="0"/>
            <a:chExt cx="12192000" cy="682332"/>
          </a:xfrm>
        </p:grpSpPr>
        <p:pic>
          <p:nvPicPr>
            <p:cNvPr id="8" name="图片 7"/>
            <p:cNvPicPr/>
            <p:nvPr userDrawn="1">
              <p:custDataLst>
                <p:tags r:id="rId3"/>
              </p:custDataLst>
            </p:nvPr>
          </p:nvPicPr>
          <p:blipFill>
            <a:blip r:embed="rId4" r:link="rId5" cstate="email"/>
            <a:stretch>
              <a:fillRect/>
            </a:stretch>
          </p:blipFill>
          <p:spPr>
            <a:xfrm>
              <a:off x="0" y="0"/>
              <a:ext cx="720090" cy="611299"/>
            </a:xfrm>
            <a:prstGeom prst="rect">
              <a:avLst/>
            </a:prstGeom>
          </p:spPr>
        </p:pic>
        <p:pic>
          <p:nvPicPr>
            <p:cNvPr id="7" name="图片 6"/>
            <p:cNvPicPr/>
            <p:nvPr userDrawn="1">
              <p:custDataLst>
                <p:tags r:id="rId6"/>
              </p:custDataLst>
            </p:nvPr>
          </p:nvPicPr>
          <p:blipFill>
            <a:blip r:embed="rId7" r:link="rId8" cstate="email"/>
            <a:stretch>
              <a:fillRect/>
            </a:stretch>
          </p:blipFill>
          <p:spPr>
            <a:xfrm>
              <a:off x="11471910" y="0"/>
              <a:ext cx="720090" cy="682332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69882" y="443234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0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DM_20240308123443_003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 rot="1860000">
            <a:off x="1136650" y="5703570"/>
            <a:ext cx="431800" cy="45529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 userDrawn="1">
            <p:custDataLst>
              <p:tags r:id="rId2"/>
            </p:custDataLst>
          </p:nvPr>
        </p:nvPicPr>
        <p:blipFill>
          <a:blip r:embed="rId3" r:link="rId4" cstate="email"/>
          <a:stretch>
            <a:fillRect/>
          </a:stretch>
        </p:blipFill>
        <p:spPr>
          <a:xfrm>
            <a:off x="8579555" y="1397000"/>
            <a:ext cx="3612445" cy="406400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 idx="14" hasCustomPrompt="1"/>
            <p:custDataLst>
              <p:tags r:id="rId8"/>
            </p:custDataLst>
          </p:nvPr>
        </p:nvSpPr>
        <p:spPr>
          <a:xfrm>
            <a:off x="2191067" y="2707006"/>
            <a:ext cx="5894070" cy="714375"/>
          </a:xfrm>
          <a:prstGeom prst="rect">
            <a:avLst/>
          </a:prstGeom>
        </p:spPr>
        <p:txBody>
          <a:bodyPr vert="horz" wrap="square" lIns="0" tIns="0" rIns="0" bIns="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Pts val="3200"/>
              <a:buNone/>
              <a:defRPr sz="3200" b="0" spc="300">
                <a:solidFill>
                  <a:schemeClr val="tx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/>
              <a:t>编辑标题</a:t>
            </a:r>
            <a:endParaRPr lang="zh-CN" altLang="en-US"/>
          </a:p>
        </p:txBody>
      </p:sp>
      <p:sp>
        <p:nvSpPr>
          <p:cNvPr id="2" name="副标题 1"/>
          <p:cNvSpPr>
            <a:spLocks noGrp="1"/>
          </p:cNvSpPr>
          <p:nvPr>
            <p:ph type="subTitle" idx="13" hasCustomPrompt="1"/>
            <p:custDataLst>
              <p:tags r:id="rId9"/>
            </p:custDataLst>
          </p:nvPr>
        </p:nvSpPr>
        <p:spPr>
          <a:xfrm>
            <a:off x="2191067" y="3592195"/>
            <a:ext cx="5894070" cy="749300"/>
          </a:xfrm>
        </p:spPr>
        <p:txBody>
          <a:bodyPr vert="horz" wrap="square" lIns="0" tIns="0" rIns="0" bIns="0"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Pts val="1600"/>
              <a:buFont typeface="Arial" panose="020B0604020202020204" pitchFamily="34" charset="0"/>
              <a:buNone/>
              <a:defRPr sz="1600" b="0" spc="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单击此处编辑副标题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 wrap="square"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>
            <p:custDataLst>
              <p:tags r:id="rId2"/>
            </p:custDataLst>
          </p:nvPr>
        </p:nvGrpSpPr>
        <p:grpSpPr>
          <a:xfrm>
            <a:off x="0" y="0"/>
            <a:ext cx="12192000" cy="682332"/>
            <a:chOff x="0" y="0"/>
            <a:chExt cx="12192000" cy="682332"/>
          </a:xfrm>
        </p:grpSpPr>
        <p:pic>
          <p:nvPicPr>
            <p:cNvPr id="11" name="图片 10"/>
            <p:cNvPicPr/>
            <p:nvPr userDrawn="1">
              <p:custDataLst>
                <p:tags r:id="rId3"/>
              </p:custDataLst>
            </p:nvPr>
          </p:nvPicPr>
          <p:blipFill>
            <a:blip r:embed="rId4" r:link="rId5" cstate="email"/>
            <a:stretch>
              <a:fillRect/>
            </a:stretch>
          </p:blipFill>
          <p:spPr>
            <a:xfrm>
              <a:off x="0" y="0"/>
              <a:ext cx="720090" cy="611299"/>
            </a:xfrm>
            <a:prstGeom prst="rect">
              <a:avLst/>
            </a:prstGeom>
          </p:spPr>
        </p:pic>
        <p:pic>
          <p:nvPicPr>
            <p:cNvPr id="10" name="图片 9"/>
            <p:cNvPicPr/>
            <p:nvPr userDrawn="1">
              <p:custDataLst>
                <p:tags r:id="rId6"/>
              </p:custDataLst>
            </p:nvPr>
          </p:nvPicPr>
          <p:blipFill>
            <a:blip r:embed="rId7" r:link="rId8" cstate="email"/>
            <a:stretch>
              <a:fillRect/>
            </a:stretch>
          </p:blipFill>
          <p:spPr>
            <a:xfrm>
              <a:off x="11471910" y="0"/>
              <a:ext cx="720090" cy="682332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69882" y="443234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10"/>
            </p:custDataLst>
          </p:nvPr>
        </p:nvSpPr>
        <p:spPr>
          <a:xfrm>
            <a:off x="669930" y="952508"/>
            <a:ext cx="5283242" cy="381003"/>
          </a:xfrm>
        </p:spPr>
        <p:txBody>
          <a:bodyPr wrap="square" lIns="90170" tIns="46990" rIns="90170" bIns="46990" anchor="ctr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1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2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3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 userDrawn="1">
            <p:custDataLst>
              <p:tags r:id="rId2"/>
            </p:custDataLst>
          </p:nvPr>
        </p:nvSpPr>
        <p:spPr>
          <a:xfrm>
            <a:off x="4878000" y="444500"/>
            <a:ext cx="7314000" cy="6858000"/>
          </a:xfrm>
          <a:custGeom>
            <a:avLst/>
            <a:gdLst>
              <a:gd name="connsiteX0" fmla="*/ 1714500 w 7314000"/>
              <a:gd name="connsiteY0" fmla="*/ 0 h 6858000"/>
              <a:gd name="connsiteX1" fmla="*/ 7314000 w 7314000"/>
              <a:gd name="connsiteY1" fmla="*/ 0 h 6858000"/>
              <a:gd name="connsiteX2" fmla="*/ 7314000 w 7314000"/>
              <a:gd name="connsiteY2" fmla="*/ 6858000 h 6858000"/>
              <a:gd name="connsiteX3" fmla="*/ 0 w 7314000"/>
              <a:gd name="connsiteY3" fmla="*/ 6858000 h 6858000"/>
              <a:gd name="connsiteX4" fmla="*/ 1714500 w 7314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4000" h="6858000">
                <a:moveTo>
                  <a:pt x="1714500" y="0"/>
                </a:moveTo>
                <a:lnTo>
                  <a:pt x="7314000" y="0"/>
                </a:lnTo>
                <a:lnTo>
                  <a:pt x="7314000" y="6858000"/>
                </a:lnTo>
                <a:lnTo>
                  <a:pt x="0" y="6858000"/>
                </a:lnTo>
                <a:lnTo>
                  <a:pt x="1714500" y="0"/>
                </a:lnTo>
                <a:close/>
              </a:path>
            </a:pathLst>
          </a:custGeom>
          <a:solidFill>
            <a:srgbClr val="FEDF82">
              <a:alpha val="35000"/>
            </a:srgbClr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pic>
        <p:nvPicPr>
          <p:cNvPr id="6" name="图片 5"/>
          <p:cNvPicPr/>
          <p:nvPr userDrawn="1">
            <p:custDataLst>
              <p:tags r:id="rId3"/>
            </p:custDataLst>
          </p:nvPr>
        </p:nvPicPr>
        <p:blipFill>
          <a:blip r:embed="rId4" r:link="rId5" cstate="email"/>
          <a:stretch>
            <a:fillRect/>
          </a:stretch>
        </p:blipFill>
        <p:spPr>
          <a:xfrm>
            <a:off x="11471910" y="6246700"/>
            <a:ext cx="720090" cy="61129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342857" y="59182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0" y="0"/>
            <a:ext cx="12192000" cy="682332"/>
            <a:chOff x="0" y="0"/>
            <a:chExt cx="12192000" cy="682332"/>
          </a:xfrm>
        </p:grpSpPr>
        <p:pic>
          <p:nvPicPr>
            <p:cNvPr id="9" name="图片 8"/>
            <p:cNvPicPr/>
            <p:nvPr userDrawn="1">
              <p:custDataLst>
                <p:tags r:id="rId3"/>
              </p:custDataLst>
            </p:nvPr>
          </p:nvPicPr>
          <p:blipFill>
            <a:blip r:embed="rId4" r:link="rId5" cstate="email"/>
            <a:stretch>
              <a:fillRect/>
            </a:stretch>
          </p:blipFill>
          <p:spPr>
            <a:xfrm>
              <a:off x="0" y="0"/>
              <a:ext cx="720090" cy="611299"/>
            </a:xfrm>
            <a:prstGeom prst="rect">
              <a:avLst/>
            </a:prstGeom>
          </p:spPr>
        </p:pic>
        <p:pic>
          <p:nvPicPr>
            <p:cNvPr id="8" name="图片 7"/>
            <p:cNvPicPr/>
            <p:nvPr userDrawn="1">
              <p:custDataLst>
                <p:tags r:id="rId6"/>
              </p:custDataLst>
            </p:nvPr>
          </p:nvPicPr>
          <p:blipFill>
            <a:blip r:embed="rId7" r:link="rId8" cstate="email"/>
            <a:stretch>
              <a:fillRect/>
            </a:stretch>
          </p:blipFill>
          <p:spPr>
            <a:xfrm>
              <a:off x="11471910" y="0"/>
              <a:ext cx="720090" cy="682332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69930" y="443234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0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1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wrap="square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  <a:prstGeom prst="rect">
            <a:avLst/>
          </a:prstGeom>
        </p:spPr>
        <p:txBody>
          <a:bodyPr vert="eaVert" wrap="square" lIns="90170" tIns="46990" rIns="90170" bIns="4699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 wrap="square">
            <a:normAutofit/>
          </a:bodyPr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1" Type="http://schemas.openxmlformats.org/officeDocument/2006/relationships/theme" Target="../theme/theme1.xml"/><Relationship Id="rId30" Type="http://schemas.openxmlformats.org/officeDocument/2006/relationships/image" Target="../media/image13.png"/><Relationship Id="rId3" Type="http://schemas.openxmlformats.org/officeDocument/2006/relationships/slideLayout" Target="../slideLayouts/slideLayout3.xml"/><Relationship Id="rId29" Type="http://schemas.openxmlformats.org/officeDocument/2006/relationships/image" Target="../media/image12.png"/><Relationship Id="rId28" Type="http://schemas.openxmlformats.org/officeDocument/2006/relationships/image" Target="../media/image11.png"/><Relationship Id="rId27" Type="http://schemas.openxmlformats.org/officeDocument/2006/relationships/image" Target="../media/image10.png"/><Relationship Id="rId26" Type="http://schemas.openxmlformats.org/officeDocument/2006/relationships/image" Target="../media/image9.png"/><Relationship Id="rId25" Type="http://schemas.openxmlformats.org/officeDocument/2006/relationships/tags" Target="../tags/tag133.xml"/><Relationship Id="rId24" Type="http://schemas.openxmlformats.org/officeDocument/2006/relationships/tags" Target="../tags/tag132.xml"/><Relationship Id="rId23" Type="http://schemas.openxmlformats.org/officeDocument/2006/relationships/tags" Target="../tags/tag131.xml"/><Relationship Id="rId22" Type="http://schemas.openxmlformats.org/officeDocument/2006/relationships/tags" Target="../tags/tag130.xml"/><Relationship Id="rId21" Type="http://schemas.openxmlformats.org/officeDocument/2006/relationships/tags" Target="../tags/tag129.xml"/><Relationship Id="rId20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7.png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DM_20240308123443_002"/>
          <p:cNvPicPr>
            <a:picLocks noChangeAspect="1"/>
          </p:cNvPicPr>
          <p:nvPr userDrawn="1"/>
        </p:nvPicPr>
        <p:blipFill>
          <a:blip r:embed="rId19">
            <a:alphaModFix amt="70000"/>
          </a:blip>
          <a:stretch>
            <a:fillRect/>
          </a:stretch>
        </p:blipFill>
        <p:spPr>
          <a:xfrm flipH="1">
            <a:off x="1199515" y="5500370"/>
            <a:ext cx="1967230" cy="2155825"/>
          </a:xfrm>
          <a:prstGeom prst="rect">
            <a:avLst/>
          </a:prstGeom>
        </p:spPr>
      </p:pic>
      <p:pic>
        <p:nvPicPr>
          <p:cNvPr id="11" name="图片 10" descr="DM_20240308121244_003"/>
          <p:cNvPicPr>
            <a:picLocks noChangeAspect="1"/>
          </p:cNvPicPr>
          <p:nvPr userDrawn="1"/>
        </p:nvPicPr>
        <p:blipFill>
          <a:blip r:embed="rId20">
            <a:alphaModFix amt="76000"/>
          </a:blip>
          <a:stretch>
            <a:fillRect/>
          </a:stretch>
        </p:blipFill>
        <p:spPr>
          <a:xfrm>
            <a:off x="11451590" y="5633085"/>
            <a:ext cx="980440" cy="1358900"/>
          </a:xfrm>
          <a:prstGeom prst="rect">
            <a:avLst/>
          </a:prstGeom>
        </p:spPr>
      </p:pic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 descr="DM_20240308122757_002"/>
          <p:cNvPicPr>
            <a:picLocks noChangeAspect="1"/>
          </p:cNvPicPr>
          <p:nvPr userDrawn="1"/>
        </p:nvPicPr>
        <p:blipFill>
          <a:blip r:embed="rId26">
            <a:alphaModFix amt="66000"/>
          </a:blip>
          <a:stretch>
            <a:fillRect/>
          </a:stretch>
        </p:blipFill>
        <p:spPr>
          <a:xfrm>
            <a:off x="0" y="5204460"/>
            <a:ext cx="2477770" cy="1653540"/>
          </a:xfrm>
          <a:prstGeom prst="rect">
            <a:avLst/>
          </a:prstGeom>
        </p:spPr>
      </p:pic>
      <p:pic>
        <p:nvPicPr>
          <p:cNvPr id="10" name="图片 9" descr="DM_20240308122757_004"/>
          <p:cNvPicPr>
            <a:picLocks noChangeAspect="1"/>
          </p:cNvPicPr>
          <p:nvPr userDrawn="1"/>
        </p:nvPicPr>
        <p:blipFill>
          <a:blip r:embed="rId27">
            <a:alphaModFix amt="80000"/>
          </a:blip>
          <a:stretch>
            <a:fillRect/>
          </a:stretch>
        </p:blipFill>
        <p:spPr>
          <a:xfrm flipH="1">
            <a:off x="10876280" y="5633085"/>
            <a:ext cx="1019175" cy="1548765"/>
          </a:xfrm>
          <a:prstGeom prst="rect">
            <a:avLst/>
          </a:prstGeom>
        </p:spPr>
      </p:pic>
      <p:pic>
        <p:nvPicPr>
          <p:cNvPr id="13" name="图片 12" descr="DM_20240308123151_001"/>
          <p:cNvPicPr>
            <a:picLocks noChangeAspect="1"/>
          </p:cNvPicPr>
          <p:nvPr userDrawn="1"/>
        </p:nvPicPr>
        <p:blipFill>
          <a:blip r:embed="rId28">
            <a:alphaModFix amt="44000"/>
          </a:blip>
          <a:stretch>
            <a:fillRect/>
          </a:stretch>
        </p:blipFill>
        <p:spPr>
          <a:xfrm>
            <a:off x="8898890" y="5923280"/>
            <a:ext cx="2552700" cy="934720"/>
          </a:xfrm>
          <a:prstGeom prst="rect">
            <a:avLst/>
          </a:prstGeom>
        </p:spPr>
      </p:pic>
      <p:pic>
        <p:nvPicPr>
          <p:cNvPr id="14" name="图片 13" descr="DM_20240308123151_004"/>
          <p:cNvPicPr>
            <a:picLocks noChangeAspect="1"/>
          </p:cNvPicPr>
          <p:nvPr userDrawn="1"/>
        </p:nvPicPr>
        <p:blipFill>
          <a:blip r:embed="rId29">
            <a:alphaModFix amt="77000"/>
          </a:blip>
          <a:stretch>
            <a:fillRect/>
          </a:stretch>
        </p:blipFill>
        <p:spPr>
          <a:xfrm rot="20700000">
            <a:off x="743585" y="5129530"/>
            <a:ext cx="325120" cy="469900"/>
          </a:xfrm>
          <a:prstGeom prst="rect">
            <a:avLst/>
          </a:prstGeom>
        </p:spPr>
      </p:pic>
      <p:sp>
        <p:nvSpPr>
          <p:cNvPr id="23" name="矩形 22"/>
          <p:cNvSpPr/>
          <p:nvPr userDrawn="1"/>
        </p:nvSpPr>
        <p:spPr>
          <a:xfrm>
            <a:off x="3073400" y="-1270"/>
            <a:ext cx="9121140" cy="450850"/>
          </a:xfrm>
          <a:prstGeom prst="rect">
            <a:avLst/>
          </a:prstGeom>
          <a:gradFill>
            <a:gsLst>
              <a:gs pos="1000">
                <a:schemeClr val="bg1"/>
              </a:gs>
              <a:gs pos="47000">
                <a:srgbClr val="FFC000">
                  <a:alpha val="61000"/>
                </a:srgbClr>
              </a:gs>
              <a:gs pos="100000">
                <a:srgbClr val="FFC000">
                  <a:alpha val="6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marL="457200" lvl="1" indent="457200" algn="ctr"/>
            <a:r>
              <a:rPr lang="en-US" altLang="zh-CN">
                <a:solidFill>
                  <a:schemeClr val="bg1"/>
                </a:solidFill>
                <a:uFillTx/>
                <a:latin typeface="方正字迹-龙吟体 简" panose="02000500000000000000" charset="-122"/>
                <a:ea typeface="方正字迹-龙吟体 简" panose="02000500000000000000" charset="-122"/>
                <a:cs typeface="方正字迹-龙吟体 简" panose="02000500000000000000" charset="-122"/>
              </a:rPr>
              <a:t>                           </a:t>
            </a:r>
            <a:r>
              <a:rPr lang="zh-CN" altLang="en-US">
                <a:solidFill>
                  <a:schemeClr val="bg1"/>
                </a:solidFill>
                <a:uFillTx/>
                <a:latin typeface="方正字迹-龙吟体 简" panose="02000500000000000000" charset="-122"/>
                <a:ea typeface="方正字迹-龙吟体 简" panose="02000500000000000000" charset="-122"/>
                <a:cs typeface="方正字迹-龙吟体 简" panose="02000500000000000000" charset="-122"/>
              </a:rPr>
              <a:t>“听音识谱”</a:t>
            </a:r>
            <a:r>
              <a:rPr lang="en-US" altLang="zh-CN">
                <a:solidFill>
                  <a:schemeClr val="bg1"/>
                </a:solidFill>
                <a:uFillTx/>
                <a:latin typeface="方正字迹-龙吟体 简" panose="02000500000000000000" charset="-122"/>
                <a:ea typeface="方正字迹-龙吟体 简" panose="02000500000000000000" charset="-122"/>
                <a:cs typeface="方正字迹-龙吟体 简" panose="02000500000000000000" charset="-122"/>
              </a:rPr>
              <a:t>——</a:t>
            </a:r>
            <a:r>
              <a:rPr lang="zh-CN" altLang="en-US">
                <a:solidFill>
                  <a:schemeClr val="bg1"/>
                </a:solidFill>
                <a:uFillTx/>
                <a:latin typeface="方正字迹-龙吟体 简" panose="02000500000000000000" charset="-122"/>
                <a:ea typeface="方正字迹-龙吟体 简" panose="02000500000000000000" charset="-122"/>
                <a:cs typeface="方正字迹-龙吟体 简" panose="02000500000000000000" charset="-122"/>
              </a:rPr>
              <a:t>基于智能音乐处理的乐谱自动生成软件</a:t>
            </a:r>
            <a:r>
              <a:rPr lang="en-US" altLang="zh-CN">
                <a:solidFill>
                  <a:schemeClr val="bg1"/>
                </a:solidFill>
                <a:uFillTx/>
                <a:latin typeface="方正字迹-龙吟体 简" panose="02000500000000000000" charset="-122"/>
                <a:ea typeface="方正字迹-龙吟体 简" panose="02000500000000000000" charset="-122"/>
                <a:cs typeface="方正字迹-龙吟体 简" panose="02000500000000000000" charset="-122"/>
              </a:rPr>
              <a:t>  </a:t>
            </a:r>
            <a:endParaRPr lang="en-US" altLang="zh-CN">
              <a:solidFill>
                <a:schemeClr val="bg1"/>
              </a:solidFill>
              <a:uFillTx/>
              <a:latin typeface="方正字迹-龙吟体 简" panose="02000500000000000000" charset="-122"/>
              <a:ea typeface="方正字迹-龙吟体 简" panose="02000500000000000000" charset="-122"/>
              <a:cs typeface="方正字迹-龙吟体 简" panose="02000500000000000000" charset="-122"/>
            </a:endParaRPr>
          </a:p>
        </p:txBody>
      </p:sp>
      <p:pic>
        <p:nvPicPr>
          <p:cNvPr id="24" name="图片 23" descr="DM_20240308123946_003"/>
          <p:cNvPicPr>
            <a:picLocks noChangeAspect="1"/>
          </p:cNvPicPr>
          <p:nvPr userDrawn="1"/>
        </p:nvPicPr>
        <p:blipFill>
          <a:blip r:embed="rId30"/>
          <a:stretch>
            <a:fillRect/>
          </a:stretch>
        </p:blipFill>
        <p:spPr>
          <a:xfrm>
            <a:off x="1548765" y="-197485"/>
            <a:ext cx="4267835" cy="89090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1800" b="1" u="none" strike="noStrike" kern="1200" cap="none" spc="200" normalizeH="0">
          <a:ln/>
          <a:solidFill>
            <a:srgbClr val="FFC000"/>
          </a:solidFill>
          <a:effectLst>
            <a:reflection blurRad="6350" stA="53000" endA="300" endPos="35500" dir="5400000" sy="-90000" algn="bl" rotWithShape="0"/>
          </a:effectLst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138.xml"/><Relationship Id="rId4" Type="http://schemas.openxmlformats.org/officeDocument/2006/relationships/tags" Target="../tags/tag137.xml"/><Relationship Id="rId3" Type="http://schemas.openxmlformats.org/officeDocument/2006/relationships/tags" Target="../tags/tag136.xml"/><Relationship Id="rId2" Type="http://schemas.openxmlformats.org/officeDocument/2006/relationships/tags" Target="../tags/tag135.xml"/><Relationship Id="rId1" Type="http://schemas.openxmlformats.org/officeDocument/2006/relationships/tags" Target="../tags/tag1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1"/>
            </p:custDataLst>
          </p:nvPr>
        </p:nvSpPr>
        <p:spPr>
          <a:xfrm>
            <a:off x="2332190" y="1940963"/>
            <a:ext cx="1520190" cy="5067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lIns="0" tIns="0" rIns="0" bIns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dist"/>
            <a:endParaRPr lang="en-US" altLang="zh-CN" sz="3200" b="1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9" name="文本框 5"/>
          <p:cNvSpPr txBox="1"/>
          <p:nvPr>
            <p:custDataLst>
              <p:tags r:id="rId2"/>
            </p:custDataLst>
          </p:nvPr>
        </p:nvSpPr>
        <p:spPr>
          <a:xfrm>
            <a:off x="2454110" y="1984778"/>
            <a:ext cx="1276350" cy="4191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>
              <a:lnSpc>
                <a:spcPct val="100000"/>
              </a:lnSpc>
            </a:pPr>
            <a:r>
              <a:rPr lang="en-US" altLang="zh-CN" sz="2800" b="1" spc="200" dirty="0">
                <a:solidFill>
                  <a:schemeClr val="l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202X</a:t>
            </a:r>
            <a:endParaRPr lang="en-US" altLang="zh-CN" sz="2800" b="1" spc="200" dirty="0">
              <a:solidFill>
                <a:schemeClr val="lt1"/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/>
          </a:bodyPr>
          <a:p>
            <a:r>
              <a:rPr lang="zh-CN" altLang="en-US" sz="5400" dirty="0">
                <a:solidFill>
                  <a:schemeClr val="accent1"/>
                </a:solidFill>
              </a:rPr>
              <a:t>品牌推广方案</a:t>
            </a:r>
            <a:endParaRPr lang="zh-CN" altLang="en-US" sz="5400" dirty="0">
              <a:solidFill>
                <a:schemeClr val="accent1"/>
              </a:solidFill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  <p:custDataLst>
              <p:tags r:id="rId4"/>
            </p:custDataLst>
          </p:nvPr>
        </p:nvSpPr>
        <p:spPr/>
        <p:txBody>
          <a:bodyPr>
            <a:normAutofit fontScale="80000"/>
          </a:bodyPr>
          <a:p>
            <a:r>
              <a:rPr lang="zh-CN" altLang="en-US" dirty="0">
                <a:solidFill>
                  <a:schemeClr val="dk1"/>
                </a:solidFill>
              </a:rPr>
              <a:t>单击此处添加副标题</a:t>
            </a:r>
            <a:endParaRPr lang="zh-CN" altLang="en-US" dirty="0">
              <a:solidFill>
                <a:schemeClr val="dk1"/>
              </a:solidFill>
            </a:endParaRPr>
          </a:p>
        </p:txBody>
      </p:sp>
    </p:spTree>
    <p:custDataLst>
      <p:tags r:id="rId5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03.xml><?xml version="1.0" encoding="utf-8"?>
<p:tagLst xmlns:p="http://schemas.openxmlformats.org/presentationml/2006/main">
  <p:tag name="KSO_WM_UNIT_TYPE" val="i"/>
  <p:tag name="KSO_WM_UNIT_SUBTYPE" val="h"/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6*i*0"/>
  <p:tag name="KSO_WM_UNIT_BK_DARK_LIGHT" val="2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12.xml><?xml version="1.0" encoding="utf-8"?>
<p:tagLst xmlns:p="http://schemas.openxmlformats.org/presentationml/2006/main">
  <p:tag name="KSO_WM_UNIT_TYPE" val="i"/>
  <p:tag name="KSO_WM_UNIT_SUBTYPE" val="h"/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7*i*0"/>
  <p:tag name="KSO_WM_UNIT_BK_DARK_LIGHT" val="2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23.xml><?xml version="1.0" encoding="utf-8"?>
<p:tagLst xmlns:p="http://schemas.openxmlformats.org/presentationml/2006/main">
  <p:tag name="KSO_WM_UNIT_TYPE" val="i"/>
  <p:tag name="KSO_WM_UNIT_SUBTYPE" val="h"/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8*i*0"/>
  <p:tag name="KSO_WM_UNIT_BK_DARK_LIGHT" val="2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4599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20204599"/>
  <p:tag name="KSO_WM_TEMPLATE_SUBCATEGORY" val="0"/>
  <p:tag name="KSO_WM_TEMPLATE_MASTER_TYPE" val="1"/>
  <p:tag name="KSO_WM_TEMPLATE_COLOR_TYPE" val="1"/>
  <p:tag name="KSO_WM_TEMPLATE_MASTER_THUMB_INDEX" val="12"/>
  <p:tag name="KSO_WM_TEMPLATE_THUMBS_INDEX" val="1、4、7、9、11、12、13、18、21、22、23、24、27、32、35、37、38、39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599_1*i*1"/>
  <p:tag name="KSO_WM_TEMPLATE_CATEGORY" val="custom"/>
  <p:tag name="KSO_WM_TEMPLATE_INDEX" val="20204599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599_1*i*2"/>
  <p:tag name="KSO_WM_TEMPLATE_CATEGORY" val="custom"/>
  <p:tag name="KSO_WM_TEMPLATE_INDEX" val="20204599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4"/>
  <p:tag name="KSO_WM_UNIT_TEXT_FILL_TYPE" val="1"/>
</p:tagLst>
</file>

<file path=ppt/tags/tag136.xml><?xml version="1.0" encoding="utf-8"?>
<p:tagLst xmlns:p="http://schemas.openxmlformats.org/presentationml/2006/main">
  <p:tag name="KSO_WM_UNIT_ISCONTENTSTITLE" val="0"/>
  <p:tag name="KSO_WM_UNIT_PRESET_TEXT" val="品牌推广方案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99_1*a*1"/>
  <p:tag name="KSO_WM_TEMPLATE_CATEGORY" val="custom"/>
  <p:tag name="KSO_WM_TEMPLATE_INDEX" val="20204599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37.xml><?xml version="1.0" encoding="utf-8"?>
<p:tagLst xmlns:p="http://schemas.openxmlformats.org/presentationml/2006/main">
  <p:tag name="KSO_WM_UNIT_ISCONTENTSTITLE" val="0"/>
  <p:tag name="KSO_WM_UNIT_PRESET_TEXT" val="单击此处添加副标题"/>
  <p:tag name="KSO_WM_UNIT_NOCLEAR" val="0"/>
  <p:tag name="KSO_WM_UNIT_VALUE" val="2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599_1*b*1"/>
  <p:tag name="KSO_WM_TEMPLATE_CATEGORY" val="custom"/>
  <p:tag name="KSO_WM_TEMPLATE_INDEX" val="20204599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38.xml><?xml version="1.0" encoding="utf-8"?>
<p:tagLst xmlns:p="http://schemas.openxmlformats.org/presentationml/2006/main">
  <p:tag name="KSO_WM_BEAUTIFY_FLAG" val="#wm#"/>
  <p:tag name="KSO_WM_TEMPLATE_SUBCATEGORY" val="0"/>
  <p:tag name="KSO_WM_SLIDE_ITEM_CNT" val="0"/>
  <p:tag name="KSO_WM_SLIDE_INDEX" val="1"/>
  <p:tag name="KSO_WM_TAG_VERSION" val="1.0"/>
  <p:tag name="KSO_WM_SLIDE_LAYOUT" val="a_b"/>
  <p:tag name="KSO_WM_SLIDE_LAYOUT_CNT" val="1_1"/>
  <p:tag name="KSO_WM_SLIDE_TYPE" val="title"/>
  <p:tag name="KSO_WM_SLIDE_SUBTYPE" val="pureTxt"/>
  <p:tag name="KSO_WM_TEMPLATE_MASTER_TYPE" val="1"/>
  <p:tag name="KSO_WM_TEMPLATE_COLOR_TYPE" val="1"/>
  <p:tag name="KSO_WM_TEMPLATE_CATEGORY" val="custom"/>
  <p:tag name="KSO_WM_TEMPLATE_INDEX" val="20204599"/>
  <p:tag name="KSO_WM_SLIDE_ID" val="custom20204599_1"/>
  <p:tag name="KSO_WM_TEMPLATE_MASTER_THUMB_INDEX" val="12"/>
  <p:tag name="KSO_WM_TEMPLATE_THUMBS_INDEX" val="1、4、7、9、11、12、13、18、21、22、23、24、27、32、35、37、38、39"/>
</p:tagLst>
</file>

<file path=ppt/tags/tag139.xml><?xml version="1.0" encoding="utf-8"?>
<p:tagLst xmlns:p="http://schemas.openxmlformats.org/presentationml/2006/main">
  <p:tag name="commondata" val="eyJoZGlkIjoiOWYyM2EzMmI2OWUzNTBmNDRjMGJlNDc1OTM0OTE2NjcifQ==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79.xml><?xml version="1.0" encoding="utf-8"?>
<p:tagLst xmlns:p="http://schemas.openxmlformats.org/presentationml/2006/main">
  <p:tag name="KSO_WM_UNIT_TYPE" val="i"/>
  <p:tag name="KSO_WM_UNIT_SUBTYPE" val="h"/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3*i*0"/>
  <p:tag name="KSO_WM_UNIT_BK_DARK_LIGHT" val="2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7.xml><?xml version="1.0" encoding="utf-8"?>
<p:tagLst xmlns:p="http://schemas.openxmlformats.org/presentationml/2006/main">
  <p:tag name="KSO_WM_UNIT_TYPE" val="i"/>
  <p:tag name="KSO_WM_UNIT_SUBTYPE" val="h"/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4*i*0"/>
  <p:tag name="KSO_WM_UNIT_BK_DARK_LIGHT" val="2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95.xml><?xml version="1.0" encoding="utf-8"?>
<p:tagLst xmlns:p="http://schemas.openxmlformats.org/presentationml/2006/main">
  <p:tag name="KSO_WM_UNIT_TYPE" val="i"/>
  <p:tag name="KSO_WM_UNIT_SUBTYPE" val="h"/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NDEX" val="0"/>
  <p:tag name="KSO_WM_UNIT_ID" val="_15*i*0"/>
  <p:tag name="KSO_WM_UNIT_BK_DARK_LIGHT" val="2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heme/theme1.xml><?xml version="1.0" encoding="utf-8"?>
<a:theme xmlns:a="http://schemas.openxmlformats.org/drawingml/2006/main" name="1_Office 主题​​">
  <a:themeElements>
    <a:clrScheme name="">
      <a:dk1>
        <a:srgbClr val="000000"/>
      </a:dk1>
      <a:lt1>
        <a:srgbClr val="FFFFFF"/>
      </a:lt1>
      <a:dk2>
        <a:srgbClr val="14181A"/>
      </a:dk2>
      <a:lt2>
        <a:srgbClr val="FBFCFC"/>
      </a:lt2>
      <a:accent1>
        <a:srgbClr val="407EB1"/>
      </a:accent1>
      <a:accent2>
        <a:srgbClr val="298085"/>
      </a:accent2>
      <a:accent3>
        <a:srgbClr val="39794E"/>
      </a:accent3>
      <a:accent4>
        <a:srgbClr val="65672E"/>
      </a:accent4>
      <a:accent5>
        <a:srgbClr val="98512B"/>
      </a:accent5>
      <a:accent6>
        <a:srgbClr val="B04046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WPS 演示</Application>
  <PresentationFormat>宽屏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1" baseType="lpstr">
      <vt:lpstr>Arial</vt:lpstr>
      <vt:lpstr>宋体</vt:lpstr>
      <vt:lpstr>Wingdings</vt:lpstr>
      <vt:lpstr>微软雅黑</vt:lpstr>
      <vt:lpstr>汉仪旗黑-85S</vt:lpstr>
      <vt:lpstr>黑体</vt:lpstr>
      <vt:lpstr>Arial Unicode MS</vt:lpstr>
      <vt:lpstr>Calibri</vt:lpstr>
      <vt:lpstr>华文行楷</vt:lpstr>
      <vt:lpstr>一生两人三餐四季</vt:lpstr>
      <vt:lpstr>方正龙爪简体</vt:lpstr>
      <vt:lpstr>方正龙爪繁体</vt:lpstr>
      <vt:lpstr>方正龙开胜行书 简</vt:lpstr>
      <vt:lpstr>方正字迹-龙吟体 简</vt:lpstr>
      <vt:lpstr>庞门正道标题体</vt:lpstr>
      <vt:lpstr>方正雅珠体简体</vt:lpstr>
      <vt:lpstr>方正雅珠体简繁</vt:lpstr>
      <vt:lpstr>方正黑隶简体</vt:lpstr>
      <vt:lpstr>方正黑变简体</vt:lpstr>
      <vt:lpstr>1_Office 主题​​</vt:lpstr>
      <vt:lpstr>品牌推广方案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惊蛰 彭</dc:creator>
  <cp:lastModifiedBy>Transparent</cp:lastModifiedBy>
  <cp:revision>7</cp:revision>
  <dcterms:created xsi:type="dcterms:W3CDTF">2024-03-08T02:18:00Z</dcterms:created>
  <dcterms:modified xsi:type="dcterms:W3CDTF">2024-03-08T05:41:41Z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31A10139F38D4EE49A7DF62BE860E1DA_12</vt:lpwstr>
  </property>
  <property fmtid="{D5CDD505-2E9C-101B-9397-08002B2CF9AE}" pid="3" name="KSOProductBuildVer">
    <vt:lpwstr>2052-12.1.0.16388</vt:lpwstr>
  </property>
</Properties>
</file>