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B510-FD19-3EFF-540A-15170E5D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B6AA2-BDC8-C1D9-8079-023241E8A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07B7C-830A-9DD0-4CF0-9F96A722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15DAC-50CC-D5C8-DBEE-2AB4606A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C5DFE-1DDA-CA24-D3C6-6F85A81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8C7B9-AA52-B545-9567-9DF16DFD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07BE3-693F-FBFA-937E-EDE21DAB2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DE04E-5BDE-6AC8-C529-5FABAD12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6B4D9-0090-1BB3-F1AB-56024FF6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BF16B-4875-4906-9337-7C39F29C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0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CDA28-6403-2AB0-84C9-7C06676F8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B5010-DD63-D7FE-8F29-24591806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27A83-0DC0-28B5-6DF4-ADB7F297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F9681-FEE3-07AE-7BF2-694BE94A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70521-6F29-C720-5E71-42ECE1F2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D3F68-A1D1-CAB6-4DD1-4BA34F19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C0B8-9718-F7CA-48A3-D8BB9D8C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ABE6-C58B-7206-C86B-7C485BCA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608E6-E29A-3BEF-4CCA-25D28E08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F8B9C-3F03-F297-5706-9D909AE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3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DF863-FCC3-E8D3-77F4-BA5D01C6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F2EB8-823F-1A09-8172-89D4431A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BE9EE-3275-1C87-C209-0CCE2BBF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D223E-9E89-B69D-9943-8DFB230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29789-AECF-6AAC-6EC2-21787E95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8BBEA-351F-4838-8EB2-4A559F31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57C49-29C7-ECF4-0962-BE29BB50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7E304-8666-8F21-C0F4-765D23D9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EC0C2-DF1D-E2AC-EDBD-110B2168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14E46-F4DF-37F1-A80A-4A1985B5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D7F0C-BB88-0151-C097-D1598176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7DF4B-C6E5-0E0E-7A24-892226C3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F2548-B4DB-2E94-D8A7-BAD27D49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5BCB2-F42C-BABA-5542-B3C78BB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3E338E-C3F3-1177-F50C-3F566C3A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9F4AF-A870-F77E-DE2E-D8CB5F214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853F4-BDBB-4E32-32EC-763B808D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B9AA0-1062-35CD-0C7B-088B70D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35F09E-F585-63C7-6B99-26A6E0A7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07461-7C02-D521-BF00-165A4DFB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316A5-0FDE-830A-438B-08BD5743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12D7DD-9432-00C5-7375-D7DAF688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ED8089-D881-A36C-091B-EFCF4A4B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5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135CF3-669A-DCE3-7BB5-788D5EF0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450E4-8D04-3182-1C8A-9D8C24D1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95716-FB39-62B7-712E-D4C08523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180B-F368-7796-8B64-0CDF40C9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59BE1-9620-5BD5-AA1D-C322AEDD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AFF0E-8B6B-A24E-437C-B0C930D2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A9792-28F1-3D31-EE8E-491564EC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00C02-566C-FF99-F58C-6DC263DD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0E058-DF52-468E-1BA7-0386B24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F534-AAF5-06A8-258F-C322A517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C7512-32E6-ABD6-A990-63DB7EF17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B0ADD-8568-B3B8-110C-646F37D4B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7BC75-0B84-B9DB-E65D-7F1D0E1C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1E7BF-3B66-703F-B9F0-C1E7DD11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7F8F8-008A-516C-D4AD-BDEF39C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E189B3-39F8-A27B-1F9C-69B47149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2242A-4EA7-E381-EE7F-E4C68EB0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81F47-42E9-30E5-5D70-9B9176EDE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9ED9B-E6FD-4F44-861A-CCFFAAFBA93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F00E5-CD06-51F1-3421-5981A6B34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0D45-D8E8-CFFE-7547-533670B93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D424B-CE3B-4A97-A2DE-EEC6497B5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A594-0027-33EE-4158-E8AAD3D45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36108-ABA1-3930-9D03-20B84187F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7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惊蛰 彭</dc:creator>
  <cp:lastModifiedBy>惊蛰 彭</cp:lastModifiedBy>
  <cp:revision>1</cp:revision>
  <dcterms:created xsi:type="dcterms:W3CDTF">2024-03-08T02:18:03Z</dcterms:created>
  <dcterms:modified xsi:type="dcterms:W3CDTF">2024-03-08T02:18:10Z</dcterms:modified>
</cp:coreProperties>
</file>