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2" name="作者" initials="A" lastIdx="0" clrIdx="1"/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51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formiddle2\\15\subject_holdright_64,126,17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229742" y="2647331"/>
            <a:ext cx="4825366" cy="984018"/>
          </a:xfrm>
        </p:spPr>
        <p:txBody>
          <a:bodyPr anchor="b">
            <a:normAutofit/>
          </a:bodyPr>
          <a:lstStyle>
            <a:lvl1pPr>
              <a:defRPr sz="480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230438" y="3830987"/>
            <a:ext cx="4824670" cy="31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772305" y="3896603"/>
            <a:ext cx="4824670" cy="4108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771610" y="2675467"/>
            <a:ext cx="4824670" cy="1083614"/>
          </a:xfrm>
        </p:spPr>
        <p:txBody>
          <a:bodyPr anchor="b">
            <a:noAutofit/>
          </a:bodyPr>
          <a:lstStyle>
            <a:lvl1pPr>
              <a:defRPr sz="540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46495"/>
            <a:ext cx="720090" cy="61150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375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482590"/>
            <a:ext cx="1619885" cy="13754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22570"/>
            <a:ext cx="1619885" cy="1535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191067" y="2707006"/>
            <a:ext cx="5894070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200"/>
              <a:buNone/>
              <a:defRPr sz="3200" b="0" spc="3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191067" y="3592195"/>
            <a:ext cx="5894070" cy="74930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332190" y="1940963"/>
            <a:ext cx="1520190" cy="506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>
            <p:custDataLst>
              <p:tags r:id="rId2"/>
            </p:custDataLst>
          </p:nvPr>
        </p:nvSpPr>
        <p:spPr>
          <a:xfrm>
            <a:off x="2454110" y="1984778"/>
            <a:ext cx="1276350" cy="41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202X</a:t>
            </a:r>
            <a:endParaRPr lang="en-US" altLang="zh-CN" sz="28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zh-CN" altLang="en-US" sz="5400" dirty="0">
                <a:solidFill>
                  <a:schemeClr val="accent1"/>
                </a:solidFill>
              </a:rPr>
              <a:t>品牌推广方案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dirty="0">
                <a:solidFill>
                  <a:schemeClr val="dk1"/>
                </a:solidFill>
              </a:rPr>
              <a:t>单击此处添加副标题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9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9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9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3、18、21、22、23、24、27、32、35、37、38、39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99_1*i*1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99_1*i*2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UNIT_ISCONTENTSTITLE" val="0"/>
  <p:tag name="KSO_WM_UNIT_PRESET_TEXT" val="品牌推广方案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99_1*a*1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99_1*b*1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599"/>
  <p:tag name="KSO_WM_SLIDE_ID" val="custom20204599_1"/>
  <p:tag name="KSO_WM_TEMPLATE_MASTER_THUMB_INDEX" val="12"/>
  <p:tag name="KSO_WM_TEMPLATE_THUMBS_INDEX" val="1、4、7、9、11、12、13、18、21、22、23、24、27、32、35、37、38、39"/>
</p:tagLst>
</file>

<file path=ppt/tags/tag151.xml><?xml version="1.0" encoding="utf-8"?>
<p:tagLst xmlns:p="http://schemas.openxmlformats.org/presentationml/2006/main">
  <p:tag name="commondata" val="eyJoZGlkIjoiOWYyM2EzMmI2OWUzNTBmNDRjMGJlNDc1OTM0OTE2Njc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4181A"/>
      </a:dk2>
      <a:lt2>
        <a:srgbClr val="FBFCFC"/>
      </a:lt2>
      <a:accent1>
        <a:srgbClr val="407EB1"/>
      </a:accent1>
      <a:accent2>
        <a:srgbClr val="298085"/>
      </a:accent2>
      <a:accent3>
        <a:srgbClr val="39794E"/>
      </a:accent3>
      <a:accent4>
        <a:srgbClr val="65672E"/>
      </a:accent4>
      <a:accent5>
        <a:srgbClr val="98512B"/>
      </a:accent5>
      <a:accent6>
        <a:srgbClr val="B0404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汉仪旗黑-85S</vt:lpstr>
      <vt:lpstr>黑体</vt:lpstr>
      <vt:lpstr>1_Office 主题​​</vt:lpstr>
      <vt:lpstr>品牌推广方案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惊蛰 彭</dc:creator>
  <cp:lastModifiedBy>Transparent</cp:lastModifiedBy>
  <cp:revision>2</cp:revision>
  <dcterms:created xsi:type="dcterms:W3CDTF">2024-03-08T02:18:00Z</dcterms:created>
  <dcterms:modified xsi:type="dcterms:W3CDTF">2024-03-08T02:38:22Z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31A10139F38D4EE49A7DF62BE860E1DA_12</vt:lpwstr>
  </property>
  <property fmtid="{D5CDD505-2E9C-101B-9397-08002B2CF9AE}" pid="3" name="KSOProductBuildVer">
    <vt:lpwstr>2052-12.1.0.16388</vt:lpwstr>
  </property>
</Properties>
</file>