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501" r:id="rId2"/>
    <p:sldId id="4503" r:id="rId3"/>
    <p:sldId id="4504" r:id="rId4"/>
    <p:sldId id="4526" r:id="rId5"/>
    <p:sldId id="4525" r:id="rId6"/>
    <p:sldId id="4528" r:id="rId7"/>
    <p:sldId id="4530" r:id="rId8"/>
    <p:sldId id="4529" r:id="rId9"/>
    <p:sldId id="4534" r:id="rId10"/>
    <p:sldId id="4533" r:id="rId11"/>
    <p:sldId id="4543" r:id="rId12"/>
    <p:sldId id="4535" r:id="rId13"/>
    <p:sldId id="4536" r:id="rId14"/>
    <p:sldId id="4539" r:id="rId15"/>
    <p:sldId id="4537" r:id="rId16"/>
    <p:sldId id="4538" r:id="rId17"/>
    <p:sldId id="4502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A4A3A4"/>
          </p15:clr>
        </p15:guide>
        <p15:guide id="2" pos="4050">
          <p15:clr>
            <a:srgbClr val="A4A3A4"/>
          </p15:clr>
        </p15:guide>
        <p15:guide id="3" pos="512">
          <p15:clr>
            <a:srgbClr val="A4A3A4"/>
          </p15:clr>
        </p15:guide>
        <p15:guide id="4" orient="horz" pos="4152">
          <p15:clr>
            <a:srgbClr val="A4A3A4"/>
          </p15:clr>
        </p15:guide>
        <p15:guide id="5" pos="7511">
          <p15:clr>
            <a:srgbClr val="A4A3A4"/>
          </p15:clr>
        </p15:guide>
        <p15:guide id="6" pos="6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4E5B"/>
    <a:srgbClr val="CA8F45"/>
    <a:srgbClr val="4BC1DD"/>
    <a:srgbClr val="58A9CC"/>
    <a:srgbClr val="0C2744"/>
    <a:srgbClr val="29ABE2"/>
    <a:srgbClr val="FFC000"/>
    <a:srgbClr val="5CBA46"/>
    <a:srgbClr val="009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103" d="100"/>
          <a:sy n="103" d="100"/>
        </p:scale>
        <p:origin x="76" y="100"/>
      </p:cViewPr>
      <p:guideLst>
        <p:guide orient="horz" pos="302"/>
        <p:guide pos="4050"/>
        <p:guide pos="512"/>
        <p:guide orient="horz" pos="4152"/>
        <p:guide pos="7511"/>
        <p:guide pos="6930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  <a:t>2023/11/26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2023/11/26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印品黑体" panose="00000500000000000000" pitchFamily="2" charset="-122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印品黑体" panose="00000500000000000000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2023/11/26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8.png"/><Relationship Id="rId3" Type="http://schemas.openxmlformats.org/officeDocument/2006/relationships/hyperlink" Target="file:///D:\&#25105;&#30340;&#25991;&#26723;\&#21548;&#38899;&#35782;&#35889;\&#36164;&#28304;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15.xml"/><Relationship Id="rId5" Type="http://schemas.openxmlformats.org/officeDocument/2006/relationships/slide" Target="slide13.xml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Relationship Id="rId1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file:///D:\&#25105;&#30340;&#25991;&#26723;\&#21548;&#38899;&#35782;&#35889;\&#20195;&#30721;\&#20048;&#22120;&#20998;&#31163;\output\&#30424;&#23612;&#35199;&#26519;%20-%20&#20877;&#35848;&#35760;&#24518;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file:///D:\&#25105;&#30340;&#25991;&#26723;\&#21548;&#38899;&#35782;&#35889;\&#20195;&#30721;\&#38899;&#39057;&#22788;&#29702;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hyperlink" Target="file:///D:\&#25105;&#30340;&#25991;&#26723;\&#21548;&#38899;&#35782;&#35889;\&#20195;&#30721;\&#38899;&#31526;&#35782;&#21035;&#21644;&#20048;&#35889;&#29983;&#25104;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hyperlink" Target="https://www.tiaozhanbei.net/d1713/kezhan/projects/10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54" y="0"/>
            <a:ext cx="12858044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12751" y="1775280"/>
            <a:ext cx="3172100" cy="3682092"/>
            <a:chOff x="2733675" y="398463"/>
            <a:chExt cx="3771901" cy="4378325"/>
          </a:xfrm>
        </p:grpSpPr>
        <p:sp>
          <p:nvSpPr>
            <p:cNvPr id="6" name="Freeform 6"/>
            <p:cNvSpPr/>
            <p:nvPr/>
          </p:nvSpPr>
          <p:spPr bwMode="auto">
            <a:xfrm>
              <a:off x="6338888" y="2403476"/>
              <a:ext cx="166688" cy="168275"/>
            </a:xfrm>
            <a:custGeom>
              <a:avLst/>
              <a:gdLst>
                <a:gd name="T0" fmla="*/ 75 w 105"/>
                <a:gd name="T1" fmla="*/ 0 h 106"/>
                <a:gd name="T2" fmla="*/ 30 w 105"/>
                <a:gd name="T3" fmla="*/ 0 h 106"/>
                <a:gd name="T4" fmla="*/ 0 w 105"/>
                <a:gd name="T5" fmla="*/ 106 h 106"/>
                <a:gd name="T6" fmla="*/ 105 w 105"/>
                <a:gd name="T7" fmla="*/ 106 h 106"/>
                <a:gd name="T8" fmla="*/ 75 w 105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6">
                  <a:moveTo>
                    <a:pt x="75" y="0"/>
                  </a:moveTo>
                  <a:lnTo>
                    <a:pt x="30" y="0"/>
                  </a:lnTo>
                  <a:lnTo>
                    <a:pt x="0" y="106"/>
                  </a:lnTo>
                  <a:lnTo>
                    <a:pt x="105" y="10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434138" y="2403476"/>
              <a:ext cx="71438" cy="168275"/>
            </a:xfrm>
            <a:custGeom>
              <a:avLst/>
              <a:gdLst>
                <a:gd name="T0" fmla="*/ 15 w 45"/>
                <a:gd name="T1" fmla="*/ 0 h 106"/>
                <a:gd name="T2" fmla="*/ 0 w 45"/>
                <a:gd name="T3" fmla="*/ 0 h 106"/>
                <a:gd name="T4" fmla="*/ 10 w 45"/>
                <a:gd name="T5" fmla="*/ 106 h 106"/>
                <a:gd name="T6" fmla="*/ 45 w 45"/>
                <a:gd name="T7" fmla="*/ 106 h 106"/>
                <a:gd name="T8" fmla="*/ 15 w 45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06">
                  <a:moveTo>
                    <a:pt x="15" y="0"/>
                  </a:moveTo>
                  <a:lnTo>
                    <a:pt x="0" y="0"/>
                  </a:lnTo>
                  <a:lnTo>
                    <a:pt x="10" y="106"/>
                  </a:lnTo>
                  <a:lnTo>
                    <a:pt x="45" y="1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338888" y="2571751"/>
              <a:ext cx="166688" cy="197326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450013" y="2571751"/>
              <a:ext cx="55563" cy="1973263"/>
            </a:xfrm>
            <a:prstGeom prst="rect">
              <a:avLst/>
            </a:prstGeom>
            <a:solidFill>
              <a:srgbClr val="FF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386513" y="2300288"/>
              <a:ext cx="71438" cy="103188"/>
            </a:xfrm>
            <a:custGeom>
              <a:avLst/>
              <a:gdLst>
                <a:gd name="T0" fmla="*/ 45 w 45"/>
                <a:gd name="T1" fmla="*/ 65 h 65"/>
                <a:gd name="T2" fmla="*/ 20 w 45"/>
                <a:gd name="T3" fmla="*/ 0 h 65"/>
                <a:gd name="T4" fmla="*/ 0 w 45"/>
                <a:gd name="T5" fmla="*/ 65 h 65"/>
                <a:gd name="T6" fmla="*/ 45 w 45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5">
                  <a:moveTo>
                    <a:pt x="45" y="65"/>
                  </a:moveTo>
                  <a:lnTo>
                    <a:pt x="20" y="0"/>
                  </a:lnTo>
                  <a:lnTo>
                    <a:pt x="0" y="65"/>
                  </a:lnTo>
                  <a:lnTo>
                    <a:pt x="45" y="65"/>
                  </a:lnTo>
                  <a:close/>
                </a:path>
              </a:pathLst>
            </a:cu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418263" y="2300288"/>
              <a:ext cx="39688" cy="103188"/>
            </a:xfrm>
            <a:custGeom>
              <a:avLst/>
              <a:gdLst>
                <a:gd name="T0" fmla="*/ 25 w 25"/>
                <a:gd name="T1" fmla="*/ 65 h 65"/>
                <a:gd name="T2" fmla="*/ 0 w 25"/>
                <a:gd name="T3" fmla="*/ 0 h 65"/>
                <a:gd name="T4" fmla="*/ 10 w 25"/>
                <a:gd name="T5" fmla="*/ 65 h 65"/>
                <a:gd name="T6" fmla="*/ 25 w 25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5">
                  <a:moveTo>
                    <a:pt x="25" y="65"/>
                  </a:moveTo>
                  <a:lnTo>
                    <a:pt x="0" y="0"/>
                  </a:lnTo>
                  <a:lnTo>
                    <a:pt x="10" y="65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13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338888" y="4545013"/>
              <a:ext cx="166688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450013" y="4545013"/>
              <a:ext cx="55563" cy="952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338888" y="4640263"/>
              <a:ext cx="166688" cy="136525"/>
            </a:xfrm>
            <a:custGeom>
              <a:avLst/>
              <a:gdLst>
                <a:gd name="T0" fmla="*/ 21 w 21"/>
                <a:gd name="T1" fmla="*/ 6 h 17"/>
                <a:gd name="T2" fmla="*/ 18 w 21"/>
                <a:gd name="T3" fmla="*/ 14 h 17"/>
                <a:gd name="T4" fmla="*/ 10 w 21"/>
                <a:gd name="T5" fmla="*/ 17 h 17"/>
                <a:gd name="T6" fmla="*/ 10 w 21"/>
                <a:gd name="T7" fmla="*/ 17 h 17"/>
                <a:gd name="T8" fmla="*/ 3 w 21"/>
                <a:gd name="T9" fmla="*/ 14 h 17"/>
                <a:gd name="T10" fmla="*/ 0 w 21"/>
                <a:gd name="T11" fmla="*/ 6 h 17"/>
                <a:gd name="T12" fmla="*/ 0 w 21"/>
                <a:gd name="T13" fmla="*/ 0 h 17"/>
                <a:gd name="T14" fmla="*/ 21 w 21"/>
                <a:gd name="T15" fmla="*/ 0 h 17"/>
                <a:gd name="T16" fmla="*/ 21 w 21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7">
                  <a:moveTo>
                    <a:pt x="21" y="6"/>
                  </a:moveTo>
                  <a:cubicBezTo>
                    <a:pt x="21" y="9"/>
                    <a:pt x="20" y="12"/>
                    <a:pt x="18" y="14"/>
                  </a:cubicBezTo>
                  <a:cubicBezTo>
                    <a:pt x="16" y="16"/>
                    <a:pt x="13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7"/>
                    <a:pt x="5" y="16"/>
                    <a:pt x="3" y="14"/>
                  </a:cubicBezTo>
                  <a:cubicBezTo>
                    <a:pt x="1" y="12"/>
                    <a:pt x="0" y="9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346825" y="4640263"/>
              <a:ext cx="158750" cy="136525"/>
            </a:xfrm>
            <a:custGeom>
              <a:avLst/>
              <a:gdLst>
                <a:gd name="T0" fmla="*/ 13 w 20"/>
                <a:gd name="T1" fmla="*/ 0 h 17"/>
                <a:gd name="T2" fmla="*/ 10 w 20"/>
                <a:gd name="T3" fmla="*/ 7 h 17"/>
                <a:gd name="T4" fmla="*/ 3 w 20"/>
                <a:gd name="T5" fmla="*/ 10 h 17"/>
                <a:gd name="T6" fmla="*/ 0 w 20"/>
                <a:gd name="T7" fmla="*/ 10 h 17"/>
                <a:gd name="T8" fmla="*/ 2 w 20"/>
                <a:gd name="T9" fmla="*/ 14 h 17"/>
                <a:gd name="T10" fmla="*/ 9 w 20"/>
                <a:gd name="T11" fmla="*/ 17 h 17"/>
                <a:gd name="T12" fmla="*/ 17 w 20"/>
                <a:gd name="T13" fmla="*/ 14 h 17"/>
                <a:gd name="T14" fmla="*/ 20 w 20"/>
                <a:gd name="T15" fmla="*/ 6 h 17"/>
                <a:gd name="T16" fmla="*/ 20 w 20"/>
                <a:gd name="T17" fmla="*/ 0 h 17"/>
                <a:gd name="T18" fmla="*/ 13 w 20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7">
                  <a:moveTo>
                    <a:pt x="13" y="0"/>
                  </a:moveTo>
                  <a:cubicBezTo>
                    <a:pt x="13" y="3"/>
                    <a:pt x="12" y="5"/>
                    <a:pt x="10" y="7"/>
                  </a:cubicBezTo>
                  <a:cubicBezTo>
                    <a:pt x="8" y="9"/>
                    <a:pt x="6" y="10"/>
                    <a:pt x="3" y="10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7" y="17"/>
                    <a:pt x="9" y="17"/>
                  </a:cubicBezTo>
                  <a:cubicBezTo>
                    <a:pt x="12" y="17"/>
                    <a:pt x="15" y="16"/>
                    <a:pt x="17" y="14"/>
                  </a:cubicBezTo>
                  <a:cubicBezTo>
                    <a:pt x="19" y="12"/>
                    <a:pt x="20" y="9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13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55950" y="398463"/>
              <a:ext cx="2840038" cy="4154488"/>
            </a:xfrm>
            <a:custGeom>
              <a:avLst/>
              <a:gdLst>
                <a:gd name="T0" fmla="*/ 0 w 356"/>
                <a:gd name="T1" fmla="*/ 520 h 520"/>
                <a:gd name="T2" fmla="*/ 356 w 356"/>
                <a:gd name="T3" fmla="*/ 520 h 520"/>
                <a:gd name="T4" fmla="*/ 356 w 356"/>
                <a:gd name="T5" fmla="*/ 53 h 520"/>
                <a:gd name="T6" fmla="*/ 304 w 356"/>
                <a:gd name="T7" fmla="*/ 0 h 520"/>
                <a:gd name="T8" fmla="*/ 0 w 356"/>
                <a:gd name="T9" fmla="*/ 0 h 520"/>
                <a:gd name="T10" fmla="*/ 0 w 356"/>
                <a:gd name="T11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520">
                  <a:moveTo>
                    <a:pt x="0" y="520"/>
                  </a:moveTo>
                  <a:cubicBezTo>
                    <a:pt x="356" y="520"/>
                    <a:pt x="356" y="520"/>
                    <a:pt x="356" y="520"/>
                  </a:cubicBezTo>
                  <a:cubicBezTo>
                    <a:pt x="356" y="53"/>
                    <a:pt x="356" y="53"/>
                    <a:pt x="356" y="53"/>
                  </a:cubicBezTo>
                  <a:cubicBezTo>
                    <a:pt x="356" y="24"/>
                    <a:pt x="333" y="0"/>
                    <a:pt x="3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733675" y="398463"/>
              <a:ext cx="2847975" cy="423863"/>
            </a:xfrm>
            <a:custGeom>
              <a:avLst/>
              <a:gdLst>
                <a:gd name="T0" fmla="*/ 0 w 357"/>
                <a:gd name="T1" fmla="*/ 53 h 53"/>
                <a:gd name="T2" fmla="*/ 304 w 357"/>
                <a:gd name="T3" fmla="*/ 53 h 53"/>
                <a:gd name="T4" fmla="*/ 357 w 357"/>
                <a:gd name="T5" fmla="*/ 0 h 53"/>
                <a:gd name="T6" fmla="*/ 53 w 357"/>
                <a:gd name="T7" fmla="*/ 0 h 53"/>
                <a:gd name="T8" fmla="*/ 0 w 35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3">
                  <a:moveTo>
                    <a:pt x="0" y="53"/>
                  </a:moveTo>
                  <a:cubicBezTo>
                    <a:pt x="304" y="53"/>
                    <a:pt x="304" y="53"/>
                    <a:pt x="304" y="53"/>
                  </a:cubicBezTo>
                  <a:cubicBezTo>
                    <a:pt x="304" y="24"/>
                    <a:pt x="328" y="0"/>
                    <a:pt x="3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506788" y="3409951"/>
              <a:ext cx="511175" cy="296863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137025" y="3409951"/>
              <a:ext cx="1508125" cy="2968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189538" y="4416426"/>
              <a:ext cx="287338" cy="288925"/>
            </a:xfrm>
            <a:custGeom>
              <a:avLst/>
              <a:gdLst>
                <a:gd name="T0" fmla="*/ 0 w 181"/>
                <a:gd name="T1" fmla="*/ 182 h 182"/>
                <a:gd name="T2" fmla="*/ 0 w 181"/>
                <a:gd name="T3" fmla="*/ 0 h 182"/>
                <a:gd name="T4" fmla="*/ 181 w 181"/>
                <a:gd name="T5" fmla="*/ 0 h 182"/>
                <a:gd name="T6" fmla="*/ 0 w 181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182">
                  <a:moveTo>
                    <a:pt x="0" y="182"/>
                  </a:moveTo>
                  <a:lnTo>
                    <a:pt x="0" y="0"/>
                  </a:lnTo>
                  <a:lnTo>
                    <a:pt x="18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189538" y="4416426"/>
              <a:ext cx="287338" cy="288925"/>
            </a:xfrm>
            <a:custGeom>
              <a:avLst/>
              <a:gdLst>
                <a:gd name="T0" fmla="*/ 181 w 181"/>
                <a:gd name="T1" fmla="*/ 182 h 182"/>
                <a:gd name="T2" fmla="*/ 181 w 181"/>
                <a:gd name="T3" fmla="*/ 0 h 182"/>
                <a:gd name="T4" fmla="*/ 0 w 181"/>
                <a:gd name="T5" fmla="*/ 0 h 182"/>
                <a:gd name="T6" fmla="*/ 181 w 181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182">
                  <a:moveTo>
                    <a:pt x="181" y="182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181" y="182"/>
                  </a:lnTo>
                  <a:close/>
                </a:path>
              </a:pathLst>
            </a:custGeom>
            <a:solidFill>
              <a:srgbClr val="F15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030788" y="3849688"/>
              <a:ext cx="614363" cy="639763"/>
            </a:xfrm>
            <a:custGeom>
              <a:avLst/>
              <a:gdLst>
                <a:gd name="T0" fmla="*/ 34 w 77"/>
                <a:gd name="T1" fmla="*/ 3 h 80"/>
                <a:gd name="T2" fmla="*/ 43 w 77"/>
                <a:gd name="T3" fmla="*/ 3 h 80"/>
                <a:gd name="T4" fmla="*/ 44 w 77"/>
                <a:gd name="T5" fmla="*/ 5 h 80"/>
                <a:gd name="T6" fmla="*/ 55 w 77"/>
                <a:gd name="T7" fmla="*/ 8 h 80"/>
                <a:gd name="T8" fmla="*/ 56 w 77"/>
                <a:gd name="T9" fmla="*/ 8 h 80"/>
                <a:gd name="T10" fmla="*/ 63 w 77"/>
                <a:gd name="T11" fmla="*/ 13 h 80"/>
                <a:gd name="T12" fmla="*/ 64 w 77"/>
                <a:gd name="T13" fmla="*/ 15 h 80"/>
                <a:gd name="T14" fmla="*/ 70 w 77"/>
                <a:gd name="T15" fmla="*/ 24 h 80"/>
                <a:gd name="T16" fmla="*/ 72 w 77"/>
                <a:gd name="T17" fmla="*/ 25 h 80"/>
                <a:gd name="T18" fmla="*/ 75 w 77"/>
                <a:gd name="T19" fmla="*/ 33 h 80"/>
                <a:gd name="T20" fmla="*/ 74 w 77"/>
                <a:gd name="T21" fmla="*/ 34 h 80"/>
                <a:gd name="T22" fmla="*/ 74 w 77"/>
                <a:gd name="T23" fmla="*/ 46 h 80"/>
                <a:gd name="T24" fmla="*/ 75 w 77"/>
                <a:gd name="T25" fmla="*/ 47 h 80"/>
                <a:gd name="T26" fmla="*/ 72 w 77"/>
                <a:gd name="T27" fmla="*/ 56 h 80"/>
                <a:gd name="T28" fmla="*/ 70 w 77"/>
                <a:gd name="T29" fmla="*/ 56 h 80"/>
                <a:gd name="T30" fmla="*/ 64 w 77"/>
                <a:gd name="T31" fmla="*/ 66 h 80"/>
                <a:gd name="T32" fmla="*/ 63 w 77"/>
                <a:gd name="T33" fmla="*/ 67 h 80"/>
                <a:gd name="T34" fmla="*/ 56 w 77"/>
                <a:gd name="T35" fmla="*/ 72 h 80"/>
                <a:gd name="T36" fmla="*/ 55 w 77"/>
                <a:gd name="T37" fmla="*/ 72 h 80"/>
                <a:gd name="T38" fmla="*/ 44 w 77"/>
                <a:gd name="T39" fmla="*/ 76 h 80"/>
                <a:gd name="T40" fmla="*/ 43 w 77"/>
                <a:gd name="T41" fmla="*/ 77 h 80"/>
                <a:gd name="T42" fmla="*/ 34 w 77"/>
                <a:gd name="T43" fmla="*/ 77 h 80"/>
                <a:gd name="T44" fmla="*/ 33 w 77"/>
                <a:gd name="T45" fmla="*/ 76 h 80"/>
                <a:gd name="T46" fmla="*/ 22 w 77"/>
                <a:gd name="T47" fmla="*/ 72 h 80"/>
                <a:gd name="T48" fmla="*/ 20 w 77"/>
                <a:gd name="T49" fmla="*/ 72 h 80"/>
                <a:gd name="T50" fmla="*/ 13 w 77"/>
                <a:gd name="T51" fmla="*/ 67 h 80"/>
                <a:gd name="T52" fmla="*/ 13 w 77"/>
                <a:gd name="T53" fmla="*/ 66 h 80"/>
                <a:gd name="T54" fmla="*/ 6 w 77"/>
                <a:gd name="T55" fmla="*/ 56 h 80"/>
                <a:gd name="T56" fmla="*/ 5 w 77"/>
                <a:gd name="T57" fmla="*/ 56 h 80"/>
                <a:gd name="T58" fmla="*/ 2 w 77"/>
                <a:gd name="T59" fmla="*/ 47 h 80"/>
                <a:gd name="T60" fmla="*/ 3 w 77"/>
                <a:gd name="T61" fmla="*/ 46 h 80"/>
                <a:gd name="T62" fmla="*/ 3 w 77"/>
                <a:gd name="T63" fmla="*/ 34 h 80"/>
                <a:gd name="T64" fmla="*/ 2 w 77"/>
                <a:gd name="T65" fmla="*/ 33 h 80"/>
                <a:gd name="T66" fmla="*/ 5 w 77"/>
                <a:gd name="T67" fmla="*/ 25 h 80"/>
                <a:gd name="T68" fmla="*/ 6 w 77"/>
                <a:gd name="T69" fmla="*/ 24 h 80"/>
                <a:gd name="T70" fmla="*/ 13 w 77"/>
                <a:gd name="T71" fmla="*/ 15 h 80"/>
                <a:gd name="T72" fmla="*/ 13 w 77"/>
                <a:gd name="T73" fmla="*/ 13 h 80"/>
                <a:gd name="T74" fmla="*/ 20 w 77"/>
                <a:gd name="T75" fmla="*/ 8 h 80"/>
                <a:gd name="T76" fmla="*/ 22 w 77"/>
                <a:gd name="T77" fmla="*/ 8 h 80"/>
                <a:gd name="T78" fmla="*/ 33 w 77"/>
                <a:gd name="T79" fmla="*/ 5 h 80"/>
                <a:gd name="T80" fmla="*/ 34 w 77"/>
                <a:gd name="T81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0">
                  <a:moveTo>
                    <a:pt x="34" y="3"/>
                  </a:moveTo>
                  <a:cubicBezTo>
                    <a:pt x="36" y="0"/>
                    <a:pt x="40" y="0"/>
                    <a:pt x="43" y="3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7"/>
                    <a:pt x="51" y="9"/>
                    <a:pt x="55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0" y="7"/>
                    <a:pt x="63" y="9"/>
                    <a:pt x="63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8"/>
                    <a:pt x="67" y="22"/>
                    <a:pt x="70" y="2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6"/>
                    <a:pt x="77" y="30"/>
                    <a:pt x="75" y="33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2" y="37"/>
                    <a:pt x="72" y="43"/>
                    <a:pt x="74" y="4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50"/>
                    <a:pt x="75" y="54"/>
                    <a:pt x="72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8"/>
                    <a:pt x="64" y="62"/>
                    <a:pt x="64" y="66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71"/>
                    <a:pt x="60" y="73"/>
                    <a:pt x="56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1" y="71"/>
                    <a:pt x="46" y="73"/>
                    <a:pt x="44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0"/>
                    <a:pt x="36" y="80"/>
                    <a:pt x="34" y="7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0" y="73"/>
                    <a:pt x="25" y="71"/>
                    <a:pt x="22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7" y="73"/>
                    <a:pt x="13" y="71"/>
                    <a:pt x="13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2"/>
                    <a:pt x="10" y="58"/>
                    <a:pt x="6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" y="54"/>
                    <a:pt x="0" y="50"/>
                    <a:pt x="2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" y="43"/>
                    <a:pt x="5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0"/>
                    <a:pt x="1" y="26"/>
                    <a:pt x="5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2"/>
                    <a:pt x="13" y="18"/>
                    <a:pt x="13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7" y="7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5" y="9"/>
                    <a:pt x="30" y="7"/>
                    <a:pt x="33" y="5"/>
                  </a:cubicBezTo>
                  <a:lnTo>
                    <a:pt x="34" y="3"/>
                  </a:lnTo>
                  <a:close/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133975" y="3970338"/>
              <a:ext cx="398463" cy="398463"/>
            </a:xfrm>
            <a:prstGeom prst="ellipse">
              <a:avLst/>
            </a:prstGeom>
            <a:solidFill>
              <a:srgbClr val="FF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010025" y="4265613"/>
              <a:ext cx="685800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506788" y="1733551"/>
              <a:ext cx="2138363" cy="10318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06788" y="1931988"/>
              <a:ext cx="2138363" cy="571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506788" y="208438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506788" y="223678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506788" y="2387601"/>
              <a:ext cx="2138363" cy="6508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506788" y="2547938"/>
              <a:ext cx="2138363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506788" y="270033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506788" y="2851151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506788" y="3003551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506788" y="3162301"/>
              <a:ext cx="1068388" cy="571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506788" y="1046163"/>
              <a:ext cx="846138" cy="590550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440238" y="1046163"/>
              <a:ext cx="120491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440238" y="1206501"/>
              <a:ext cx="1204913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440238" y="1357313"/>
              <a:ext cx="606425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4208463" y="3897313"/>
              <a:ext cx="287338" cy="287338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6 h 36"/>
                <a:gd name="T12" fmla="*/ 5 w 36"/>
                <a:gd name="T13" fmla="*/ 18 h 36"/>
                <a:gd name="T14" fmla="*/ 18 w 36"/>
                <a:gd name="T15" fmla="*/ 30 h 36"/>
                <a:gd name="T16" fmla="*/ 30 w 36"/>
                <a:gd name="T17" fmla="*/ 18 h 36"/>
                <a:gd name="T18" fmla="*/ 18 w 36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6"/>
                  </a:moveTo>
                  <a:cubicBezTo>
                    <a:pt x="11" y="6"/>
                    <a:pt x="5" y="11"/>
                    <a:pt x="5" y="18"/>
                  </a:cubicBezTo>
                  <a:cubicBezTo>
                    <a:pt x="5" y="24"/>
                    <a:pt x="11" y="30"/>
                    <a:pt x="18" y="30"/>
                  </a:cubicBezTo>
                  <a:cubicBezTo>
                    <a:pt x="24" y="30"/>
                    <a:pt x="30" y="24"/>
                    <a:pt x="30" y="18"/>
                  </a:cubicBezTo>
                  <a:cubicBezTo>
                    <a:pt x="30" y="11"/>
                    <a:pt x="24" y="6"/>
                    <a:pt x="18" y="6"/>
                  </a:cubicBezTo>
                  <a:close/>
                </a:path>
              </a:pathLst>
            </a:cu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137025" y="4017963"/>
              <a:ext cx="422275" cy="47625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137025" y="4017963"/>
              <a:ext cx="422275" cy="47625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45" name="矩形 259"/>
          <p:cNvSpPr>
            <a:spLocks noChangeArrowheads="1"/>
          </p:cNvSpPr>
          <p:nvPr/>
        </p:nvSpPr>
        <p:spPr bwMode="auto">
          <a:xfrm>
            <a:off x="4935220" y="3479165"/>
            <a:ext cx="5921375" cy="81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endParaRPr lang="en-US" altLang="zh-CN" sz="2400">
              <a:solidFill>
                <a:schemeClr val="accent2"/>
              </a:solidFill>
              <a:latin typeface="+mj-lt"/>
              <a:ea typeface="宋体-繁 粗体" panose="02010800040101010101" charset="-120"/>
              <a:cs typeface="+mj-lt"/>
            </a:endParaRPr>
          </a:p>
          <a:p>
            <a:pPr>
              <a:buNone/>
            </a:pPr>
            <a:r>
              <a:rPr lang="en-US" altLang="zh-CN" sz="2400">
                <a:solidFill>
                  <a:schemeClr val="accent2"/>
                </a:solidFill>
                <a:latin typeface="+mj-lt"/>
                <a:ea typeface="宋体-繁 粗体" panose="02010800040101010101" charset="-120"/>
                <a:cs typeface="+mj-lt"/>
              </a:rPr>
              <a:t>基于深度学习算法的乐谱生成器：Music Eye</a:t>
            </a:r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4934980" y="2849857"/>
            <a:ext cx="657225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挑战杯论文分析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bldLvl="0" animBg="1"/>
      <p:bldP spid="45" grpId="1" bldLvl="0" animBg="1"/>
      <p:bldP spid="46" grpId="0" bldLvl="0" animBg="1"/>
      <p:bldP spid="46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68935" y="1034757"/>
            <a:ext cx="7961575" cy="2339102"/>
            <a:chOff x="2815005" y="1735551"/>
            <a:chExt cx="7266399" cy="2999495"/>
          </a:xfrm>
        </p:grpSpPr>
        <p:sp>
          <p:nvSpPr>
            <p:cNvPr id="179" name="任意多边形 178"/>
            <p:cNvSpPr/>
            <p:nvPr/>
          </p:nvSpPr>
          <p:spPr bwMode="auto">
            <a:xfrm>
              <a:off x="2815005" y="1735551"/>
              <a:ext cx="1361345" cy="2999495"/>
            </a:xfrm>
            <a:custGeom>
              <a:avLst/>
              <a:gdLst>
                <a:gd name="connsiteX0" fmla="*/ 234950 w 1428751"/>
                <a:gd name="connsiteY0" fmla="*/ 0 h 3148013"/>
                <a:gd name="connsiteX1" fmla="*/ 239712 w 1428751"/>
                <a:gd name="connsiteY1" fmla="*/ 0 h 3148013"/>
                <a:gd name="connsiteX2" fmla="*/ 276225 w 1428751"/>
                <a:gd name="connsiteY2" fmla="*/ 0 h 3148013"/>
                <a:gd name="connsiteX3" fmla="*/ 319088 w 1428751"/>
                <a:gd name="connsiteY3" fmla="*/ 0 h 3148013"/>
                <a:gd name="connsiteX4" fmla="*/ 361950 w 1428751"/>
                <a:gd name="connsiteY4" fmla="*/ 0 h 3148013"/>
                <a:gd name="connsiteX5" fmla="*/ 361951 w 1428751"/>
                <a:gd name="connsiteY5" fmla="*/ 0 h 3148013"/>
                <a:gd name="connsiteX6" fmla="*/ 404813 w 1428751"/>
                <a:gd name="connsiteY6" fmla="*/ 0 h 3148013"/>
                <a:gd name="connsiteX7" fmla="*/ 446088 w 1428751"/>
                <a:gd name="connsiteY7" fmla="*/ 0 h 3148013"/>
                <a:gd name="connsiteX8" fmla="*/ 488950 w 1428751"/>
                <a:gd name="connsiteY8" fmla="*/ 0 h 3148013"/>
                <a:gd name="connsiteX9" fmla="*/ 488951 w 1428751"/>
                <a:gd name="connsiteY9" fmla="*/ 0 h 3148013"/>
                <a:gd name="connsiteX10" fmla="*/ 531813 w 1428751"/>
                <a:gd name="connsiteY10" fmla="*/ 0 h 3148013"/>
                <a:gd name="connsiteX11" fmla="*/ 576263 w 1428751"/>
                <a:gd name="connsiteY11" fmla="*/ 0 h 3148013"/>
                <a:gd name="connsiteX12" fmla="*/ 617538 w 1428751"/>
                <a:gd name="connsiteY12" fmla="*/ 0 h 3148013"/>
                <a:gd name="connsiteX13" fmla="*/ 660400 w 1428751"/>
                <a:gd name="connsiteY13" fmla="*/ 0 h 3148013"/>
                <a:gd name="connsiteX14" fmla="*/ 660401 w 1428751"/>
                <a:gd name="connsiteY14" fmla="*/ 0 h 3148013"/>
                <a:gd name="connsiteX15" fmla="*/ 703263 w 1428751"/>
                <a:gd name="connsiteY15" fmla="*/ 0 h 3148013"/>
                <a:gd name="connsiteX16" fmla="*/ 744538 w 1428751"/>
                <a:gd name="connsiteY16" fmla="*/ 0 h 3148013"/>
                <a:gd name="connsiteX17" fmla="*/ 787400 w 1428751"/>
                <a:gd name="connsiteY17" fmla="*/ 0 h 3148013"/>
                <a:gd name="connsiteX18" fmla="*/ 787401 w 1428751"/>
                <a:gd name="connsiteY18" fmla="*/ 0 h 3148013"/>
                <a:gd name="connsiteX19" fmla="*/ 830263 w 1428751"/>
                <a:gd name="connsiteY19" fmla="*/ 0 h 3148013"/>
                <a:gd name="connsiteX20" fmla="*/ 873125 w 1428751"/>
                <a:gd name="connsiteY20" fmla="*/ 0 h 3148013"/>
                <a:gd name="connsiteX21" fmla="*/ 873126 w 1428751"/>
                <a:gd name="connsiteY21" fmla="*/ 0 h 3148013"/>
                <a:gd name="connsiteX22" fmla="*/ 914400 w 1428751"/>
                <a:gd name="connsiteY22" fmla="*/ 0 h 3148013"/>
                <a:gd name="connsiteX23" fmla="*/ 958850 w 1428751"/>
                <a:gd name="connsiteY23" fmla="*/ 0 h 3148013"/>
                <a:gd name="connsiteX24" fmla="*/ 990600 w 1428751"/>
                <a:gd name="connsiteY24" fmla="*/ 0 h 3148013"/>
                <a:gd name="connsiteX25" fmla="*/ 1001713 w 1428751"/>
                <a:gd name="connsiteY25" fmla="*/ 0 h 3148013"/>
                <a:gd name="connsiteX26" fmla="*/ 1039813 w 1428751"/>
                <a:gd name="connsiteY26" fmla="*/ 4762 h 3148013"/>
                <a:gd name="connsiteX27" fmla="*/ 1044576 w 1428751"/>
                <a:gd name="connsiteY27" fmla="*/ 6350 h 3148013"/>
                <a:gd name="connsiteX28" fmla="*/ 1044576 w 1428751"/>
                <a:gd name="connsiteY28" fmla="*/ 6350 h 3148013"/>
                <a:gd name="connsiteX29" fmla="*/ 1084262 w 1428751"/>
                <a:gd name="connsiteY29" fmla="*/ 15875 h 3148013"/>
                <a:gd name="connsiteX30" fmla="*/ 1085850 w 1428751"/>
                <a:gd name="connsiteY30" fmla="*/ 17462 h 3148013"/>
                <a:gd name="connsiteX31" fmla="*/ 1085850 w 1428751"/>
                <a:gd name="connsiteY31" fmla="*/ 17462 h 3148013"/>
                <a:gd name="connsiteX32" fmla="*/ 1123950 w 1428751"/>
                <a:gd name="connsiteY32" fmla="*/ 34924 h 3148013"/>
                <a:gd name="connsiteX33" fmla="*/ 1128713 w 1428751"/>
                <a:gd name="connsiteY33" fmla="*/ 38099 h 3148013"/>
                <a:gd name="connsiteX34" fmla="*/ 1128713 w 1428751"/>
                <a:gd name="connsiteY34" fmla="*/ 38100 h 3148013"/>
                <a:gd name="connsiteX35" fmla="*/ 1160463 w 1428751"/>
                <a:gd name="connsiteY35" fmla="*/ 60325 h 3148013"/>
                <a:gd name="connsiteX36" fmla="*/ 1171576 w 1428751"/>
                <a:gd name="connsiteY36" fmla="*/ 73025 h 3148013"/>
                <a:gd name="connsiteX37" fmla="*/ 1171576 w 1428751"/>
                <a:gd name="connsiteY37" fmla="*/ 73026 h 3148013"/>
                <a:gd name="connsiteX38" fmla="*/ 1189037 w 1428751"/>
                <a:gd name="connsiteY38" fmla="*/ 92075 h 3148013"/>
                <a:gd name="connsiteX39" fmla="*/ 1211263 w 1428751"/>
                <a:gd name="connsiteY39" fmla="*/ 128587 h 3148013"/>
                <a:gd name="connsiteX40" fmla="*/ 1214438 w 1428751"/>
                <a:gd name="connsiteY40" fmla="*/ 136525 h 3148013"/>
                <a:gd name="connsiteX41" fmla="*/ 1225550 w 1428751"/>
                <a:gd name="connsiteY41" fmla="*/ 166687 h 3148013"/>
                <a:gd name="connsiteX42" fmla="*/ 1230313 w 1428751"/>
                <a:gd name="connsiteY42" fmla="*/ 209550 h 3148013"/>
                <a:gd name="connsiteX43" fmla="*/ 1230313 w 1428751"/>
                <a:gd name="connsiteY43" fmla="*/ 617537 h 3148013"/>
                <a:gd name="connsiteX44" fmla="*/ 1255713 w 1428751"/>
                <a:gd name="connsiteY44" fmla="*/ 638175 h 3148013"/>
                <a:gd name="connsiteX45" fmla="*/ 1411289 w 1428751"/>
                <a:gd name="connsiteY45" fmla="*/ 755650 h 3148013"/>
                <a:gd name="connsiteX46" fmla="*/ 1425576 w 1428751"/>
                <a:gd name="connsiteY46" fmla="*/ 769938 h 3148013"/>
                <a:gd name="connsiteX47" fmla="*/ 1428751 w 1428751"/>
                <a:gd name="connsiteY47" fmla="*/ 787400 h 3148013"/>
                <a:gd name="connsiteX48" fmla="*/ 1425576 w 1428751"/>
                <a:gd name="connsiteY48" fmla="*/ 803275 h 3148013"/>
                <a:gd name="connsiteX49" fmla="*/ 1411289 w 1428751"/>
                <a:gd name="connsiteY49" fmla="*/ 817563 h 3148013"/>
                <a:gd name="connsiteX50" fmla="*/ 1255713 w 1428751"/>
                <a:gd name="connsiteY50" fmla="*/ 935038 h 3148013"/>
                <a:gd name="connsiteX51" fmla="*/ 1255713 w 1428751"/>
                <a:gd name="connsiteY51" fmla="*/ 935038 h 3148013"/>
                <a:gd name="connsiteX52" fmla="*/ 1230313 w 1428751"/>
                <a:gd name="connsiteY52" fmla="*/ 955675 h 3148013"/>
                <a:gd name="connsiteX53" fmla="*/ 1230313 w 1428751"/>
                <a:gd name="connsiteY53" fmla="*/ 2940051 h 3148013"/>
                <a:gd name="connsiteX54" fmla="*/ 1225550 w 1428751"/>
                <a:gd name="connsiteY54" fmla="*/ 2982913 h 3148013"/>
                <a:gd name="connsiteX55" fmla="*/ 1214438 w 1428751"/>
                <a:gd name="connsiteY55" fmla="*/ 3011488 h 3148013"/>
                <a:gd name="connsiteX56" fmla="*/ 1211263 w 1428751"/>
                <a:gd name="connsiteY56" fmla="*/ 3021013 h 3148013"/>
                <a:gd name="connsiteX57" fmla="*/ 1189037 w 1428751"/>
                <a:gd name="connsiteY57" fmla="*/ 3055938 h 3148013"/>
                <a:gd name="connsiteX58" fmla="*/ 1171576 w 1428751"/>
                <a:gd name="connsiteY58" fmla="*/ 3074987 h 3148013"/>
                <a:gd name="connsiteX59" fmla="*/ 1171576 w 1428751"/>
                <a:gd name="connsiteY59" fmla="*/ 3074988 h 3148013"/>
                <a:gd name="connsiteX60" fmla="*/ 1160463 w 1428751"/>
                <a:gd name="connsiteY60" fmla="*/ 3087688 h 3148013"/>
                <a:gd name="connsiteX61" fmla="*/ 1128713 w 1428751"/>
                <a:gd name="connsiteY61" fmla="*/ 3109913 h 3148013"/>
                <a:gd name="connsiteX62" fmla="*/ 1128713 w 1428751"/>
                <a:gd name="connsiteY62" fmla="*/ 3109913 h 3148013"/>
                <a:gd name="connsiteX63" fmla="*/ 1123950 w 1428751"/>
                <a:gd name="connsiteY63" fmla="*/ 3113088 h 3148013"/>
                <a:gd name="connsiteX64" fmla="*/ 1085850 w 1428751"/>
                <a:gd name="connsiteY64" fmla="*/ 3130550 h 3148013"/>
                <a:gd name="connsiteX65" fmla="*/ 1084262 w 1428751"/>
                <a:gd name="connsiteY65" fmla="*/ 3132138 h 3148013"/>
                <a:gd name="connsiteX66" fmla="*/ 1044576 w 1428751"/>
                <a:gd name="connsiteY66" fmla="*/ 3143250 h 3148013"/>
                <a:gd name="connsiteX67" fmla="*/ 1044576 w 1428751"/>
                <a:gd name="connsiteY67" fmla="*/ 3143251 h 3148013"/>
                <a:gd name="connsiteX68" fmla="*/ 1039813 w 1428751"/>
                <a:gd name="connsiteY68" fmla="*/ 3144838 h 3148013"/>
                <a:gd name="connsiteX69" fmla="*/ 1001713 w 1428751"/>
                <a:gd name="connsiteY69" fmla="*/ 3148013 h 3148013"/>
                <a:gd name="connsiteX70" fmla="*/ 990600 w 1428751"/>
                <a:gd name="connsiteY70" fmla="*/ 3148013 h 3148013"/>
                <a:gd name="connsiteX71" fmla="*/ 958850 w 1428751"/>
                <a:gd name="connsiteY71" fmla="*/ 3148013 h 3148013"/>
                <a:gd name="connsiteX72" fmla="*/ 914400 w 1428751"/>
                <a:gd name="connsiteY72" fmla="*/ 3148013 h 3148013"/>
                <a:gd name="connsiteX73" fmla="*/ 873126 w 1428751"/>
                <a:gd name="connsiteY73" fmla="*/ 3148013 h 3148013"/>
                <a:gd name="connsiteX74" fmla="*/ 873125 w 1428751"/>
                <a:gd name="connsiteY74" fmla="*/ 3148013 h 3148013"/>
                <a:gd name="connsiteX75" fmla="*/ 830263 w 1428751"/>
                <a:gd name="connsiteY75" fmla="*/ 3148013 h 3148013"/>
                <a:gd name="connsiteX76" fmla="*/ 787401 w 1428751"/>
                <a:gd name="connsiteY76" fmla="*/ 3148013 h 3148013"/>
                <a:gd name="connsiteX77" fmla="*/ 787400 w 1428751"/>
                <a:gd name="connsiteY77" fmla="*/ 3148013 h 3148013"/>
                <a:gd name="connsiteX78" fmla="*/ 744538 w 1428751"/>
                <a:gd name="connsiteY78" fmla="*/ 3148013 h 3148013"/>
                <a:gd name="connsiteX79" fmla="*/ 703263 w 1428751"/>
                <a:gd name="connsiteY79" fmla="*/ 3148013 h 3148013"/>
                <a:gd name="connsiteX80" fmla="*/ 660401 w 1428751"/>
                <a:gd name="connsiteY80" fmla="*/ 3148013 h 3148013"/>
                <a:gd name="connsiteX81" fmla="*/ 660400 w 1428751"/>
                <a:gd name="connsiteY81" fmla="*/ 3148013 h 3148013"/>
                <a:gd name="connsiteX82" fmla="*/ 617538 w 1428751"/>
                <a:gd name="connsiteY82" fmla="*/ 3148013 h 3148013"/>
                <a:gd name="connsiteX83" fmla="*/ 576263 w 1428751"/>
                <a:gd name="connsiteY83" fmla="*/ 3148013 h 3148013"/>
                <a:gd name="connsiteX84" fmla="*/ 531813 w 1428751"/>
                <a:gd name="connsiteY84" fmla="*/ 3148013 h 3148013"/>
                <a:gd name="connsiteX85" fmla="*/ 488951 w 1428751"/>
                <a:gd name="connsiteY85" fmla="*/ 3148013 h 3148013"/>
                <a:gd name="connsiteX86" fmla="*/ 488950 w 1428751"/>
                <a:gd name="connsiteY86" fmla="*/ 3148013 h 3148013"/>
                <a:gd name="connsiteX87" fmla="*/ 446088 w 1428751"/>
                <a:gd name="connsiteY87" fmla="*/ 3148013 h 3148013"/>
                <a:gd name="connsiteX88" fmla="*/ 404813 w 1428751"/>
                <a:gd name="connsiteY88" fmla="*/ 3148013 h 3148013"/>
                <a:gd name="connsiteX89" fmla="*/ 361951 w 1428751"/>
                <a:gd name="connsiteY89" fmla="*/ 3148013 h 3148013"/>
                <a:gd name="connsiteX90" fmla="*/ 361950 w 1428751"/>
                <a:gd name="connsiteY90" fmla="*/ 3148013 h 3148013"/>
                <a:gd name="connsiteX91" fmla="*/ 319088 w 1428751"/>
                <a:gd name="connsiteY91" fmla="*/ 3148013 h 3148013"/>
                <a:gd name="connsiteX92" fmla="*/ 276225 w 1428751"/>
                <a:gd name="connsiteY92" fmla="*/ 3148013 h 3148013"/>
                <a:gd name="connsiteX93" fmla="*/ 239712 w 1428751"/>
                <a:gd name="connsiteY93" fmla="*/ 3148013 h 3148013"/>
                <a:gd name="connsiteX94" fmla="*/ 234950 w 1428751"/>
                <a:gd name="connsiteY94" fmla="*/ 3148013 h 3148013"/>
                <a:gd name="connsiteX95" fmla="*/ 190500 w 1428751"/>
                <a:gd name="connsiteY95" fmla="*/ 3144838 h 3148013"/>
                <a:gd name="connsiteX96" fmla="*/ 190500 w 1428751"/>
                <a:gd name="connsiteY96" fmla="*/ 3144837 h 3148013"/>
                <a:gd name="connsiteX97" fmla="*/ 147638 w 1428751"/>
                <a:gd name="connsiteY97" fmla="*/ 3132137 h 3148013"/>
                <a:gd name="connsiteX98" fmla="*/ 147638 w 1428751"/>
                <a:gd name="connsiteY98" fmla="*/ 3132138 h 3148013"/>
                <a:gd name="connsiteX99" fmla="*/ 146050 w 1428751"/>
                <a:gd name="connsiteY99" fmla="*/ 3132138 h 3148013"/>
                <a:gd name="connsiteX100" fmla="*/ 104775 w 1428751"/>
                <a:gd name="connsiteY100" fmla="*/ 3113088 h 3148013"/>
                <a:gd name="connsiteX101" fmla="*/ 71437 w 1428751"/>
                <a:gd name="connsiteY101" fmla="*/ 3087688 h 3148013"/>
                <a:gd name="connsiteX102" fmla="*/ 63500 w 1428751"/>
                <a:gd name="connsiteY102" fmla="*/ 3081338 h 3148013"/>
                <a:gd name="connsiteX103" fmla="*/ 63500 w 1428751"/>
                <a:gd name="connsiteY103" fmla="*/ 3081336 h 3148013"/>
                <a:gd name="connsiteX104" fmla="*/ 41276 w 1428751"/>
                <a:gd name="connsiteY104" fmla="*/ 3055937 h 3148013"/>
                <a:gd name="connsiteX105" fmla="*/ 20638 w 1428751"/>
                <a:gd name="connsiteY105" fmla="*/ 3024187 h 3148013"/>
                <a:gd name="connsiteX106" fmla="*/ 19050 w 1428751"/>
                <a:gd name="connsiteY106" fmla="*/ 3021012 h 3148013"/>
                <a:gd name="connsiteX107" fmla="*/ 4762 w 1428751"/>
                <a:gd name="connsiteY107" fmla="*/ 2982912 h 3148013"/>
                <a:gd name="connsiteX108" fmla="*/ 0 w 1428751"/>
                <a:gd name="connsiteY108" fmla="*/ 2940050 h 3148013"/>
                <a:gd name="connsiteX109" fmla="*/ 0 w 1428751"/>
                <a:gd name="connsiteY109" fmla="*/ 209549 h 3148013"/>
                <a:gd name="connsiteX110" fmla="*/ 4762 w 1428751"/>
                <a:gd name="connsiteY110" fmla="*/ 166687 h 3148013"/>
                <a:gd name="connsiteX111" fmla="*/ 19050 w 1428751"/>
                <a:gd name="connsiteY111" fmla="*/ 128587 h 3148013"/>
                <a:gd name="connsiteX112" fmla="*/ 20638 w 1428751"/>
                <a:gd name="connsiteY112" fmla="*/ 125412 h 3148013"/>
                <a:gd name="connsiteX113" fmla="*/ 41276 w 1428751"/>
                <a:gd name="connsiteY113" fmla="*/ 92074 h 3148013"/>
                <a:gd name="connsiteX114" fmla="*/ 63500 w 1428751"/>
                <a:gd name="connsiteY114" fmla="*/ 68263 h 3148013"/>
                <a:gd name="connsiteX115" fmla="*/ 63500 w 1428751"/>
                <a:gd name="connsiteY115" fmla="*/ 68262 h 3148013"/>
                <a:gd name="connsiteX116" fmla="*/ 71437 w 1428751"/>
                <a:gd name="connsiteY116" fmla="*/ 60325 h 3148013"/>
                <a:gd name="connsiteX117" fmla="*/ 104775 w 1428751"/>
                <a:gd name="connsiteY117" fmla="*/ 34925 h 3148013"/>
                <a:gd name="connsiteX118" fmla="*/ 146050 w 1428751"/>
                <a:gd name="connsiteY118" fmla="*/ 15875 h 3148013"/>
                <a:gd name="connsiteX119" fmla="*/ 147638 w 1428751"/>
                <a:gd name="connsiteY119" fmla="*/ 15875 h 3148013"/>
                <a:gd name="connsiteX120" fmla="*/ 147638 w 1428751"/>
                <a:gd name="connsiteY120" fmla="*/ 15874 h 3148013"/>
                <a:gd name="connsiteX121" fmla="*/ 190501 w 1428751"/>
                <a:gd name="connsiteY121" fmla="*/ 4762 h 3148013"/>
                <a:gd name="connsiteX122" fmla="*/ 190501 w 1428751"/>
                <a:gd name="connsiteY122" fmla="*/ 4762 h 3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1428751" h="3148013">
                  <a:moveTo>
                    <a:pt x="234950" y="0"/>
                  </a:moveTo>
                  <a:lnTo>
                    <a:pt x="239712" y="0"/>
                  </a:lnTo>
                  <a:lnTo>
                    <a:pt x="276225" y="0"/>
                  </a:lnTo>
                  <a:lnTo>
                    <a:pt x="319088" y="0"/>
                  </a:lnTo>
                  <a:lnTo>
                    <a:pt x="361950" y="0"/>
                  </a:lnTo>
                  <a:lnTo>
                    <a:pt x="361951" y="0"/>
                  </a:lnTo>
                  <a:lnTo>
                    <a:pt x="404813" y="0"/>
                  </a:lnTo>
                  <a:lnTo>
                    <a:pt x="446088" y="0"/>
                  </a:lnTo>
                  <a:lnTo>
                    <a:pt x="488950" y="0"/>
                  </a:lnTo>
                  <a:lnTo>
                    <a:pt x="488951" y="0"/>
                  </a:lnTo>
                  <a:lnTo>
                    <a:pt x="531813" y="0"/>
                  </a:lnTo>
                  <a:lnTo>
                    <a:pt x="576263" y="0"/>
                  </a:lnTo>
                  <a:lnTo>
                    <a:pt x="617538" y="0"/>
                  </a:lnTo>
                  <a:lnTo>
                    <a:pt x="660400" y="0"/>
                  </a:lnTo>
                  <a:lnTo>
                    <a:pt x="660401" y="0"/>
                  </a:lnTo>
                  <a:lnTo>
                    <a:pt x="703263" y="0"/>
                  </a:lnTo>
                  <a:lnTo>
                    <a:pt x="744538" y="0"/>
                  </a:lnTo>
                  <a:lnTo>
                    <a:pt x="787400" y="0"/>
                  </a:lnTo>
                  <a:lnTo>
                    <a:pt x="787401" y="0"/>
                  </a:lnTo>
                  <a:lnTo>
                    <a:pt x="830263" y="0"/>
                  </a:lnTo>
                  <a:lnTo>
                    <a:pt x="873125" y="0"/>
                  </a:lnTo>
                  <a:lnTo>
                    <a:pt x="873126" y="0"/>
                  </a:lnTo>
                  <a:lnTo>
                    <a:pt x="914400" y="0"/>
                  </a:lnTo>
                  <a:lnTo>
                    <a:pt x="958850" y="0"/>
                  </a:lnTo>
                  <a:lnTo>
                    <a:pt x="990600" y="0"/>
                  </a:lnTo>
                  <a:lnTo>
                    <a:pt x="1001713" y="0"/>
                  </a:lnTo>
                  <a:lnTo>
                    <a:pt x="1039813" y="4762"/>
                  </a:lnTo>
                  <a:lnTo>
                    <a:pt x="1044576" y="6350"/>
                  </a:lnTo>
                  <a:lnTo>
                    <a:pt x="1044576" y="6350"/>
                  </a:lnTo>
                  <a:lnTo>
                    <a:pt x="1084262" y="15875"/>
                  </a:lnTo>
                  <a:lnTo>
                    <a:pt x="1085850" y="17462"/>
                  </a:lnTo>
                  <a:lnTo>
                    <a:pt x="1085850" y="17462"/>
                  </a:lnTo>
                  <a:lnTo>
                    <a:pt x="1123950" y="34924"/>
                  </a:lnTo>
                  <a:lnTo>
                    <a:pt x="1128713" y="38099"/>
                  </a:lnTo>
                  <a:lnTo>
                    <a:pt x="1128713" y="38100"/>
                  </a:lnTo>
                  <a:lnTo>
                    <a:pt x="1160463" y="60325"/>
                  </a:lnTo>
                  <a:lnTo>
                    <a:pt x="1171576" y="73025"/>
                  </a:lnTo>
                  <a:lnTo>
                    <a:pt x="1171576" y="73026"/>
                  </a:lnTo>
                  <a:lnTo>
                    <a:pt x="1189037" y="92075"/>
                  </a:lnTo>
                  <a:lnTo>
                    <a:pt x="1211263" y="128587"/>
                  </a:lnTo>
                  <a:lnTo>
                    <a:pt x="1214438" y="136525"/>
                  </a:lnTo>
                  <a:lnTo>
                    <a:pt x="1225550" y="166687"/>
                  </a:lnTo>
                  <a:lnTo>
                    <a:pt x="1230313" y="209550"/>
                  </a:lnTo>
                  <a:lnTo>
                    <a:pt x="1230313" y="617537"/>
                  </a:lnTo>
                  <a:lnTo>
                    <a:pt x="1255713" y="638175"/>
                  </a:lnTo>
                  <a:lnTo>
                    <a:pt x="1411289" y="755650"/>
                  </a:lnTo>
                  <a:lnTo>
                    <a:pt x="1425576" y="769938"/>
                  </a:lnTo>
                  <a:lnTo>
                    <a:pt x="1428751" y="787400"/>
                  </a:lnTo>
                  <a:lnTo>
                    <a:pt x="1425576" y="803275"/>
                  </a:lnTo>
                  <a:lnTo>
                    <a:pt x="1411289" y="817563"/>
                  </a:lnTo>
                  <a:lnTo>
                    <a:pt x="1255713" y="935038"/>
                  </a:lnTo>
                  <a:lnTo>
                    <a:pt x="1255713" y="935038"/>
                  </a:lnTo>
                  <a:lnTo>
                    <a:pt x="1230313" y="955675"/>
                  </a:lnTo>
                  <a:lnTo>
                    <a:pt x="1230313" y="2940051"/>
                  </a:lnTo>
                  <a:lnTo>
                    <a:pt x="1225550" y="2982913"/>
                  </a:lnTo>
                  <a:lnTo>
                    <a:pt x="1214438" y="3011488"/>
                  </a:lnTo>
                  <a:lnTo>
                    <a:pt x="1211263" y="3021013"/>
                  </a:lnTo>
                  <a:lnTo>
                    <a:pt x="1189037" y="3055938"/>
                  </a:lnTo>
                  <a:lnTo>
                    <a:pt x="1171576" y="3074987"/>
                  </a:lnTo>
                  <a:lnTo>
                    <a:pt x="1171576" y="3074988"/>
                  </a:lnTo>
                  <a:lnTo>
                    <a:pt x="1160463" y="3087688"/>
                  </a:lnTo>
                  <a:lnTo>
                    <a:pt x="1128713" y="3109913"/>
                  </a:lnTo>
                  <a:lnTo>
                    <a:pt x="1128713" y="3109913"/>
                  </a:lnTo>
                  <a:lnTo>
                    <a:pt x="1123950" y="3113088"/>
                  </a:lnTo>
                  <a:lnTo>
                    <a:pt x="1085850" y="3130550"/>
                  </a:lnTo>
                  <a:lnTo>
                    <a:pt x="1084262" y="3132138"/>
                  </a:lnTo>
                  <a:lnTo>
                    <a:pt x="1044576" y="3143250"/>
                  </a:lnTo>
                  <a:lnTo>
                    <a:pt x="1044576" y="3143251"/>
                  </a:lnTo>
                  <a:lnTo>
                    <a:pt x="1039813" y="3144838"/>
                  </a:lnTo>
                  <a:lnTo>
                    <a:pt x="1001713" y="3148013"/>
                  </a:lnTo>
                  <a:lnTo>
                    <a:pt x="990600" y="3148013"/>
                  </a:lnTo>
                  <a:lnTo>
                    <a:pt x="958850" y="3148013"/>
                  </a:lnTo>
                  <a:lnTo>
                    <a:pt x="914400" y="3148013"/>
                  </a:lnTo>
                  <a:lnTo>
                    <a:pt x="873126" y="3148013"/>
                  </a:lnTo>
                  <a:lnTo>
                    <a:pt x="873125" y="3148013"/>
                  </a:lnTo>
                  <a:lnTo>
                    <a:pt x="830263" y="3148013"/>
                  </a:lnTo>
                  <a:lnTo>
                    <a:pt x="787401" y="3148013"/>
                  </a:lnTo>
                  <a:lnTo>
                    <a:pt x="787400" y="3148013"/>
                  </a:lnTo>
                  <a:lnTo>
                    <a:pt x="744538" y="3148013"/>
                  </a:lnTo>
                  <a:lnTo>
                    <a:pt x="703263" y="3148013"/>
                  </a:lnTo>
                  <a:lnTo>
                    <a:pt x="660401" y="3148013"/>
                  </a:lnTo>
                  <a:lnTo>
                    <a:pt x="660400" y="3148013"/>
                  </a:lnTo>
                  <a:lnTo>
                    <a:pt x="617538" y="3148013"/>
                  </a:lnTo>
                  <a:lnTo>
                    <a:pt x="576263" y="3148013"/>
                  </a:lnTo>
                  <a:lnTo>
                    <a:pt x="531813" y="3148013"/>
                  </a:lnTo>
                  <a:lnTo>
                    <a:pt x="488951" y="3148013"/>
                  </a:lnTo>
                  <a:lnTo>
                    <a:pt x="488950" y="3148013"/>
                  </a:lnTo>
                  <a:lnTo>
                    <a:pt x="446088" y="3148013"/>
                  </a:lnTo>
                  <a:lnTo>
                    <a:pt x="404813" y="3148013"/>
                  </a:lnTo>
                  <a:lnTo>
                    <a:pt x="361951" y="3148013"/>
                  </a:lnTo>
                  <a:lnTo>
                    <a:pt x="361950" y="3148013"/>
                  </a:lnTo>
                  <a:lnTo>
                    <a:pt x="319088" y="3148013"/>
                  </a:lnTo>
                  <a:lnTo>
                    <a:pt x="276225" y="3148013"/>
                  </a:lnTo>
                  <a:lnTo>
                    <a:pt x="239712" y="3148013"/>
                  </a:lnTo>
                  <a:lnTo>
                    <a:pt x="234950" y="3148013"/>
                  </a:lnTo>
                  <a:lnTo>
                    <a:pt x="190500" y="3144838"/>
                  </a:lnTo>
                  <a:lnTo>
                    <a:pt x="190500" y="3144837"/>
                  </a:lnTo>
                  <a:lnTo>
                    <a:pt x="147638" y="3132137"/>
                  </a:lnTo>
                  <a:lnTo>
                    <a:pt x="147638" y="3132138"/>
                  </a:lnTo>
                  <a:lnTo>
                    <a:pt x="146050" y="3132138"/>
                  </a:lnTo>
                  <a:lnTo>
                    <a:pt x="104775" y="3113088"/>
                  </a:lnTo>
                  <a:lnTo>
                    <a:pt x="71437" y="3087688"/>
                  </a:lnTo>
                  <a:lnTo>
                    <a:pt x="63500" y="3081338"/>
                  </a:lnTo>
                  <a:lnTo>
                    <a:pt x="63500" y="3081336"/>
                  </a:lnTo>
                  <a:lnTo>
                    <a:pt x="41276" y="3055937"/>
                  </a:lnTo>
                  <a:lnTo>
                    <a:pt x="20638" y="3024187"/>
                  </a:lnTo>
                  <a:lnTo>
                    <a:pt x="19050" y="3021012"/>
                  </a:lnTo>
                  <a:lnTo>
                    <a:pt x="4762" y="2982912"/>
                  </a:lnTo>
                  <a:lnTo>
                    <a:pt x="0" y="2940050"/>
                  </a:lnTo>
                  <a:lnTo>
                    <a:pt x="0" y="209549"/>
                  </a:lnTo>
                  <a:lnTo>
                    <a:pt x="4762" y="166687"/>
                  </a:lnTo>
                  <a:lnTo>
                    <a:pt x="19050" y="128587"/>
                  </a:lnTo>
                  <a:lnTo>
                    <a:pt x="20638" y="125412"/>
                  </a:lnTo>
                  <a:lnTo>
                    <a:pt x="41276" y="92074"/>
                  </a:lnTo>
                  <a:lnTo>
                    <a:pt x="63500" y="68263"/>
                  </a:lnTo>
                  <a:lnTo>
                    <a:pt x="63500" y="68262"/>
                  </a:lnTo>
                  <a:lnTo>
                    <a:pt x="71437" y="60325"/>
                  </a:lnTo>
                  <a:lnTo>
                    <a:pt x="104775" y="34925"/>
                  </a:lnTo>
                  <a:lnTo>
                    <a:pt x="146050" y="15875"/>
                  </a:lnTo>
                  <a:lnTo>
                    <a:pt x="147638" y="15875"/>
                  </a:lnTo>
                  <a:lnTo>
                    <a:pt x="147638" y="15874"/>
                  </a:lnTo>
                  <a:lnTo>
                    <a:pt x="190501" y="4762"/>
                  </a:lnTo>
                  <a:lnTo>
                    <a:pt x="190501" y="4762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kern="0" dirty="0">
                <a:solidFill>
                  <a:sysClr val="window" lastClr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任意多边形 187"/>
            <p:cNvSpPr>
              <a:spLocks noChangeArrowheads="1"/>
            </p:cNvSpPr>
            <p:nvPr/>
          </p:nvSpPr>
          <p:spPr bwMode="auto">
            <a:xfrm>
              <a:off x="4828312" y="1735551"/>
              <a:ext cx="1361344" cy="2999495"/>
            </a:xfrm>
            <a:custGeom>
              <a:avLst/>
              <a:gdLst>
                <a:gd name="connsiteX0" fmla="*/ 238125 w 1428750"/>
                <a:gd name="connsiteY0" fmla="*/ 0 h 3148013"/>
                <a:gd name="connsiteX1" fmla="*/ 258762 w 1428750"/>
                <a:gd name="connsiteY1" fmla="*/ 0 h 3148013"/>
                <a:gd name="connsiteX2" fmla="*/ 258763 w 1428750"/>
                <a:gd name="connsiteY2" fmla="*/ 0 h 3148013"/>
                <a:gd name="connsiteX3" fmla="*/ 303212 w 1428750"/>
                <a:gd name="connsiteY3" fmla="*/ 0 h 3148013"/>
                <a:gd name="connsiteX4" fmla="*/ 346075 w 1428750"/>
                <a:gd name="connsiteY4" fmla="*/ 0 h 3148013"/>
                <a:gd name="connsiteX5" fmla="*/ 388937 w 1428750"/>
                <a:gd name="connsiteY5" fmla="*/ 0 h 3148013"/>
                <a:gd name="connsiteX6" fmla="*/ 388938 w 1428750"/>
                <a:gd name="connsiteY6" fmla="*/ 0 h 3148013"/>
                <a:gd name="connsiteX7" fmla="*/ 431800 w 1428750"/>
                <a:gd name="connsiteY7" fmla="*/ 0 h 3148013"/>
                <a:gd name="connsiteX8" fmla="*/ 476250 w 1428750"/>
                <a:gd name="connsiteY8" fmla="*/ 0 h 3148013"/>
                <a:gd name="connsiteX9" fmla="*/ 519112 w 1428750"/>
                <a:gd name="connsiteY9" fmla="*/ 0 h 3148013"/>
                <a:gd name="connsiteX10" fmla="*/ 519113 w 1428750"/>
                <a:gd name="connsiteY10" fmla="*/ 0 h 3148013"/>
                <a:gd name="connsiteX11" fmla="*/ 563562 w 1428750"/>
                <a:gd name="connsiteY11" fmla="*/ 0 h 3148013"/>
                <a:gd name="connsiteX12" fmla="*/ 606425 w 1428750"/>
                <a:gd name="connsiteY12" fmla="*/ 0 h 3148013"/>
                <a:gd name="connsiteX13" fmla="*/ 649287 w 1428750"/>
                <a:gd name="connsiteY13" fmla="*/ 0 h 3148013"/>
                <a:gd name="connsiteX14" fmla="*/ 649288 w 1428750"/>
                <a:gd name="connsiteY14" fmla="*/ 0 h 3148013"/>
                <a:gd name="connsiteX15" fmla="*/ 692150 w 1428750"/>
                <a:gd name="connsiteY15" fmla="*/ 0 h 3148013"/>
                <a:gd name="connsiteX16" fmla="*/ 735012 w 1428750"/>
                <a:gd name="connsiteY16" fmla="*/ 0 h 3148013"/>
                <a:gd name="connsiteX17" fmla="*/ 735013 w 1428750"/>
                <a:gd name="connsiteY17" fmla="*/ 0 h 3148013"/>
                <a:gd name="connsiteX18" fmla="*/ 777875 w 1428750"/>
                <a:gd name="connsiteY18" fmla="*/ 0 h 3148013"/>
                <a:gd name="connsiteX19" fmla="*/ 822325 w 1428750"/>
                <a:gd name="connsiteY19" fmla="*/ 0 h 3148013"/>
                <a:gd name="connsiteX20" fmla="*/ 866775 w 1428750"/>
                <a:gd name="connsiteY20" fmla="*/ 0 h 3148013"/>
                <a:gd name="connsiteX21" fmla="*/ 909637 w 1428750"/>
                <a:gd name="connsiteY21" fmla="*/ 0 h 3148013"/>
                <a:gd name="connsiteX22" fmla="*/ 909638 w 1428750"/>
                <a:gd name="connsiteY22" fmla="*/ 0 h 3148013"/>
                <a:gd name="connsiteX23" fmla="*/ 952500 w 1428750"/>
                <a:gd name="connsiteY23" fmla="*/ 0 h 3148013"/>
                <a:gd name="connsiteX24" fmla="*/ 990600 w 1428750"/>
                <a:gd name="connsiteY24" fmla="*/ 0 h 3148013"/>
                <a:gd name="connsiteX25" fmla="*/ 995362 w 1428750"/>
                <a:gd name="connsiteY25" fmla="*/ 0 h 3148013"/>
                <a:gd name="connsiteX26" fmla="*/ 995363 w 1428750"/>
                <a:gd name="connsiteY26" fmla="*/ 0 h 3148013"/>
                <a:gd name="connsiteX27" fmla="*/ 995363 w 1428750"/>
                <a:gd name="connsiteY27" fmla="*/ 0 h 3148013"/>
                <a:gd name="connsiteX28" fmla="*/ 1038225 w 1428750"/>
                <a:gd name="connsiteY28" fmla="*/ 4762 h 3148013"/>
                <a:gd name="connsiteX29" fmla="*/ 1038225 w 1428750"/>
                <a:gd name="connsiteY29" fmla="*/ 4762 h 3148013"/>
                <a:gd name="connsiteX30" fmla="*/ 1081088 w 1428750"/>
                <a:gd name="connsiteY30" fmla="*/ 15874 h 3148013"/>
                <a:gd name="connsiteX31" fmla="*/ 1081088 w 1428750"/>
                <a:gd name="connsiteY31" fmla="*/ 15875 h 3148013"/>
                <a:gd name="connsiteX32" fmla="*/ 1082674 w 1428750"/>
                <a:gd name="connsiteY32" fmla="*/ 15875 h 3148013"/>
                <a:gd name="connsiteX33" fmla="*/ 1123950 w 1428750"/>
                <a:gd name="connsiteY33" fmla="*/ 34925 h 3148013"/>
                <a:gd name="connsiteX34" fmla="*/ 1123950 w 1428750"/>
                <a:gd name="connsiteY34" fmla="*/ 36512 h 3148013"/>
                <a:gd name="connsiteX35" fmla="*/ 1158875 w 1428750"/>
                <a:gd name="connsiteY35" fmla="*/ 60324 h 3148013"/>
                <a:gd name="connsiteX36" fmla="*/ 1169988 w 1428750"/>
                <a:gd name="connsiteY36" fmla="*/ 71437 h 3148013"/>
                <a:gd name="connsiteX37" fmla="*/ 1169988 w 1428750"/>
                <a:gd name="connsiteY37" fmla="*/ 71438 h 3148013"/>
                <a:gd name="connsiteX38" fmla="*/ 1189037 w 1428750"/>
                <a:gd name="connsiteY38" fmla="*/ 92074 h 3148013"/>
                <a:gd name="connsiteX39" fmla="*/ 1211262 w 1428750"/>
                <a:gd name="connsiteY39" fmla="*/ 128587 h 3148013"/>
                <a:gd name="connsiteX40" fmla="*/ 1212850 w 1428750"/>
                <a:gd name="connsiteY40" fmla="*/ 131762 h 3148013"/>
                <a:gd name="connsiteX41" fmla="*/ 1223962 w 1428750"/>
                <a:gd name="connsiteY41" fmla="*/ 166687 h 3148013"/>
                <a:gd name="connsiteX42" fmla="*/ 1230312 w 1428750"/>
                <a:gd name="connsiteY42" fmla="*/ 209549 h 3148013"/>
                <a:gd name="connsiteX43" fmla="*/ 1230312 w 1428750"/>
                <a:gd name="connsiteY43" fmla="*/ 617537 h 3148013"/>
                <a:gd name="connsiteX44" fmla="*/ 1255713 w 1428750"/>
                <a:gd name="connsiteY44" fmla="*/ 636587 h 3148013"/>
                <a:gd name="connsiteX45" fmla="*/ 1255713 w 1428750"/>
                <a:gd name="connsiteY45" fmla="*/ 636588 h 3148013"/>
                <a:gd name="connsiteX46" fmla="*/ 1298575 w 1428750"/>
                <a:gd name="connsiteY46" fmla="*/ 669924 h 3148013"/>
                <a:gd name="connsiteX47" fmla="*/ 1298575 w 1428750"/>
                <a:gd name="connsiteY47" fmla="*/ 669925 h 3148013"/>
                <a:gd name="connsiteX48" fmla="*/ 1341438 w 1428750"/>
                <a:gd name="connsiteY48" fmla="*/ 703262 h 3148013"/>
                <a:gd name="connsiteX49" fmla="*/ 1341438 w 1428750"/>
                <a:gd name="connsiteY49" fmla="*/ 703263 h 3148013"/>
                <a:gd name="connsiteX50" fmla="*/ 1384300 w 1428750"/>
                <a:gd name="connsiteY50" fmla="*/ 735012 h 3148013"/>
                <a:gd name="connsiteX51" fmla="*/ 1411288 w 1428750"/>
                <a:gd name="connsiteY51" fmla="*/ 755649 h 3148013"/>
                <a:gd name="connsiteX52" fmla="*/ 1423988 w 1428750"/>
                <a:gd name="connsiteY52" fmla="*/ 769937 h 3148013"/>
                <a:gd name="connsiteX53" fmla="*/ 1427163 w 1428750"/>
                <a:gd name="connsiteY53" fmla="*/ 787400 h 3148013"/>
                <a:gd name="connsiteX54" fmla="*/ 1427163 w 1428750"/>
                <a:gd name="connsiteY54" fmla="*/ 787400 h 3148013"/>
                <a:gd name="connsiteX55" fmla="*/ 1428750 w 1428750"/>
                <a:gd name="connsiteY55" fmla="*/ 787400 h 3148013"/>
                <a:gd name="connsiteX56" fmla="*/ 1428750 w 1428750"/>
                <a:gd name="connsiteY56" fmla="*/ 788988 h 3148013"/>
                <a:gd name="connsiteX57" fmla="*/ 1427162 w 1428750"/>
                <a:gd name="connsiteY57" fmla="*/ 788988 h 3148013"/>
                <a:gd name="connsiteX58" fmla="*/ 1427162 w 1428750"/>
                <a:gd name="connsiteY58" fmla="*/ 787405 h 3148013"/>
                <a:gd name="connsiteX59" fmla="*/ 1423988 w 1428750"/>
                <a:gd name="connsiteY59" fmla="*/ 803275 h 3148013"/>
                <a:gd name="connsiteX60" fmla="*/ 1411288 w 1428750"/>
                <a:gd name="connsiteY60" fmla="*/ 817563 h 3148013"/>
                <a:gd name="connsiteX61" fmla="*/ 1384300 w 1428750"/>
                <a:gd name="connsiteY61" fmla="*/ 838200 h 3148013"/>
                <a:gd name="connsiteX62" fmla="*/ 1384300 w 1428750"/>
                <a:gd name="connsiteY62" fmla="*/ 838200 h 3148013"/>
                <a:gd name="connsiteX63" fmla="*/ 1341438 w 1428750"/>
                <a:gd name="connsiteY63" fmla="*/ 871536 h 3148013"/>
                <a:gd name="connsiteX64" fmla="*/ 1341438 w 1428750"/>
                <a:gd name="connsiteY64" fmla="*/ 871538 h 3148013"/>
                <a:gd name="connsiteX65" fmla="*/ 1298575 w 1428750"/>
                <a:gd name="connsiteY65" fmla="*/ 904875 h 3148013"/>
                <a:gd name="connsiteX66" fmla="*/ 1255713 w 1428750"/>
                <a:gd name="connsiteY66" fmla="*/ 936624 h 3148013"/>
                <a:gd name="connsiteX67" fmla="*/ 1255713 w 1428750"/>
                <a:gd name="connsiteY67" fmla="*/ 936625 h 3148013"/>
                <a:gd name="connsiteX68" fmla="*/ 1230312 w 1428750"/>
                <a:gd name="connsiteY68" fmla="*/ 955675 h 3148013"/>
                <a:gd name="connsiteX69" fmla="*/ 1230312 w 1428750"/>
                <a:gd name="connsiteY69" fmla="*/ 2940050 h 3148013"/>
                <a:gd name="connsiteX70" fmla="*/ 1223962 w 1428750"/>
                <a:gd name="connsiteY70" fmla="*/ 2982913 h 3148013"/>
                <a:gd name="connsiteX71" fmla="*/ 1212850 w 1428750"/>
                <a:gd name="connsiteY71" fmla="*/ 3016250 h 3148013"/>
                <a:gd name="connsiteX72" fmla="*/ 1211262 w 1428750"/>
                <a:gd name="connsiteY72" fmla="*/ 3021013 h 3148013"/>
                <a:gd name="connsiteX73" fmla="*/ 1189037 w 1428750"/>
                <a:gd name="connsiteY73" fmla="*/ 3055938 h 3148013"/>
                <a:gd name="connsiteX74" fmla="*/ 1169988 w 1428750"/>
                <a:gd name="connsiteY74" fmla="*/ 3076574 h 3148013"/>
                <a:gd name="connsiteX75" fmla="*/ 1169988 w 1428750"/>
                <a:gd name="connsiteY75" fmla="*/ 3076575 h 3148013"/>
                <a:gd name="connsiteX76" fmla="*/ 1158875 w 1428750"/>
                <a:gd name="connsiteY76" fmla="*/ 3087688 h 3148013"/>
                <a:gd name="connsiteX77" fmla="*/ 1123950 w 1428750"/>
                <a:gd name="connsiteY77" fmla="*/ 3111500 h 3148013"/>
                <a:gd name="connsiteX78" fmla="*/ 1123950 w 1428750"/>
                <a:gd name="connsiteY78" fmla="*/ 3111501 h 3148013"/>
                <a:gd name="connsiteX79" fmla="*/ 1123950 w 1428750"/>
                <a:gd name="connsiteY79" fmla="*/ 3113088 h 3148013"/>
                <a:gd name="connsiteX80" fmla="*/ 1082674 w 1428750"/>
                <a:gd name="connsiteY80" fmla="*/ 3132138 h 3148013"/>
                <a:gd name="connsiteX81" fmla="*/ 1081087 w 1428750"/>
                <a:gd name="connsiteY81" fmla="*/ 3132138 h 3148013"/>
                <a:gd name="connsiteX82" fmla="*/ 1081087 w 1428750"/>
                <a:gd name="connsiteY82" fmla="*/ 3132138 h 3148013"/>
                <a:gd name="connsiteX83" fmla="*/ 1038225 w 1428750"/>
                <a:gd name="connsiteY83" fmla="*/ 3144837 h 3148013"/>
                <a:gd name="connsiteX84" fmla="*/ 1038225 w 1428750"/>
                <a:gd name="connsiteY84" fmla="*/ 3144838 h 3148013"/>
                <a:gd name="connsiteX85" fmla="*/ 995363 w 1428750"/>
                <a:gd name="connsiteY85" fmla="*/ 3148013 h 3148013"/>
                <a:gd name="connsiteX86" fmla="*/ 995362 w 1428750"/>
                <a:gd name="connsiteY86" fmla="*/ 3148013 h 3148013"/>
                <a:gd name="connsiteX87" fmla="*/ 990600 w 1428750"/>
                <a:gd name="connsiteY87" fmla="*/ 3148013 h 3148013"/>
                <a:gd name="connsiteX88" fmla="*/ 952500 w 1428750"/>
                <a:gd name="connsiteY88" fmla="*/ 3148013 h 3148013"/>
                <a:gd name="connsiteX89" fmla="*/ 909638 w 1428750"/>
                <a:gd name="connsiteY89" fmla="*/ 3148013 h 3148013"/>
                <a:gd name="connsiteX90" fmla="*/ 909637 w 1428750"/>
                <a:gd name="connsiteY90" fmla="*/ 3148013 h 3148013"/>
                <a:gd name="connsiteX91" fmla="*/ 866775 w 1428750"/>
                <a:gd name="connsiteY91" fmla="*/ 3148013 h 3148013"/>
                <a:gd name="connsiteX92" fmla="*/ 822325 w 1428750"/>
                <a:gd name="connsiteY92" fmla="*/ 3148013 h 3148013"/>
                <a:gd name="connsiteX93" fmla="*/ 777875 w 1428750"/>
                <a:gd name="connsiteY93" fmla="*/ 3148013 h 3148013"/>
                <a:gd name="connsiteX94" fmla="*/ 735013 w 1428750"/>
                <a:gd name="connsiteY94" fmla="*/ 3148013 h 3148013"/>
                <a:gd name="connsiteX95" fmla="*/ 735012 w 1428750"/>
                <a:gd name="connsiteY95" fmla="*/ 3148013 h 3148013"/>
                <a:gd name="connsiteX96" fmla="*/ 692150 w 1428750"/>
                <a:gd name="connsiteY96" fmla="*/ 3148013 h 3148013"/>
                <a:gd name="connsiteX97" fmla="*/ 649288 w 1428750"/>
                <a:gd name="connsiteY97" fmla="*/ 3148013 h 3148013"/>
                <a:gd name="connsiteX98" fmla="*/ 649287 w 1428750"/>
                <a:gd name="connsiteY98" fmla="*/ 3148013 h 3148013"/>
                <a:gd name="connsiteX99" fmla="*/ 606425 w 1428750"/>
                <a:gd name="connsiteY99" fmla="*/ 3148013 h 3148013"/>
                <a:gd name="connsiteX100" fmla="*/ 563562 w 1428750"/>
                <a:gd name="connsiteY100" fmla="*/ 3148013 h 3148013"/>
                <a:gd name="connsiteX101" fmla="*/ 519113 w 1428750"/>
                <a:gd name="connsiteY101" fmla="*/ 3148013 h 3148013"/>
                <a:gd name="connsiteX102" fmla="*/ 519112 w 1428750"/>
                <a:gd name="connsiteY102" fmla="*/ 3148013 h 3148013"/>
                <a:gd name="connsiteX103" fmla="*/ 476250 w 1428750"/>
                <a:gd name="connsiteY103" fmla="*/ 3148013 h 3148013"/>
                <a:gd name="connsiteX104" fmla="*/ 431800 w 1428750"/>
                <a:gd name="connsiteY104" fmla="*/ 3148013 h 3148013"/>
                <a:gd name="connsiteX105" fmla="*/ 388938 w 1428750"/>
                <a:gd name="connsiteY105" fmla="*/ 3148013 h 3148013"/>
                <a:gd name="connsiteX106" fmla="*/ 388937 w 1428750"/>
                <a:gd name="connsiteY106" fmla="*/ 3148013 h 3148013"/>
                <a:gd name="connsiteX107" fmla="*/ 346075 w 1428750"/>
                <a:gd name="connsiteY107" fmla="*/ 3148013 h 3148013"/>
                <a:gd name="connsiteX108" fmla="*/ 303212 w 1428750"/>
                <a:gd name="connsiteY108" fmla="*/ 3148013 h 3148013"/>
                <a:gd name="connsiteX109" fmla="*/ 258763 w 1428750"/>
                <a:gd name="connsiteY109" fmla="*/ 3148013 h 3148013"/>
                <a:gd name="connsiteX110" fmla="*/ 258762 w 1428750"/>
                <a:gd name="connsiteY110" fmla="*/ 3148013 h 3148013"/>
                <a:gd name="connsiteX111" fmla="*/ 238125 w 1428750"/>
                <a:gd name="connsiteY111" fmla="*/ 3148013 h 3148013"/>
                <a:gd name="connsiteX112" fmla="*/ 215900 w 1428750"/>
                <a:gd name="connsiteY112" fmla="*/ 3146426 h 3148013"/>
                <a:gd name="connsiteX113" fmla="*/ 215900 w 1428750"/>
                <a:gd name="connsiteY113" fmla="*/ 3146425 h 3148013"/>
                <a:gd name="connsiteX114" fmla="*/ 190499 w 1428750"/>
                <a:gd name="connsiteY114" fmla="*/ 3144838 h 3148013"/>
                <a:gd name="connsiteX115" fmla="*/ 173037 w 1428750"/>
                <a:gd name="connsiteY115" fmla="*/ 3140075 h 3148013"/>
                <a:gd name="connsiteX116" fmla="*/ 173037 w 1428750"/>
                <a:gd name="connsiteY116" fmla="*/ 3140075 h 3148013"/>
                <a:gd name="connsiteX117" fmla="*/ 146050 w 1428750"/>
                <a:gd name="connsiteY117" fmla="*/ 3132138 h 3148013"/>
                <a:gd name="connsiteX118" fmla="*/ 130175 w 1428750"/>
                <a:gd name="connsiteY118" fmla="*/ 3124200 h 3148013"/>
                <a:gd name="connsiteX119" fmla="*/ 106362 w 1428750"/>
                <a:gd name="connsiteY119" fmla="*/ 3113088 h 3148013"/>
                <a:gd name="connsiteX120" fmla="*/ 85725 w 1428750"/>
                <a:gd name="connsiteY120" fmla="*/ 3100388 h 3148013"/>
                <a:gd name="connsiteX121" fmla="*/ 85725 w 1428750"/>
                <a:gd name="connsiteY121" fmla="*/ 3100387 h 3148013"/>
                <a:gd name="connsiteX122" fmla="*/ 69850 w 1428750"/>
                <a:gd name="connsiteY122" fmla="*/ 3087687 h 3148013"/>
                <a:gd name="connsiteX123" fmla="*/ 42862 w 1428750"/>
                <a:gd name="connsiteY123" fmla="*/ 3059112 h 3148013"/>
                <a:gd name="connsiteX124" fmla="*/ 42862 w 1428750"/>
                <a:gd name="connsiteY124" fmla="*/ 3059110 h 3148013"/>
                <a:gd name="connsiteX125" fmla="*/ 41275 w 1428750"/>
                <a:gd name="connsiteY125" fmla="*/ 3055937 h 3148013"/>
                <a:gd name="connsiteX126" fmla="*/ 19050 w 1428750"/>
                <a:gd name="connsiteY126" fmla="*/ 3021012 h 3148013"/>
                <a:gd name="connsiteX127" fmla="*/ 4762 w 1428750"/>
                <a:gd name="connsiteY127" fmla="*/ 2982912 h 3148013"/>
                <a:gd name="connsiteX128" fmla="*/ 0 w 1428750"/>
                <a:gd name="connsiteY128" fmla="*/ 2940050 h 3148013"/>
                <a:gd name="connsiteX129" fmla="*/ 0 w 1428750"/>
                <a:gd name="connsiteY129" fmla="*/ 1049337 h 3148013"/>
                <a:gd name="connsiteX130" fmla="*/ 0 w 1428750"/>
                <a:gd name="connsiteY130" fmla="*/ 209549 h 3148013"/>
                <a:gd name="connsiteX131" fmla="*/ 4762 w 1428750"/>
                <a:gd name="connsiteY131" fmla="*/ 166687 h 3148013"/>
                <a:gd name="connsiteX132" fmla="*/ 19050 w 1428750"/>
                <a:gd name="connsiteY132" fmla="*/ 128587 h 3148013"/>
                <a:gd name="connsiteX133" fmla="*/ 41275 w 1428750"/>
                <a:gd name="connsiteY133" fmla="*/ 92074 h 3148013"/>
                <a:gd name="connsiteX134" fmla="*/ 42862 w 1428750"/>
                <a:gd name="connsiteY134" fmla="*/ 90488 h 3148013"/>
                <a:gd name="connsiteX135" fmla="*/ 42862 w 1428750"/>
                <a:gd name="connsiteY135" fmla="*/ 90487 h 3148013"/>
                <a:gd name="connsiteX136" fmla="*/ 69850 w 1428750"/>
                <a:gd name="connsiteY136" fmla="*/ 60324 h 3148013"/>
                <a:gd name="connsiteX137" fmla="*/ 85725 w 1428750"/>
                <a:gd name="connsiteY137" fmla="*/ 49212 h 3148013"/>
                <a:gd name="connsiteX138" fmla="*/ 85725 w 1428750"/>
                <a:gd name="connsiteY138" fmla="*/ 49212 h 3148013"/>
                <a:gd name="connsiteX139" fmla="*/ 106362 w 1428750"/>
                <a:gd name="connsiteY139" fmla="*/ 34925 h 3148013"/>
                <a:gd name="connsiteX140" fmla="*/ 130175 w 1428750"/>
                <a:gd name="connsiteY140" fmla="*/ 25400 h 3148013"/>
                <a:gd name="connsiteX141" fmla="*/ 146050 w 1428750"/>
                <a:gd name="connsiteY141" fmla="*/ 15875 h 3148013"/>
                <a:gd name="connsiteX142" fmla="*/ 173037 w 1428750"/>
                <a:gd name="connsiteY142" fmla="*/ 9525 h 3148013"/>
                <a:gd name="connsiteX143" fmla="*/ 173037 w 1428750"/>
                <a:gd name="connsiteY143" fmla="*/ 9525 h 3148013"/>
                <a:gd name="connsiteX144" fmla="*/ 190499 w 1428750"/>
                <a:gd name="connsiteY144" fmla="*/ 4762 h 3148013"/>
                <a:gd name="connsiteX145" fmla="*/ 215900 w 1428750"/>
                <a:gd name="connsiteY145" fmla="*/ 3175 h 3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1428750" h="3148013">
                  <a:moveTo>
                    <a:pt x="238125" y="0"/>
                  </a:moveTo>
                  <a:lnTo>
                    <a:pt x="258762" y="0"/>
                  </a:lnTo>
                  <a:lnTo>
                    <a:pt x="258763" y="0"/>
                  </a:lnTo>
                  <a:lnTo>
                    <a:pt x="303212" y="0"/>
                  </a:lnTo>
                  <a:lnTo>
                    <a:pt x="346075" y="0"/>
                  </a:lnTo>
                  <a:lnTo>
                    <a:pt x="388937" y="0"/>
                  </a:lnTo>
                  <a:lnTo>
                    <a:pt x="388938" y="0"/>
                  </a:lnTo>
                  <a:lnTo>
                    <a:pt x="431800" y="0"/>
                  </a:lnTo>
                  <a:lnTo>
                    <a:pt x="476250" y="0"/>
                  </a:lnTo>
                  <a:lnTo>
                    <a:pt x="519112" y="0"/>
                  </a:lnTo>
                  <a:lnTo>
                    <a:pt x="519113" y="0"/>
                  </a:lnTo>
                  <a:lnTo>
                    <a:pt x="563562" y="0"/>
                  </a:lnTo>
                  <a:lnTo>
                    <a:pt x="606425" y="0"/>
                  </a:lnTo>
                  <a:lnTo>
                    <a:pt x="649287" y="0"/>
                  </a:lnTo>
                  <a:lnTo>
                    <a:pt x="649288" y="0"/>
                  </a:lnTo>
                  <a:lnTo>
                    <a:pt x="692150" y="0"/>
                  </a:lnTo>
                  <a:lnTo>
                    <a:pt x="735012" y="0"/>
                  </a:lnTo>
                  <a:lnTo>
                    <a:pt x="735013" y="0"/>
                  </a:lnTo>
                  <a:lnTo>
                    <a:pt x="777875" y="0"/>
                  </a:lnTo>
                  <a:lnTo>
                    <a:pt x="822325" y="0"/>
                  </a:lnTo>
                  <a:lnTo>
                    <a:pt x="866775" y="0"/>
                  </a:lnTo>
                  <a:lnTo>
                    <a:pt x="909637" y="0"/>
                  </a:lnTo>
                  <a:lnTo>
                    <a:pt x="909638" y="0"/>
                  </a:lnTo>
                  <a:lnTo>
                    <a:pt x="952500" y="0"/>
                  </a:lnTo>
                  <a:lnTo>
                    <a:pt x="990600" y="0"/>
                  </a:lnTo>
                  <a:lnTo>
                    <a:pt x="995362" y="0"/>
                  </a:lnTo>
                  <a:lnTo>
                    <a:pt x="995363" y="0"/>
                  </a:lnTo>
                  <a:lnTo>
                    <a:pt x="995363" y="0"/>
                  </a:lnTo>
                  <a:lnTo>
                    <a:pt x="1038225" y="4762"/>
                  </a:lnTo>
                  <a:lnTo>
                    <a:pt x="1038225" y="4762"/>
                  </a:lnTo>
                  <a:lnTo>
                    <a:pt x="1081088" y="15874"/>
                  </a:lnTo>
                  <a:lnTo>
                    <a:pt x="1081088" y="15875"/>
                  </a:lnTo>
                  <a:lnTo>
                    <a:pt x="1082674" y="15875"/>
                  </a:lnTo>
                  <a:lnTo>
                    <a:pt x="1123950" y="34925"/>
                  </a:lnTo>
                  <a:lnTo>
                    <a:pt x="1123950" y="36512"/>
                  </a:lnTo>
                  <a:lnTo>
                    <a:pt x="1158875" y="60324"/>
                  </a:lnTo>
                  <a:lnTo>
                    <a:pt x="1169988" y="71437"/>
                  </a:lnTo>
                  <a:lnTo>
                    <a:pt x="1169988" y="71438"/>
                  </a:lnTo>
                  <a:lnTo>
                    <a:pt x="1189037" y="92074"/>
                  </a:lnTo>
                  <a:lnTo>
                    <a:pt x="1211262" y="128587"/>
                  </a:lnTo>
                  <a:lnTo>
                    <a:pt x="1212850" y="131762"/>
                  </a:lnTo>
                  <a:lnTo>
                    <a:pt x="1223962" y="166687"/>
                  </a:lnTo>
                  <a:lnTo>
                    <a:pt x="1230312" y="209549"/>
                  </a:lnTo>
                  <a:lnTo>
                    <a:pt x="1230312" y="617537"/>
                  </a:lnTo>
                  <a:lnTo>
                    <a:pt x="1255713" y="636587"/>
                  </a:lnTo>
                  <a:lnTo>
                    <a:pt x="1255713" y="636588"/>
                  </a:lnTo>
                  <a:lnTo>
                    <a:pt x="1298575" y="669924"/>
                  </a:lnTo>
                  <a:lnTo>
                    <a:pt x="1298575" y="669925"/>
                  </a:lnTo>
                  <a:lnTo>
                    <a:pt x="1341438" y="703262"/>
                  </a:lnTo>
                  <a:lnTo>
                    <a:pt x="1341438" y="703263"/>
                  </a:lnTo>
                  <a:lnTo>
                    <a:pt x="1384300" y="735012"/>
                  </a:lnTo>
                  <a:lnTo>
                    <a:pt x="1411288" y="755649"/>
                  </a:lnTo>
                  <a:lnTo>
                    <a:pt x="1423988" y="769937"/>
                  </a:lnTo>
                  <a:lnTo>
                    <a:pt x="1427163" y="787400"/>
                  </a:lnTo>
                  <a:lnTo>
                    <a:pt x="1427163" y="787400"/>
                  </a:lnTo>
                  <a:lnTo>
                    <a:pt x="1428750" y="787400"/>
                  </a:lnTo>
                  <a:lnTo>
                    <a:pt x="1428750" y="788988"/>
                  </a:lnTo>
                  <a:lnTo>
                    <a:pt x="1427162" y="788988"/>
                  </a:lnTo>
                  <a:lnTo>
                    <a:pt x="1427162" y="787405"/>
                  </a:lnTo>
                  <a:lnTo>
                    <a:pt x="1423988" y="803275"/>
                  </a:lnTo>
                  <a:lnTo>
                    <a:pt x="1411288" y="817563"/>
                  </a:lnTo>
                  <a:lnTo>
                    <a:pt x="1384300" y="838200"/>
                  </a:lnTo>
                  <a:lnTo>
                    <a:pt x="1384300" y="838200"/>
                  </a:lnTo>
                  <a:lnTo>
                    <a:pt x="1341438" y="871536"/>
                  </a:lnTo>
                  <a:lnTo>
                    <a:pt x="1341438" y="871538"/>
                  </a:lnTo>
                  <a:lnTo>
                    <a:pt x="1298575" y="904875"/>
                  </a:lnTo>
                  <a:lnTo>
                    <a:pt x="1255713" y="936624"/>
                  </a:lnTo>
                  <a:lnTo>
                    <a:pt x="1255713" y="936625"/>
                  </a:lnTo>
                  <a:lnTo>
                    <a:pt x="1230312" y="955675"/>
                  </a:lnTo>
                  <a:lnTo>
                    <a:pt x="1230312" y="2940050"/>
                  </a:lnTo>
                  <a:lnTo>
                    <a:pt x="1223962" y="2982913"/>
                  </a:lnTo>
                  <a:lnTo>
                    <a:pt x="1212850" y="3016250"/>
                  </a:lnTo>
                  <a:lnTo>
                    <a:pt x="1211262" y="3021013"/>
                  </a:lnTo>
                  <a:lnTo>
                    <a:pt x="1189037" y="3055938"/>
                  </a:lnTo>
                  <a:lnTo>
                    <a:pt x="1169988" y="3076574"/>
                  </a:lnTo>
                  <a:lnTo>
                    <a:pt x="1169988" y="3076575"/>
                  </a:lnTo>
                  <a:lnTo>
                    <a:pt x="1158875" y="3087688"/>
                  </a:lnTo>
                  <a:lnTo>
                    <a:pt x="1123950" y="3111500"/>
                  </a:lnTo>
                  <a:lnTo>
                    <a:pt x="1123950" y="3111501"/>
                  </a:lnTo>
                  <a:lnTo>
                    <a:pt x="1123950" y="3113088"/>
                  </a:lnTo>
                  <a:lnTo>
                    <a:pt x="1082674" y="3132138"/>
                  </a:lnTo>
                  <a:lnTo>
                    <a:pt x="1081087" y="3132138"/>
                  </a:lnTo>
                  <a:lnTo>
                    <a:pt x="1081087" y="3132138"/>
                  </a:lnTo>
                  <a:lnTo>
                    <a:pt x="1038225" y="3144837"/>
                  </a:lnTo>
                  <a:lnTo>
                    <a:pt x="1038225" y="3144838"/>
                  </a:lnTo>
                  <a:lnTo>
                    <a:pt x="995363" y="3148013"/>
                  </a:lnTo>
                  <a:lnTo>
                    <a:pt x="995362" y="3148013"/>
                  </a:lnTo>
                  <a:lnTo>
                    <a:pt x="990600" y="3148013"/>
                  </a:lnTo>
                  <a:lnTo>
                    <a:pt x="952500" y="3148013"/>
                  </a:lnTo>
                  <a:lnTo>
                    <a:pt x="909638" y="3148013"/>
                  </a:lnTo>
                  <a:lnTo>
                    <a:pt x="909637" y="3148013"/>
                  </a:lnTo>
                  <a:lnTo>
                    <a:pt x="866775" y="3148013"/>
                  </a:lnTo>
                  <a:lnTo>
                    <a:pt x="822325" y="3148013"/>
                  </a:lnTo>
                  <a:lnTo>
                    <a:pt x="777875" y="3148013"/>
                  </a:lnTo>
                  <a:lnTo>
                    <a:pt x="735013" y="3148013"/>
                  </a:lnTo>
                  <a:lnTo>
                    <a:pt x="735012" y="3148013"/>
                  </a:lnTo>
                  <a:lnTo>
                    <a:pt x="692150" y="3148013"/>
                  </a:lnTo>
                  <a:lnTo>
                    <a:pt x="649288" y="3148013"/>
                  </a:lnTo>
                  <a:lnTo>
                    <a:pt x="649287" y="3148013"/>
                  </a:lnTo>
                  <a:lnTo>
                    <a:pt x="606425" y="3148013"/>
                  </a:lnTo>
                  <a:lnTo>
                    <a:pt x="563562" y="3148013"/>
                  </a:lnTo>
                  <a:lnTo>
                    <a:pt x="519113" y="3148013"/>
                  </a:lnTo>
                  <a:lnTo>
                    <a:pt x="519112" y="3148013"/>
                  </a:lnTo>
                  <a:lnTo>
                    <a:pt x="476250" y="3148013"/>
                  </a:lnTo>
                  <a:lnTo>
                    <a:pt x="431800" y="3148013"/>
                  </a:lnTo>
                  <a:lnTo>
                    <a:pt x="388938" y="3148013"/>
                  </a:lnTo>
                  <a:lnTo>
                    <a:pt x="388937" y="3148013"/>
                  </a:lnTo>
                  <a:lnTo>
                    <a:pt x="346075" y="3148013"/>
                  </a:lnTo>
                  <a:lnTo>
                    <a:pt x="303212" y="3148013"/>
                  </a:lnTo>
                  <a:lnTo>
                    <a:pt x="258763" y="3148013"/>
                  </a:lnTo>
                  <a:lnTo>
                    <a:pt x="258762" y="3148013"/>
                  </a:lnTo>
                  <a:lnTo>
                    <a:pt x="238125" y="3148013"/>
                  </a:lnTo>
                  <a:lnTo>
                    <a:pt x="215900" y="3146426"/>
                  </a:lnTo>
                  <a:lnTo>
                    <a:pt x="215900" y="3146425"/>
                  </a:lnTo>
                  <a:lnTo>
                    <a:pt x="190499" y="3144838"/>
                  </a:lnTo>
                  <a:lnTo>
                    <a:pt x="173037" y="3140075"/>
                  </a:lnTo>
                  <a:lnTo>
                    <a:pt x="173037" y="3140075"/>
                  </a:lnTo>
                  <a:lnTo>
                    <a:pt x="146050" y="3132138"/>
                  </a:lnTo>
                  <a:lnTo>
                    <a:pt x="130175" y="3124200"/>
                  </a:lnTo>
                  <a:lnTo>
                    <a:pt x="106362" y="3113088"/>
                  </a:lnTo>
                  <a:lnTo>
                    <a:pt x="85725" y="3100388"/>
                  </a:lnTo>
                  <a:lnTo>
                    <a:pt x="85725" y="3100387"/>
                  </a:lnTo>
                  <a:lnTo>
                    <a:pt x="69850" y="3087687"/>
                  </a:lnTo>
                  <a:lnTo>
                    <a:pt x="42862" y="3059112"/>
                  </a:lnTo>
                  <a:lnTo>
                    <a:pt x="42862" y="3059110"/>
                  </a:lnTo>
                  <a:lnTo>
                    <a:pt x="41275" y="3055937"/>
                  </a:lnTo>
                  <a:lnTo>
                    <a:pt x="19050" y="3021012"/>
                  </a:lnTo>
                  <a:lnTo>
                    <a:pt x="4762" y="2982912"/>
                  </a:lnTo>
                  <a:lnTo>
                    <a:pt x="0" y="2940050"/>
                  </a:lnTo>
                  <a:lnTo>
                    <a:pt x="0" y="1049337"/>
                  </a:lnTo>
                  <a:lnTo>
                    <a:pt x="0" y="209549"/>
                  </a:lnTo>
                  <a:lnTo>
                    <a:pt x="4762" y="166687"/>
                  </a:lnTo>
                  <a:lnTo>
                    <a:pt x="19050" y="128587"/>
                  </a:lnTo>
                  <a:lnTo>
                    <a:pt x="41275" y="92074"/>
                  </a:lnTo>
                  <a:lnTo>
                    <a:pt x="42862" y="90488"/>
                  </a:lnTo>
                  <a:lnTo>
                    <a:pt x="42862" y="90487"/>
                  </a:lnTo>
                  <a:lnTo>
                    <a:pt x="69850" y="60324"/>
                  </a:lnTo>
                  <a:lnTo>
                    <a:pt x="85725" y="49212"/>
                  </a:lnTo>
                  <a:lnTo>
                    <a:pt x="85725" y="49212"/>
                  </a:lnTo>
                  <a:lnTo>
                    <a:pt x="106362" y="34925"/>
                  </a:lnTo>
                  <a:lnTo>
                    <a:pt x="130175" y="25400"/>
                  </a:lnTo>
                  <a:lnTo>
                    <a:pt x="146050" y="15875"/>
                  </a:lnTo>
                  <a:lnTo>
                    <a:pt x="173037" y="9525"/>
                  </a:lnTo>
                  <a:lnTo>
                    <a:pt x="173037" y="9525"/>
                  </a:lnTo>
                  <a:lnTo>
                    <a:pt x="190499" y="4762"/>
                  </a:lnTo>
                  <a:lnTo>
                    <a:pt x="215900" y="3175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kern="0" dirty="0">
                <a:solidFill>
                  <a:sysClr val="window" lastClr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任意多边形 168"/>
            <p:cNvSpPr/>
            <p:nvPr/>
          </p:nvSpPr>
          <p:spPr bwMode="auto">
            <a:xfrm>
              <a:off x="8910649" y="1735551"/>
              <a:ext cx="1170755" cy="2999495"/>
            </a:xfrm>
            <a:custGeom>
              <a:avLst/>
              <a:gdLst>
                <a:gd name="connsiteX0" fmla="*/ 239712 w 1228725"/>
                <a:gd name="connsiteY0" fmla="*/ 0 h 3148013"/>
                <a:gd name="connsiteX1" fmla="*/ 252412 w 1228725"/>
                <a:gd name="connsiteY1" fmla="*/ 0 h 3148013"/>
                <a:gd name="connsiteX2" fmla="*/ 296862 w 1228725"/>
                <a:gd name="connsiteY2" fmla="*/ 0 h 3148013"/>
                <a:gd name="connsiteX3" fmla="*/ 339725 w 1228725"/>
                <a:gd name="connsiteY3" fmla="*/ 0 h 3148013"/>
                <a:gd name="connsiteX4" fmla="*/ 381000 w 1228725"/>
                <a:gd name="connsiteY4" fmla="*/ 0 h 3148013"/>
                <a:gd name="connsiteX5" fmla="*/ 423862 w 1228725"/>
                <a:gd name="connsiteY5" fmla="*/ 0 h 3148013"/>
                <a:gd name="connsiteX6" fmla="*/ 423863 w 1228725"/>
                <a:gd name="connsiteY6" fmla="*/ 0 h 3148013"/>
                <a:gd name="connsiteX7" fmla="*/ 465137 w 1228725"/>
                <a:gd name="connsiteY7" fmla="*/ 0 h 3148013"/>
                <a:gd name="connsiteX8" fmla="*/ 508000 w 1228725"/>
                <a:gd name="connsiteY8" fmla="*/ 0 h 3148013"/>
                <a:gd name="connsiteX9" fmla="*/ 550862 w 1228725"/>
                <a:gd name="connsiteY9" fmla="*/ 0 h 3148013"/>
                <a:gd name="connsiteX10" fmla="*/ 550863 w 1228725"/>
                <a:gd name="connsiteY10" fmla="*/ 0 h 3148013"/>
                <a:gd name="connsiteX11" fmla="*/ 592137 w 1228725"/>
                <a:gd name="connsiteY11" fmla="*/ 0 h 3148013"/>
                <a:gd name="connsiteX12" fmla="*/ 635000 w 1228725"/>
                <a:gd name="connsiteY12" fmla="*/ 0 h 3148013"/>
                <a:gd name="connsiteX13" fmla="*/ 676275 w 1228725"/>
                <a:gd name="connsiteY13" fmla="*/ 0 h 3148013"/>
                <a:gd name="connsiteX14" fmla="*/ 720725 w 1228725"/>
                <a:gd name="connsiteY14" fmla="*/ 0 h 3148013"/>
                <a:gd name="connsiteX15" fmla="*/ 763587 w 1228725"/>
                <a:gd name="connsiteY15" fmla="*/ 0 h 3148013"/>
                <a:gd name="connsiteX16" fmla="*/ 763588 w 1228725"/>
                <a:gd name="connsiteY16" fmla="*/ 0 h 3148013"/>
                <a:gd name="connsiteX17" fmla="*/ 804862 w 1228725"/>
                <a:gd name="connsiteY17" fmla="*/ 0 h 3148013"/>
                <a:gd name="connsiteX18" fmla="*/ 847725 w 1228725"/>
                <a:gd name="connsiteY18" fmla="*/ 0 h 3148013"/>
                <a:gd name="connsiteX19" fmla="*/ 889000 w 1228725"/>
                <a:gd name="connsiteY19" fmla="*/ 0 h 3148013"/>
                <a:gd name="connsiteX20" fmla="*/ 931862 w 1228725"/>
                <a:gd name="connsiteY20" fmla="*/ 0 h 3148013"/>
                <a:gd name="connsiteX21" fmla="*/ 931863 w 1228725"/>
                <a:gd name="connsiteY21" fmla="*/ 0 h 3148013"/>
                <a:gd name="connsiteX22" fmla="*/ 974725 w 1228725"/>
                <a:gd name="connsiteY22" fmla="*/ 0 h 3148013"/>
                <a:gd name="connsiteX23" fmla="*/ 989013 w 1228725"/>
                <a:gd name="connsiteY23" fmla="*/ 0 h 3148013"/>
                <a:gd name="connsiteX24" fmla="*/ 1016000 w 1228725"/>
                <a:gd name="connsiteY24" fmla="*/ 3175 h 3148013"/>
                <a:gd name="connsiteX25" fmla="*/ 1036638 w 1228725"/>
                <a:gd name="connsiteY25" fmla="*/ 4762 h 3148013"/>
                <a:gd name="connsiteX26" fmla="*/ 1058862 w 1228725"/>
                <a:gd name="connsiteY26" fmla="*/ 11112 h 3148013"/>
                <a:gd name="connsiteX27" fmla="*/ 1058862 w 1228725"/>
                <a:gd name="connsiteY27" fmla="*/ 11112 h 3148013"/>
                <a:gd name="connsiteX28" fmla="*/ 1081087 w 1228725"/>
                <a:gd name="connsiteY28" fmla="*/ 15874 h 3148013"/>
                <a:gd name="connsiteX29" fmla="*/ 1100137 w 1228725"/>
                <a:gd name="connsiteY29" fmla="*/ 25399 h 3148013"/>
                <a:gd name="connsiteX30" fmla="*/ 1100137 w 1228725"/>
                <a:gd name="connsiteY30" fmla="*/ 25400 h 3148013"/>
                <a:gd name="connsiteX31" fmla="*/ 1123949 w 1228725"/>
                <a:gd name="connsiteY31" fmla="*/ 34925 h 3148013"/>
                <a:gd name="connsiteX32" fmla="*/ 1144587 w 1228725"/>
                <a:gd name="connsiteY32" fmla="*/ 50800 h 3148013"/>
                <a:gd name="connsiteX33" fmla="*/ 1158875 w 1228725"/>
                <a:gd name="connsiteY33" fmla="*/ 60325 h 3148013"/>
                <a:gd name="connsiteX34" fmla="*/ 1187450 w 1228725"/>
                <a:gd name="connsiteY34" fmla="*/ 90488 h 3148013"/>
                <a:gd name="connsiteX35" fmla="*/ 1187450 w 1228725"/>
                <a:gd name="connsiteY35" fmla="*/ 90487 h 3148013"/>
                <a:gd name="connsiteX36" fmla="*/ 1189037 w 1228725"/>
                <a:gd name="connsiteY36" fmla="*/ 92075 h 3148013"/>
                <a:gd name="connsiteX37" fmla="*/ 1209675 w 1228725"/>
                <a:gd name="connsiteY37" fmla="*/ 128587 h 3148013"/>
                <a:gd name="connsiteX38" fmla="*/ 1222375 w 1228725"/>
                <a:gd name="connsiteY38" fmla="*/ 166687 h 3148013"/>
                <a:gd name="connsiteX39" fmla="*/ 1228725 w 1228725"/>
                <a:gd name="connsiteY39" fmla="*/ 209550 h 3148013"/>
                <a:gd name="connsiteX40" fmla="*/ 1228725 w 1228725"/>
                <a:gd name="connsiteY40" fmla="*/ 2940050 h 3148013"/>
                <a:gd name="connsiteX41" fmla="*/ 1222375 w 1228725"/>
                <a:gd name="connsiteY41" fmla="*/ 2982912 h 3148013"/>
                <a:gd name="connsiteX42" fmla="*/ 1209675 w 1228725"/>
                <a:gd name="connsiteY42" fmla="*/ 3021012 h 3148013"/>
                <a:gd name="connsiteX43" fmla="*/ 1189037 w 1228725"/>
                <a:gd name="connsiteY43" fmla="*/ 3055937 h 3148013"/>
                <a:gd name="connsiteX44" fmla="*/ 1187450 w 1228725"/>
                <a:gd name="connsiteY44" fmla="*/ 3059112 h 3148013"/>
                <a:gd name="connsiteX45" fmla="*/ 1187450 w 1228725"/>
                <a:gd name="connsiteY45" fmla="*/ 3059113 h 3148013"/>
                <a:gd name="connsiteX46" fmla="*/ 1158875 w 1228725"/>
                <a:gd name="connsiteY46" fmla="*/ 3087688 h 3148013"/>
                <a:gd name="connsiteX47" fmla="*/ 1144587 w 1228725"/>
                <a:gd name="connsiteY47" fmla="*/ 3097213 h 3148013"/>
                <a:gd name="connsiteX48" fmla="*/ 1144587 w 1228725"/>
                <a:gd name="connsiteY48" fmla="*/ 3097213 h 3148013"/>
                <a:gd name="connsiteX49" fmla="*/ 1123949 w 1228725"/>
                <a:gd name="connsiteY49" fmla="*/ 3113088 h 3148013"/>
                <a:gd name="connsiteX50" fmla="*/ 1100137 w 1228725"/>
                <a:gd name="connsiteY50" fmla="*/ 3124200 h 3148013"/>
                <a:gd name="connsiteX51" fmla="*/ 1081087 w 1228725"/>
                <a:gd name="connsiteY51" fmla="*/ 3132138 h 3148013"/>
                <a:gd name="connsiteX52" fmla="*/ 1058863 w 1228725"/>
                <a:gd name="connsiteY52" fmla="*/ 3136900 h 3148013"/>
                <a:gd name="connsiteX53" fmla="*/ 1036638 w 1228725"/>
                <a:gd name="connsiteY53" fmla="*/ 3144838 h 3148013"/>
                <a:gd name="connsiteX54" fmla="*/ 1016000 w 1228725"/>
                <a:gd name="connsiteY54" fmla="*/ 3146425 h 3148013"/>
                <a:gd name="connsiteX55" fmla="*/ 1016000 w 1228725"/>
                <a:gd name="connsiteY55" fmla="*/ 3146426 h 3148013"/>
                <a:gd name="connsiteX56" fmla="*/ 989013 w 1228725"/>
                <a:gd name="connsiteY56" fmla="*/ 3148013 h 3148013"/>
                <a:gd name="connsiteX57" fmla="*/ 974725 w 1228725"/>
                <a:gd name="connsiteY57" fmla="*/ 3148013 h 3148013"/>
                <a:gd name="connsiteX58" fmla="*/ 931863 w 1228725"/>
                <a:gd name="connsiteY58" fmla="*/ 3148013 h 3148013"/>
                <a:gd name="connsiteX59" fmla="*/ 931862 w 1228725"/>
                <a:gd name="connsiteY59" fmla="*/ 3148013 h 3148013"/>
                <a:gd name="connsiteX60" fmla="*/ 889000 w 1228725"/>
                <a:gd name="connsiteY60" fmla="*/ 3148013 h 3148013"/>
                <a:gd name="connsiteX61" fmla="*/ 847725 w 1228725"/>
                <a:gd name="connsiteY61" fmla="*/ 3148013 h 3148013"/>
                <a:gd name="connsiteX62" fmla="*/ 804862 w 1228725"/>
                <a:gd name="connsiteY62" fmla="*/ 3148013 h 3148013"/>
                <a:gd name="connsiteX63" fmla="*/ 763588 w 1228725"/>
                <a:gd name="connsiteY63" fmla="*/ 3148013 h 3148013"/>
                <a:gd name="connsiteX64" fmla="*/ 763587 w 1228725"/>
                <a:gd name="connsiteY64" fmla="*/ 3148013 h 3148013"/>
                <a:gd name="connsiteX65" fmla="*/ 720725 w 1228725"/>
                <a:gd name="connsiteY65" fmla="*/ 3148013 h 3148013"/>
                <a:gd name="connsiteX66" fmla="*/ 676275 w 1228725"/>
                <a:gd name="connsiteY66" fmla="*/ 3148013 h 3148013"/>
                <a:gd name="connsiteX67" fmla="*/ 635000 w 1228725"/>
                <a:gd name="connsiteY67" fmla="*/ 3148013 h 3148013"/>
                <a:gd name="connsiteX68" fmla="*/ 592137 w 1228725"/>
                <a:gd name="connsiteY68" fmla="*/ 3148013 h 3148013"/>
                <a:gd name="connsiteX69" fmla="*/ 550863 w 1228725"/>
                <a:gd name="connsiteY69" fmla="*/ 3148013 h 3148013"/>
                <a:gd name="connsiteX70" fmla="*/ 550862 w 1228725"/>
                <a:gd name="connsiteY70" fmla="*/ 3148013 h 3148013"/>
                <a:gd name="connsiteX71" fmla="*/ 508000 w 1228725"/>
                <a:gd name="connsiteY71" fmla="*/ 3148013 h 3148013"/>
                <a:gd name="connsiteX72" fmla="*/ 465137 w 1228725"/>
                <a:gd name="connsiteY72" fmla="*/ 3148013 h 3148013"/>
                <a:gd name="connsiteX73" fmla="*/ 423863 w 1228725"/>
                <a:gd name="connsiteY73" fmla="*/ 3148013 h 3148013"/>
                <a:gd name="connsiteX74" fmla="*/ 423862 w 1228725"/>
                <a:gd name="connsiteY74" fmla="*/ 3148013 h 3148013"/>
                <a:gd name="connsiteX75" fmla="*/ 381000 w 1228725"/>
                <a:gd name="connsiteY75" fmla="*/ 3148013 h 3148013"/>
                <a:gd name="connsiteX76" fmla="*/ 339725 w 1228725"/>
                <a:gd name="connsiteY76" fmla="*/ 3148013 h 3148013"/>
                <a:gd name="connsiteX77" fmla="*/ 296862 w 1228725"/>
                <a:gd name="connsiteY77" fmla="*/ 3148013 h 3148013"/>
                <a:gd name="connsiteX78" fmla="*/ 252412 w 1228725"/>
                <a:gd name="connsiteY78" fmla="*/ 3148013 h 3148013"/>
                <a:gd name="connsiteX79" fmla="*/ 239712 w 1228725"/>
                <a:gd name="connsiteY79" fmla="*/ 3148013 h 3148013"/>
                <a:gd name="connsiteX80" fmla="*/ 211137 w 1228725"/>
                <a:gd name="connsiteY80" fmla="*/ 3146426 h 3148013"/>
                <a:gd name="connsiteX81" fmla="*/ 211137 w 1228725"/>
                <a:gd name="connsiteY81" fmla="*/ 3146425 h 3148013"/>
                <a:gd name="connsiteX82" fmla="*/ 190500 w 1228725"/>
                <a:gd name="connsiteY82" fmla="*/ 3144838 h 3148013"/>
                <a:gd name="connsiteX83" fmla="*/ 168275 w 1228725"/>
                <a:gd name="connsiteY83" fmla="*/ 3136900 h 3148013"/>
                <a:gd name="connsiteX84" fmla="*/ 146049 w 1228725"/>
                <a:gd name="connsiteY84" fmla="*/ 3132138 h 3148013"/>
                <a:gd name="connsiteX85" fmla="*/ 125412 w 1228725"/>
                <a:gd name="connsiteY85" fmla="*/ 3124200 h 3148013"/>
                <a:gd name="connsiteX86" fmla="*/ 104774 w 1228725"/>
                <a:gd name="connsiteY86" fmla="*/ 3113088 h 3148013"/>
                <a:gd name="connsiteX87" fmla="*/ 84137 w 1228725"/>
                <a:gd name="connsiteY87" fmla="*/ 3097213 h 3148013"/>
                <a:gd name="connsiteX88" fmla="*/ 68263 w 1228725"/>
                <a:gd name="connsiteY88" fmla="*/ 3087688 h 3148013"/>
                <a:gd name="connsiteX89" fmla="*/ 41275 w 1228725"/>
                <a:gd name="connsiteY89" fmla="*/ 3059113 h 3148013"/>
                <a:gd name="connsiteX90" fmla="*/ 41275 w 1228725"/>
                <a:gd name="connsiteY90" fmla="*/ 3059112 h 3148013"/>
                <a:gd name="connsiteX91" fmla="*/ 39687 w 1228725"/>
                <a:gd name="connsiteY91" fmla="*/ 3055937 h 3148013"/>
                <a:gd name="connsiteX92" fmla="*/ 19050 w 1228725"/>
                <a:gd name="connsiteY92" fmla="*/ 3021012 h 3148013"/>
                <a:gd name="connsiteX93" fmla="*/ 3175 w 1228725"/>
                <a:gd name="connsiteY93" fmla="*/ 2982912 h 3148013"/>
                <a:gd name="connsiteX94" fmla="*/ 0 w 1228725"/>
                <a:gd name="connsiteY94" fmla="*/ 2940050 h 3148013"/>
                <a:gd name="connsiteX95" fmla="*/ 0 w 1228725"/>
                <a:gd name="connsiteY95" fmla="*/ 209550 h 3148013"/>
                <a:gd name="connsiteX96" fmla="*/ 3175 w 1228725"/>
                <a:gd name="connsiteY96" fmla="*/ 166687 h 3148013"/>
                <a:gd name="connsiteX97" fmla="*/ 19050 w 1228725"/>
                <a:gd name="connsiteY97" fmla="*/ 128587 h 3148013"/>
                <a:gd name="connsiteX98" fmla="*/ 39687 w 1228725"/>
                <a:gd name="connsiteY98" fmla="*/ 92075 h 3148013"/>
                <a:gd name="connsiteX99" fmla="*/ 41275 w 1228725"/>
                <a:gd name="connsiteY99" fmla="*/ 90487 h 3148013"/>
                <a:gd name="connsiteX100" fmla="*/ 41275 w 1228725"/>
                <a:gd name="connsiteY100" fmla="*/ 90488 h 3148013"/>
                <a:gd name="connsiteX101" fmla="*/ 68263 w 1228725"/>
                <a:gd name="connsiteY101" fmla="*/ 60325 h 3148013"/>
                <a:gd name="connsiteX102" fmla="*/ 84137 w 1228725"/>
                <a:gd name="connsiteY102" fmla="*/ 50801 h 3148013"/>
                <a:gd name="connsiteX103" fmla="*/ 84137 w 1228725"/>
                <a:gd name="connsiteY103" fmla="*/ 50800 h 3148013"/>
                <a:gd name="connsiteX104" fmla="*/ 104774 w 1228725"/>
                <a:gd name="connsiteY104" fmla="*/ 34925 h 3148013"/>
                <a:gd name="connsiteX105" fmla="*/ 125412 w 1228725"/>
                <a:gd name="connsiteY105" fmla="*/ 25400 h 3148013"/>
                <a:gd name="connsiteX106" fmla="*/ 125412 w 1228725"/>
                <a:gd name="connsiteY106" fmla="*/ 25399 h 3148013"/>
                <a:gd name="connsiteX107" fmla="*/ 146049 w 1228725"/>
                <a:gd name="connsiteY107" fmla="*/ 15874 h 3148013"/>
                <a:gd name="connsiteX108" fmla="*/ 168275 w 1228725"/>
                <a:gd name="connsiteY108" fmla="*/ 11112 h 3148013"/>
                <a:gd name="connsiteX109" fmla="*/ 168275 w 1228725"/>
                <a:gd name="connsiteY109" fmla="*/ 11112 h 3148013"/>
                <a:gd name="connsiteX110" fmla="*/ 190500 w 1228725"/>
                <a:gd name="connsiteY110" fmla="*/ 4762 h 3148013"/>
                <a:gd name="connsiteX111" fmla="*/ 211137 w 1228725"/>
                <a:gd name="connsiteY111" fmla="*/ 3175 h 3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28725" h="3148013">
                  <a:moveTo>
                    <a:pt x="239712" y="0"/>
                  </a:moveTo>
                  <a:lnTo>
                    <a:pt x="252412" y="0"/>
                  </a:lnTo>
                  <a:lnTo>
                    <a:pt x="296862" y="0"/>
                  </a:lnTo>
                  <a:lnTo>
                    <a:pt x="339725" y="0"/>
                  </a:lnTo>
                  <a:lnTo>
                    <a:pt x="381000" y="0"/>
                  </a:lnTo>
                  <a:lnTo>
                    <a:pt x="423862" y="0"/>
                  </a:lnTo>
                  <a:lnTo>
                    <a:pt x="423863" y="0"/>
                  </a:lnTo>
                  <a:lnTo>
                    <a:pt x="465137" y="0"/>
                  </a:lnTo>
                  <a:lnTo>
                    <a:pt x="508000" y="0"/>
                  </a:lnTo>
                  <a:lnTo>
                    <a:pt x="550862" y="0"/>
                  </a:lnTo>
                  <a:lnTo>
                    <a:pt x="550863" y="0"/>
                  </a:lnTo>
                  <a:lnTo>
                    <a:pt x="592137" y="0"/>
                  </a:lnTo>
                  <a:lnTo>
                    <a:pt x="635000" y="0"/>
                  </a:lnTo>
                  <a:lnTo>
                    <a:pt x="676275" y="0"/>
                  </a:lnTo>
                  <a:lnTo>
                    <a:pt x="720725" y="0"/>
                  </a:lnTo>
                  <a:lnTo>
                    <a:pt x="763587" y="0"/>
                  </a:lnTo>
                  <a:lnTo>
                    <a:pt x="763588" y="0"/>
                  </a:lnTo>
                  <a:lnTo>
                    <a:pt x="804862" y="0"/>
                  </a:lnTo>
                  <a:lnTo>
                    <a:pt x="847725" y="0"/>
                  </a:lnTo>
                  <a:lnTo>
                    <a:pt x="889000" y="0"/>
                  </a:lnTo>
                  <a:lnTo>
                    <a:pt x="931862" y="0"/>
                  </a:lnTo>
                  <a:lnTo>
                    <a:pt x="931863" y="0"/>
                  </a:lnTo>
                  <a:lnTo>
                    <a:pt x="974725" y="0"/>
                  </a:lnTo>
                  <a:lnTo>
                    <a:pt x="989013" y="0"/>
                  </a:lnTo>
                  <a:lnTo>
                    <a:pt x="1016000" y="3175"/>
                  </a:lnTo>
                  <a:lnTo>
                    <a:pt x="1036638" y="4762"/>
                  </a:lnTo>
                  <a:lnTo>
                    <a:pt x="1058862" y="11112"/>
                  </a:lnTo>
                  <a:lnTo>
                    <a:pt x="1058862" y="11112"/>
                  </a:lnTo>
                  <a:lnTo>
                    <a:pt x="1081087" y="15874"/>
                  </a:lnTo>
                  <a:lnTo>
                    <a:pt x="1100137" y="25399"/>
                  </a:lnTo>
                  <a:lnTo>
                    <a:pt x="1100137" y="25400"/>
                  </a:lnTo>
                  <a:lnTo>
                    <a:pt x="1123949" y="34925"/>
                  </a:lnTo>
                  <a:lnTo>
                    <a:pt x="1144587" y="50800"/>
                  </a:lnTo>
                  <a:lnTo>
                    <a:pt x="1158875" y="60325"/>
                  </a:lnTo>
                  <a:lnTo>
                    <a:pt x="1187450" y="90488"/>
                  </a:lnTo>
                  <a:lnTo>
                    <a:pt x="1187450" y="90487"/>
                  </a:lnTo>
                  <a:lnTo>
                    <a:pt x="1189037" y="92075"/>
                  </a:lnTo>
                  <a:lnTo>
                    <a:pt x="1209675" y="128587"/>
                  </a:lnTo>
                  <a:lnTo>
                    <a:pt x="1222375" y="166687"/>
                  </a:lnTo>
                  <a:lnTo>
                    <a:pt x="1228725" y="209550"/>
                  </a:lnTo>
                  <a:lnTo>
                    <a:pt x="1228725" y="2940050"/>
                  </a:lnTo>
                  <a:lnTo>
                    <a:pt x="1222375" y="2982912"/>
                  </a:lnTo>
                  <a:lnTo>
                    <a:pt x="1209675" y="3021012"/>
                  </a:lnTo>
                  <a:lnTo>
                    <a:pt x="1189037" y="3055937"/>
                  </a:lnTo>
                  <a:lnTo>
                    <a:pt x="1187450" y="3059112"/>
                  </a:lnTo>
                  <a:lnTo>
                    <a:pt x="1187450" y="3059113"/>
                  </a:lnTo>
                  <a:lnTo>
                    <a:pt x="1158875" y="3087688"/>
                  </a:lnTo>
                  <a:lnTo>
                    <a:pt x="1144587" y="3097213"/>
                  </a:lnTo>
                  <a:lnTo>
                    <a:pt x="1144587" y="3097213"/>
                  </a:lnTo>
                  <a:lnTo>
                    <a:pt x="1123949" y="3113088"/>
                  </a:lnTo>
                  <a:lnTo>
                    <a:pt x="1100137" y="3124200"/>
                  </a:lnTo>
                  <a:lnTo>
                    <a:pt x="1081087" y="3132138"/>
                  </a:lnTo>
                  <a:lnTo>
                    <a:pt x="1058863" y="3136900"/>
                  </a:lnTo>
                  <a:lnTo>
                    <a:pt x="1036638" y="3144838"/>
                  </a:lnTo>
                  <a:lnTo>
                    <a:pt x="1016000" y="3146425"/>
                  </a:lnTo>
                  <a:lnTo>
                    <a:pt x="1016000" y="3146426"/>
                  </a:lnTo>
                  <a:lnTo>
                    <a:pt x="989013" y="3148013"/>
                  </a:lnTo>
                  <a:lnTo>
                    <a:pt x="974725" y="3148013"/>
                  </a:lnTo>
                  <a:lnTo>
                    <a:pt x="931863" y="3148013"/>
                  </a:lnTo>
                  <a:lnTo>
                    <a:pt x="931862" y="3148013"/>
                  </a:lnTo>
                  <a:lnTo>
                    <a:pt x="889000" y="3148013"/>
                  </a:lnTo>
                  <a:lnTo>
                    <a:pt x="847725" y="3148013"/>
                  </a:lnTo>
                  <a:lnTo>
                    <a:pt x="804862" y="3148013"/>
                  </a:lnTo>
                  <a:lnTo>
                    <a:pt x="763588" y="3148013"/>
                  </a:lnTo>
                  <a:lnTo>
                    <a:pt x="763587" y="3148013"/>
                  </a:lnTo>
                  <a:lnTo>
                    <a:pt x="720725" y="3148013"/>
                  </a:lnTo>
                  <a:lnTo>
                    <a:pt x="676275" y="3148013"/>
                  </a:lnTo>
                  <a:lnTo>
                    <a:pt x="635000" y="3148013"/>
                  </a:lnTo>
                  <a:lnTo>
                    <a:pt x="592137" y="3148013"/>
                  </a:lnTo>
                  <a:lnTo>
                    <a:pt x="550863" y="3148013"/>
                  </a:lnTo>
                  <a:lnTo>
                    <a:pt x="550862" y="3148013"/>
                  </a:lnTo>
                  <a:lnTo>
                    <a:pt x="508000" y="3148013"/>
                  </a:lnTo>
                  <a:lnTo>
                    <a:pt x="465137" y="3148013"/>
                  </a:lnTo>
                  <a:lnTo>
                    <a:pt x="423863" y="3148013"/>
                  </a:lnTo>
                  <a:lnTo>
                    <a:pt x="423862" y="3148013"/>
                  </a:lnTo>
                  <a:lnTo>
                    <a:pt x="381000" y="3148013"/>
                  </a:lnTo>
                  <a:lnTo>
                    <a:pt x="339725" y="3148013"/>
                  </a:lnTo>
                  <a:lnTo>
                    <a:pt x="296862" y="3148013"/>
                  </a:lnTo>
                  <a:lnTo>
                    <a:pt x="252412" y="3148013"/>
                  </a:lnTo>
                  <a:lnTo>
                    <a:pt x="239712" y="3148013"/>
                  </a:lnTo>
                  <a:lnTo>
                    <a:pt x="211137" y="3146426"/>
                  </a:lnTo>
                  <a:lnTo>
                    <a:pt x="211137" y="3146425"/>
                  </a:lnTo>
                  <a:lnTo>
                    <a:pt x="190500" y="3144838"/>
                  </a:lnTo>
                  <a:lnTo>
                    <a:pt x="168275" y="3136900"/>
                  </a:lnTo>
                  <a:lnTo>
                    <a:pt x="146049" y="3132138"/>
                  </a:lnTo>
                  <a:lnTo>
                    <a:pt x="125412" y="3124200"/>
                  </a:lnTo>
                  <a:lnTo>
                    <a:pt x="104774" y="3113088"/>
                  </a:lnTo>
                  <a:lnTo>
                    <a:pt x="84137" y="3097213"/>
                  </a:lnTo>
                  <a:lnTo>
                    <a:pt x="68263" y="3087688"/>
                  </a:lnTo>
                  <a:lnTo>
                    <a:pt x="41275" y="3059113"/>
                  </a:lnTo>
                  <a:lnTo>
                    <a:pt x="41275" y="3059112"/>
                  </a:lnTo>
                  <a:lnTo>
                    <a:pt x="39687" y="3055937"/>
                  </a:lnTo>
                  <a:lnTo>
                    <a:pt x="19050" y="3021012"/>
                  </a:lnTo>
                  <a:lnTo>
                    <a:pt x="3175" y="2982912"/>
                  </a:lnTo>
                  <a:lnTo>
                    <a:pt x="0" y="2940050"/>
                  </a:lnTo>
                  <a:lnTo>
                    <a:pt x="0" y="209550"/>
                  </a:lnTo>
                  <a:lnTo>
                    <a:pt x="3175" y="166687"/>
                  </a:lnTo>
                  <a:lnTo>
                    <a:pt x="19050" y="128587"/>
                  </a:lnTo>
                  <a:lnTo>
                    <a:pt x="39687" y="92075"/>
                  </a:lnTo>
                  <a:lnTo>
                    <a:pt x="41275" y="90487"/>
                  </a:lnTo>
                  <a:lnTo>
                    <a:pt x="41275" y="90488"/>
                  </a:lnTo>
                  <a:lnTo>
                    <a:pt x="68263" y="60325"/>
                  </a:lnTo>
                  <a:lnTo>
                    <a:pt x="84137" y="50801"/>
                  </a:lnTo>
                  <a:lnTo>
                    <a:pt x="84137" y="50800"/>
                  </a:lnTo>
                  <a:lnTo>
                    <a:pt x="104774" y="34925"/>
                  </a:lnTo>
                  <a:lnTo>
                    <a:pt x="125412" y="25400"/>
                  </a:lnTo>
                  <a:lnTo>
                    <a:pt x="125412" y="25399"/>
                  </a:lnTo>
                  <a:lnTo>
                    <a:pt x="146049" y="15874"/>
                  </a:lnTo>
                  <a:lnTo>
                    <a:pt x="168275" y="11112"/>
                  </a:lnTo>
                  <a:lnTo>
                    <a:pt x="168275" y="11112"/>
                  </a:lnTo>
                  <a:lnTo>
                    <a:pt x="190500" y="4762"/>
                  </a:lnTo>
                  <a:lnTo>
                    <a:pt x="211137" y="3175"/>
                  </a:ln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kern="0" dirty="0">
                <a:solidFill>
                  <a:sysClr val="window" lastClr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任意多边形 198"/>
            <p:cNvSpPr>
              <a:spLocks noChangeArrowheads="1"/>
            </p:cNvSpPr>
            <p:nvPr/>
          </p:nvSpPr>
          <p:spPr bwMode="auto">
            <a:xfrm>
              <a:off x="6895829" y="1735551"/>
              <a:ext cx="1362857" cy="2999495"/>
            </a:xfrm>
            <a:custGeom>
              <a:avLst/>
              <a:gdLst>
                <a:gd name="connsiteX0" fmla="*/ 1428750 w 1430338"/>
                <a:gd name="connsiteY0" fmla="*/ 787400 h 3148013"/>
                <a:gd name="connsiteX1" fmla="*/ 1430338 w 1430338"/>
                <a:gd name="connsiteY1" fmla="*/ 787400 h 3148013"/>
                <a:gd name="connsiteX2" fmla="*/ 1430338 w 1430338"/>
                <a:gd name="connsiteY2" fmla="*/ 788988 h 3148013"/>
                <a:gd name="connsiteX3" fmla="*/ 1428750 w 1430338"/>
                <a:gd name="connsiteY3" fmla="*/ 788988 h 3148013"/>
                <a:gd name="connsiteX4" fmla="*/ 239712 w 1430338"/>
                <a:gd name="connsiteY4" fmla="*/ 0 h 3148013"/>
                <a:gd name="connsiteX5" fmla="*/ 260350 w 1430338"/>
                <a:gd name="connsiteY5" fmla="*/ 0 h 3148013"/>
                <a:gd name="connsiteX6" fmla="*/ 303212 w 1430338"/>
                <a:gd name="connsiteY6" fmla="*/ 0 h 3148013"/>
                <a:gd name="connsiteX7" fmla="*/ 303213 w 1430338"/>
                <a:gd name="connsiteY7" fmla="*/ 0 h 3148013"/>
                <a:gd name="connsiteX8" fmla="*/ 346075 w 1430338"/>
                <a:gd name="connsiteY8" fmla="*/ 0 h 3148013"/>
                <a:gd name="connsiteX9" fmla="*/ 392112 w 1430338"/>
                <a:gd name="connsiteY9" fmla="*/ 0 h 3148013"/>
                <a:gd name="connsiteX10" fmla="*/ 392113 w 1430338"/>
                <a:gd name="connsiteY10" fmla="*/ 0 h 3148013"/>
                <a:gd name="connsiteX11" fmla="*/ 434975 w 1430338"/>
                <a:gd name="connsiteY11" fmla="*/ 0 h 3148013"/>
                <a:gd name="connsiteX12" fmla="*/ 477837 w 1430338"/>
                <a:gd name="connsiteY12" fmla="*/ 0 h 3148013"/>
                <a:gd name="connsiteX13" fmla="*/ 477838 w 1430338"/>
                <a:gd name="connsiteY13" fmla="*/ 0 h 3148013"/>
                <a:gd name="connsiteX14" fmla="*/ 520700 w 1430338"/>
                <a:gd name="connsiteY14" fmla="*/ 0 h 3148013"/>
                <a:gd name="connsiteX15" fmla="*/ 563562 w 1430338"/>
                <a:gd name="connsiteY15" fmla="*/ 0 h 3148013"/>
                <a:gd name="connsiteX16" fmla="*/ 563563 w 1430338"/>
                <a:gd name="connsiteY16" fmla="*/ 0 h 3148013"/>
                <a:gd name="connsiteX17" fmla="*/ 606425 w 1430338"/>
                <a:gd name="connsiteY17" fmla="*/ 0 h 3148013"/>
                <a:gd name="connsiteX18" fmla="*/ 649287 w 1430338"/>
                <a:gd name="connsiteY18" fmla="*/ 0 h 3148013"/>
                <a:gd name="connsiteX19" fmla="*/ 649288 w 1430338"/>
                <a:gd name="connsiteY19" fmla="*/ 0 h 3148013"/>
                <a:gd name="connsiteX20" fmla="*/ 693737 w 1430338"/>
                <a:gd name="connsiteY20" fmla="*/ 0 h 3148013"/>
                <a:gd name="connsiteX21" fmla="*/ 738187 w 1430338"/>
                <a:gd name="connsiteY21" fmla="*/ 0 h 3148013"/>
                <a:gd name="connsiteX22" fmla="*/ 781050 w 1430338"/>
                <a:gd name="connsiteY22" fmla="*/ 0 h 3148013"/>
                <a:gd name="connsiteX23" fmla="*/ 823912 w 1430338"/>
                <a:gd name="connsiteY23" fmla="*/ 0 h 3148013"/>
                <a:gd name="connsiteX24" fmla="*/ 823913 w 1430338"/>
                <a:gd name="connsiteY24" fmla="*/ 0 h 3148013"/>
                <a:gd name="connsiteX25" fmla="*/ 866775 w 1430338"/>
                <a:gd name="connsiteY25" fmla="*/ 0 h 3148013"/>
                <a:gd name="connsiteX26" fmla="*/ 909637 w 1430338"/>
                <a:gd name="connsiteY26" fmla="*/ 0 h 3148013"/>
                <a:gd name="connsiteX27" fmla="*/ 909638 w 1430338"/>
                <a:gd name="connsiteY27" fmla="*/ 0 h 3148013"/>
                <a:gd name="connsiteX28" fmla="*/ 952500 w 1430338"/>
                <a:gd name="connsiteY28" fmla="*/ 0 h 3148013"/>
                <a:gd name="connsiteX29" fmla="*/ 990600 w 1430338"/>
                <a:gd name="connsiteY29" fmla="*/ 0 h 3148013"/>
                <a:gd name="connsiteX30" fmla="*/ 996950 w 1430338"/>
                <a:gd name="connsiteY30" fmla="*/ 0 h 3148013"/>
                <a:gd name="connsiteX31" fmla="*/ 1039812 w 1430338"/>
                <a:gd name="connsiteY31" fmla="*/ 4762 h 3148013"/>
                <a:gd name="connsiteX32" fmla="*/ 1039812 w 1430338"/>
                <a:gd name="connsiteY32" fmla="*/ 4762 h 3148013"/>
                <a:gd name="connsiteX33" fmla="*/ 1082675 w 1430338"/>
                <a:gd name="connsiteY33" fmla="*/ 15874 h 3148013"/>
                <a:gd name="connsiteX34" fmla="*/ 1082675 w 1430338"/>
                <a:gd name="connsiteY34" fmla="*/ 15875 h 3148013"/>
                <a:gd name="connsiteX35" fmla="*/ 1084262 w 1430338"/>
                <a:gd name="connsiteY35" fmla="*/ 15875 h 3148013"/>
                <a:gd name="connsiteX36" fmla="*/ 1125537 w 1430338"/>
                <a:gd name="connsiteY36" fmla="*/ 34925 h 3148013"/>
                <a:gd name="connsiteX37" fmla="*/ 1127125 w 1430338"/>
                <a:gd name="connsiteY37" fmla="*/ 36512 h 3148013"/>
                <a:gd name="connsiteX38" fmla="*/ 1127125 w 1430338"/>
                <a:gd name="connsiteY38" fmla="*/ 36512 h 3148013"/>
                <a:gd name="connsiteX39" fmla="*/ 1160463 w 1430338"/>
                <a:gd name="connsiteY39" fmla="*/ 60324 h 3148013"/>
                <a:gd name="connsiteX40" fmla="*/ 1169988 w 1430338"/>
                <a:gd name="connsiteY40" fmla="*/ 71437 h 3148013"/>
                <a:gd name="connsiteX41" fmla="*/ 1169988 w 1430338"/>
                <a:gd name="connsiteY41" fmla="*/ 71438 h 3148013"/>
                <a:gd name="connsiteX42" fmla="*/ 1189037 w 1430338"/>
                <a:gd name="connsiteY42" fmla="*/ 92074 h 3148013"/>
                <a:gd name="connsiteX43" fmla="*/ 1211262 w 1430338"/>
                <a:gd name="connsiteY43" fmla="*/ 128587 h 3148013"/>
                <a:gd name="connsiteX44" fmla="*/ 1212850 w 1430338"/>
                <a:gd name="connsiteY44" fmla="*/ 131762 h 3148013"/>
                <a:gd name="connsiteX45" fmla="*/ 1225550 w 1430338"/>
                <a:gd name="connsiteY45" fmla="*/ 166687 h 3148013"/>
                <a:gd name="connsiteX46" fmla="*/ 1230312 w 1430338"/>
                <a:gd name="connsiteY46" fmla="*/ 209549 h 3148013"/>
                <a:gd name="connsiteX47" fmla="*/ 1230312 w 1430338"/>
                <a:gd name="connsiteY47" fmla="*/ 617537 h 3148013"/>
                <a:gd name="connsiteX48" fmla="*/ 1255713 w 1430338"/>
                <a:gd name="connsiteY48" fmla="*/ 636587 h 3148013"/>
                <a:gd name="connsiteX49" fmla="*/ 1255713 w 1430338"/>
                <a:gd name="connsiteY49" fmla="*/ 636588 h 3148013"/>
                <a:gd name="connsiteX50" fmla="*/ 1300162 w 1430338"/>
                <a:gd name="connsiteY50" fmla="*/ 669924 h 3148013"/>
                <a:gd name="connsiteX51" fmla="*/ 1300162 w 1430338"/>
                <a:gd name="connsiteY51" fmla="*/ 669925 h 3148013"/>
                <a:gd name="connsiteX52" fmla="*/ 1343025 w 1430338"/>
                <a:gd name="connsiteY52" fmla="*/ 703262 h 3148013"/>
                <a:gd name="connsiteX53" fmla="*/ 1343025 w 1430338"/>
                <a:gd name="connsiteY53" fmla="*/ 703262 h 3148013"/>
                <a:gd name="connsiteX54" fmla="*/ 1385888 w 1430338"/>
                <a:gd name="connsiteY54" fmla="*/ 735012 h 3148013"/>
                <a:gd name="connsiteX55" fmla="*/ 1385888 w 1430338"/>
                <a:gd name="connsiteY55" fmla="*/ 735013 h 3148013"/>
                <a:gd name="connsiteX56" fmla="*/ 1412875 w 1430338"/>
                <a:gd name="connsiteY56" fmla="*/ 755649 h 3148013"/>
                <a:gd name="connsiteX57" fmla="*/ 1425575 w 1430338"/>
                <a:gd name="connsiteY57" fmla="*/ 769937 h 3148013"/>
                <a:gd name="connsiteX58" fmla="*/ 1428750 w 1430338"/>
                <a:gd name="connsiteY58" fmla="*/ 787399 h 3148013"/>
                <a:gd name="connsiteX59" fmla="*/ 1425575 w 1430338"/>
                <a:gd name="connsiteY59" fmla="*/ 803275 h 3148013"/>
                <a:gd name="connsiteX60" fmla="*/ 1412875 w 1430338"/>
                <a:gd name="connsiteY60" fmla="*/ 817562 h 3148013"/>
                <a:gd name="connsiteX61" fmla="*/ 1385888 w 1430338"/>
                <a:gd name="connsiteY61" fmla="*/ 836611 h 3148013"/>
                <a:gd name="connsiteX62" fmla="*/ 1385888 w 1430338"/>
                <a:gd name="connsiteY62" fmla="*/ 836612 h 3148013"/>
                <a:gd name="connsiteX63" fmla="*/ 1343025 w 1430338"/>
                <a:gd name="connsiteY63" fmla="*/ 871537 h 3148013"/>
                <a:gd name="connsiteX64" fmla="*/ 1343025 w 1430338"/>
                <a:gd name="connsiteY64" fmla="*/ 871538 h 3148013"/>
                <a:gd name="connsiteX65" fmla="*/ 1300162 w 1430338"/>
                <a:gd name="connsiteY65" fmla="*/ 904875 h 3148013"/>
                <a:gd name="connsiteX66" fmla="*/ 1255713 w 1430338"/>
                <a:gd name="connsiteY66" fmla="*/ 936624 h 3148013"/>
                <a:gd name="connsiteX67" fmla="*/ 1255713 w 1430338"/>
                <a:gd name="connsiteY67" fmla="*/ 936625 h 3148013"/>
                <a:gd name="connsiteX68" fmla="*/ 1230312 w 1430338"/>
                <a:gd name="connsiteY68" fmla="*/ 955675 h 3148013"/>
                <a:gd name="connsiteX69" fmla="*/ 1230312 w 1430338"/>
                <a:gd name="connsiteY69" fmla="*/ 2940050 h 3148013"/>
                <a:gd name="connsiteX70" fmla="*/ 1225550 w 1430338"/>
                <a:gd name="connsiteY70" fmla="*/ 2982913 h 3148013"/>
                <a:gd name="connsiteX71" fmla="*/ 1212850 w 1430338"/>
                <a:gd name="connsiteY71" fmla="*/ 3016250 h 3148013"/>
                <a:gd name="connsiteX72" fmla="*/ 1211262 w 1430338"/>
                <a:gd name="connsiteY72" fmla="*/ 3021013 h 3148013"/>
                <a:gd name="connsiteX73" fmla="*/ 1189037 w 1430338"/>
                <a:gd name="connsiteY73" fmla="*/ 3055938 h 3148013"/>
                <a:gd name="connsiteX74" fmla="*/ 1169988 w 1430338"/>
                <a:gd name="connsiteY74" fmla="*/ 3076574 h 3148013"/>
                <a:gd name="connsiteX75" fmla="*/ 1169988 w 1430338"/>
                <a:gd name="connsiteY75" fmla="*/ 3076575 h 3148013"/>
                <a:gd name="connsiteX76" fmla="*/ 1160463 w 1430338"/>
                <a:gd name="connsiteY76" fmla="*/ 3087688 h 3148013"/>
                <a:gd name="connsiteX77" fmla="*/ 1127125 w 1430338"/>
                <a:gd name="connsiteY77" fmla="*/ 3111500 h 3148013"/>
                <a:gd name="connsiteX78" fmla="*/ 1127125 w 1430338"/>
                <a:gd name="connsiteY78" fmla="*/ 3111501 h 3148013"/>
                <a:gd name="connsiteX79" fmla="*/ 1125537 w 1430338"/>
                <a:gd name="connsiteY79" fmla="*/ 3113088 h 3148013"/>
                <a:gd name="connsiteX80" fmla="*/ 1084262 w 1430338"/>
                <a:gd name="connsiteY80" fmla="*/ 3132138 h 3148013"/>
                <a:gd name="connsiteX81" fmla="*/ 1082675 w 1430338"/>
                <a:gd name="connsiteY81" fmla="*/ 3132138 h 3148013"/>
                <a:gd name="connsiteX82" fmla="*/ 1082675 w 1430338"/>
                <a:gd name="connsiteY82" fmla="*/ 3132137 h 3148013"/>
                <a:gd name="connsiteX83" fmla="*/ 1039813 w 1430338"/>
                <a:gd name="connsiteY83" fmla="*/ 3144837 h 3148013"/>
                <a:gd name="connsiteX84" fmla="*/ 1039813 w 1430338"/>
                <a:gd name="connsiteY84" fmla="*/ 3144838 h 3148013"/>
                <a:gd name="connsiteX85" fmla="*/ 996950 w 1430338"/>
                <a:gd name="connsiteY85" fmla="*/ 3148013 h 3148013"/>
                <a:gd name="connsiteX86" fmla="*/ 990600 w 1430338"/>
                <a:gd name="connsiteY86" fmla="*/ 3148013 h 3148013"/>
                <a:gd name="connsiteX87" fmla="*/ 952500 w 1430338"/>
                <a:gd name="connsiteY87" fmla="*/ 3148013 h 3148013"/>
                <a:gd name="connsiteX88" fmla="*/ 909638 w 1430338"/>
                <a:gd name="connsiteY88" fmla="*/ 3148013 h 3148013"/>
                <a:gd name="connsiteX89" fmla="*/ 909637 w 1430338"/>
                <a:gd name="connsiteY89" fmla="*/ 3148013 h 3148013"/>
                <a:gd name="connsiteX90" fmla="*/ 866775 w 1430338"/>
                <a:gd name="connsiteY90" fmla="*/ 3148013 h 3148013"/>
                <a:gd name="connsiteX91" fmla="*/ 823913 w 1430338"/>
                <a:gd name="connsiteY91" fmla="*/ 3148013 h 3148013"/>
                <a:gd name="connsiteX92" fmla="*/ 823912 w 1430338"/>
                <a:gd name="connsiteY92" fmla="*/ 3148013 h 3148013"/>
                <a:gd name="connsiteX93" fmla="*/ 781050 w 1430338"/>
                <a:gd name="connsiteY93" fmla="*/ 3148013 h 3148013"/>
                <a:gd name="connsiteX94" fmla="*/ 738187 w 1430338"/>
                <a:gd name="connsiteY94" fmla="*/ 3148013 h 3148013"/>
                <a:gd name="connsiteX95" fmla="*/ 693737 w 1430338"/>
                <a:gd name="connsiteY95" fmla="*/ 3148013 h 3148013"/>
                <a:gd name="connsiteX96" fmla="*/ 649288 w 1430338"/>
                <a:gd name="connsiteY96" fmla="*/ 3148013 h 3148013"/>
                <a:gd name="connsiteX97" fmla="*/ 649287 w 1430338"/>
                <a:gd name="connsiteY97" fmla="*/ 3148013 h 3148013"/>
                <a:gd name="connsiteX98" fmla="*/ 606425 w 1430338"/>
                <a:gd name="connsiteY98" fmla="*/ 3148013 h 3148013"/>
                <a:gd name="connsiteX99" fmla="*/ 563563 w 1430338"/>
                <a:gd name="connsiteY99" fmla="*/ 3148013 h 3148013"/>
                <a:gd name="connsiteX100" fmla="*/ 563562 w 1430338"/>
                <a:gd name="connsiteY100" fmla="*/ 3148013 h 3148013"/>
                <a:gd name="connsiteX101" fmla="*/ 520700 w 1430338"/>
                <a:gd name="connsiteY101" fmla="*/ 3148013 h 3148013"/>
                <a:gd name="connsiteX102" fmla="*/ 477838 w 1430338"/>
                <a:gd name="connsiteY102" fmla="*/ 3148013 h 3148013"/>
                <a:gd name="connsiteX103" fmla="*/ 477837 w 1430338"/>
                <a:gd name="connsiteY103" fmla="*/ 3148013 h 3148013"/>
                <a:gd name="connsiteX104" fmla="*/ 434975 w 1430338"/>
                <a:gd name="connsiteY104" fmla="*/ 3148013 h 3148013"/>
                <a:gd name="connsiteX105" fmla="*/ 392113 w 1430338"/>
                <a:gd name="connsiteY105" fmla="*/ 3148013 h 3148013"/>
                <a:gd name="connsiteX106" fmla="*/ 392112 w 1430338"/>
                <a:gd name="connsiteY106" fmla="*/ 3148013 h 3148013"/>
                <a:gd name="connsiteX107" fmla="*/ 346075 w 1430338"/>
                <a:gd name="connsiteY107" fmla="*/ 3148013 h 3148013"/>
                <a:gd name="connsiteX108" fmla="*/ 303213 w 1430338"/>
                <a:gd name="connsiteY108" fmla="*/ 3148013 h 3148013"/>
                <a:gd name="connsiteX109" fmla="*/ 303212 w 1430338"/>
                <a:gd name="connsiteY109" fmla="*/ 3148013 h 3148013"/>
                <a:gd name="connsiteX110" fmla="*/ 260350 w 1430338"/>
                <a:gd name="connsiteY110" fmla="*/ 3148013 h 3148013"/>
                <a:gd name="connsiteX111" fmla="*/ 239712 w 1430338"/>
                <a:gd name="connsiteY111" fmla="*/ 3148013 h 3148013"/>
                <a:gd name="connsiteX112" fmla="*/ 217487 w 1430338"/>
                <a:gd name="connsiteY112" fmla="*/ 3146426 h 3148013"/>
                <a:gd name="connsiteX113" fmla="*/ 217487 w 1430338"/>
                <a:gd name="connsiteY113" fmla="*/ 3146425 h 3148013"/>
                <a:gd name="connsiteX114" fmla="*/ 192087 w 1430338"/>
                <a:gd name="connsiteY114" fmla="*/ 3144838 h 3148013"/>
                <a:gd name="connsiteX115" fmla="*/ 174625 w 1430338"/>
                <a:gd name="connsiteY115" fmla="*/ 3140075 h 3148013"/>
                <a:gd name="connsiteX116" fmla="*/ 146049 w 1430338"/>
                <a:gd name="connsiteY116" fmla="*/ 3132138 h 3148013"/>
                <a:gd name="connsiteX117" fmla="*/ 131762 w 1430338"/>
                <a:gd name="connsiteY117" fmla="*/ 3124200 h 3148013"/>
                <a:gd name="connsiteX118" fmla="*/ 131762 w 1430338"/>
                <a:gd name="connsiteY118" fmla="*/ 3124200 h 3148013"/>
                <a:gd name="connsiteX119" fmla="*/ 106362 w 1430338"/>
                <a:gd name="connsiteY119" fmla="*/ 3113088 h 3148013"/>
                <a:gd name="connsiteX120" fmla="*/ 88900 w 1430338"/>
                <a:gd name="connsiteY120" fmla="*/ 3100388 h 3148013"/>
                <a:gd name="connsiteX121" fmla="*/ 88900 w 1430338"/>
                <a:gd name="connsiteY121" fmla="*/ 3100387 h 3148013"/>
                <a:gd name="connsiteX122" fmla="*/ 71437 w 1430338"/>
                <a:gd name="connsiteY122" fmla="*/ 3087687 h 3148013"/>
                <a:gd name="connsiteX123" fmla="*/ 44450 w 1430338"/>
                <a:gd name="connsiteY123" fmla="*/ 3059112 h 3148013"/>
                <a:gd name="connsiteX124" fmla="*/ 41275 w 1430338"/>
                <a:gd name="connsiteY124" fmla="*/ 3055937 h 3148013"/>
                <a:gd name="connsiteX125" fmla="*/ 19050 w 1430338"/>
                <a:gd name="connsiteY125" fmla="*/ 3021012 h 3148013"/>
                <a:gd name="connsiteX126" fmla="*/ 4762 w 1430338"/>
                <a:gd name="connsiteY126" fmla="*/ 2982912 h 3148013"/>
                <a:gd name="connsiteX127" fmla="*/ 0 w 1430338"/>
                <a:gd name="connsiteY127" fmla="*/ 2940050 h 3148013"/>
                <a:gd name="connsiteX128" fmla="*/ 0 w 1430338"/>
                <a:gd name="connsiteY128" fmla="*/ 209549 h 3148013"/>
                <a:gd name="connsiteX129" fmla="*/ 4762 w 1430338"/>
                <a:gd name="connsiteY129" fmla="*/ 166687 h 3148013"/>
                <a:gd name="connsiteX130" fmla="*/ 19050 w 1430338"/>
                <a:gd name="connsiteY130" fmla="*/ 128587 h 3148013"/>
                <a:gd name="connsiteX131" fmla="*/ 41275 w 1430338"/>
                <a:gd name="connsiteY131" fmla="*/ 92074 h 3148013"/>
                <a:gd name="connsiteX132" fmla="*/ 44450 w 1430338"/>
                <a:gd name="connsiteY132" fmla="*/ 90487 h 3148013"/>
                <a:gd name="connsiteX133" fmla="*/ 71437 w 1430338"/>
                <a:gd name="connsiteY133" fmla="*/ 60324 h 3148013"/>
                <a:gd name="connsiteX134" fmla="*/ 88900 w 1430338"/>
                <a:gd name="connsiteY134" fmla="*/ 49212 h 3148013"/>
                <a:gd name="connsiteX135" fmla="*/ 88900 w 1430338"/>
                <a:gd name="connsiteY135" fmla="*/ 49212 h 3148013"/>
                <a:gd name="connsiteX136" fmla="*/ 106362 w 1430338"/>
                <a:gd name="connsiteY136" fmla="*/ 34925 h 3148013"/>
                <a:gd name="connsiteX137" fmla="*/ 131762 w 1430338"/>
                <a:gd name="connsiteY137" fmla="*/ 25400 h 3148013"/>
                <a:gd name="connsiteX138" fmla="*/ 131762 w 1430338"/>
                <a:gd name="connsiteY138" fmla="*/ 25400 h 3148013"/>
                <a:gd name="connsiteX139" fmla="*/ 146049 w 1430338"/>
                <a:gd name="connsiteY139" fmla="*/ 15875 h 3148013"/>
                <a:gd name="connsiteX140" fmla="*/ 174625 w 1430338"/>
                <a:gd name="connsiteY140" fmla="*/ 9525 h 3148013"/>
                <a:gd name="connsiteX141" fmla="*/ 192087 w 1430338"/>
                <a:gd name="connsiteY141" fmla="*/ 4762 h 3148013"/>
                <a:gd name="connsiteX142" fmla="*/ 217487 w 1430338"/>
                <a:gd name="connsiteY142" fmla="*/ 3175 h 314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430338" h="3148013">
                  <a:moveTo>
                    <a:pt x="1428750" y="787400"/>
                  </a:moveTo>
                  <a:lnTo>
                    <a:pt x="1430338" y="787400"/>
                  </a:lnTo>
                  <a:lnTo>
                    <a:pt x="1430338" y="788988"/>
                  </a:lnTo>
                  <a:lnTo>
                    <a:pt x="1428750" y="788988"/>
                  </a:lnTo>
                  <a:close/>
                  <a:moveTo>
                    <a:pt x="239712" y="0"/>
                  </a:moveTo>
                  <a:lnTo>
                    <a:pt x="260350" y="0"/>
                  </a:lnTo>
                  <a:lnTo>
                    <a:pt x="303212" y="0"/>
                  </a:lnTo>
                  <a:lnTo>
                    <a:pt x="303213" y="0"/>
                  </a:lnTo>
                  <a:lnTo>
                    <a:pt x="346075" y="0"/>
                  </a:lnTo>
                  <a:lnTo>
                    <a:pt x="392112" y="0"/>
                  </a:lnTo>
                  <a:lnTo>
                    <a:pt x="392113" y="0"/>
                  </a:lnTo>
                  <a:lnTo>
                    <a:pt x="434975" y="0"/>
                  </a:lnTo>
                  <a:lnTo>
                    <a:pt x="477837" y="0"/>
                  </a:lnTo>
                  <a:lnTo>
                    <a:pt x="477838" y="0"/>
                  </a:lnTo>
                  <a:lnTo>
                    <a:pt x="520700" y="0"/>
                  </a:lnTo>
                  <a:lnTo>
                    <a:pt x="563562" y="0"/>
                  </a:lnTo>
                  <a:lnTo>
                    <a:pt x="563563" y="0"/>
                  </a:lnTo>
                  <a:lnTo>
                    <a:pt x="606425" y="0"/>
                  </a:lnTo>
                  <a:lnTo>
                    <a:pt x="649287" y="0"/>
                  </a:lnTo>
                  <a:lnTo>
                    <a:pt x="649288" y="0"/>
                  </a:lnTo>
                  <a:lnTo>
                    <a:pt x="693737" y="0"/>
                  </a:lnTo>
                  <a:lnTo>
                    <a:pt x="738187" y="0"/>
                  </a:lnTo>
                  <a:lnTo>
                    <a:pt x="781050" y="0"/>
                  </a:lnTo>
                  <a:lnTo>
                    <a:pt x="823912" y="0"/>
                  </a:lnTo>
                  <a:lnTo>
                    <a:pt x="823913" y="0"/>
                  </a:lnTo>
                  <a:lnTo>
                    <a:pt x="866775" y="0"/>
                  </a:lnTo>
                  <a:lnTo>
                    <a:pt x="909637" y="0"/>
                  </a:lnTo>
                  <a:lnTo>
                    <a:pt x="909638" y="0"/>
                  </a:lnTo>
                  <a:lnTo>
                    <a:pt x="952500" y="0"/>
                  </a:lnTo>
                  <a:lnTo>
                    <a:pt x="990600" y="0"/>
                  </a:lnTo>
                  <a:lnTo>
                    <a:pt x="996950" y="0"/>
                  </a:lnTo>
                  <a:lnTo>
                    <a:pt x="1039812" y="4762"/>
                  </a:lnTo>
                  <a:lnTo>
                    <a:pt x="1039812" y="4762"/>
                  </a:lnTo>
                  <a:lnTo>
                    <a:pt x="1082675" y="15874"/>
                  </a:lnTo>
                  <a:lnTo>
                    <a:pt x="1082675" y="15875"/>
                  </a:lnTo>
                  <a:lnTo>
                    <a:pt x="1084262" y="15875"/>
                  </a:lnTo>
                  <a:lnTo>
                    <a:pt x="1125537" y="34925"/>
                  </a:lnTo>
                  <a:lnTo>
                    <a:pt x="1127125" y="36512"/>
                  </a:lnTo>
                  <a:lnTo>
                    <a:pt x="1127125" y="36512"/>
                  </a:lnTo>
                  <a:lnTo>
                    <a:pt x="1160463" y="60324"/>
                  </a:lnTo>
                  <a:lnTo>
                    <a:pt x="1169988" y="71437"/>
                  </a:lnTo>
                  <a:lnTo>
                    <a:pt x="1169988" y="71438"/>
                  </a:lnTo>
                  <a:lnTo>
                    <a:pt x="1189037" y="92074"/>
                  </a:lnTo>
                  <a:lnTo>
                    <a:pt x="1211262" y="128587"/>
                  </a:lnTo>
                  <a:lnTo>
                    <a:pt x="1212850" y="131762"/>
                  </a:lnTo>
                  <a:lnTo>
                    <a:pt x="1225550" y="166687"/>
                  </a:lnTo>
                  <a:lnTo>
                    <a:pt x="1230312" y="209549"/>
                  </a:lnTo>
                  <a:lnTo>
                    <a:pt x="1230312" y="617537"/>
                  </a:lnTo>
                  <a:lnTo>
                    <a:pt x="1255713" y="636587"/>
                  </a:lnTo>
                  <a:lnTo>
                    <a:pt x="1255713" y="636588"/>
                  </a:lnTo>
                  <a:lnTo>
                    <a:pt x="1300162" y="669924"/>
                  </a:lnTo>
                  <a:lnTo>
                    <a:pt x="1300162" y="669925"/>
                  </a:lnTo>
                  <a:lnTo>
                    <a:pt x="1343025" y="703262"/>
                  </a:lnTo>
                  <a:lnTo>
                    <a:pt x="1343025" y="703262"/>
                  </a:lnTo>
                  <a:lnTo>
                    <a:pt x="1385888" y="735012"/>
                  </a:lnTo>
                  <a:lnTo>
                    <a:pt x="1385888" y="735013"/>
                  </a:lnTo>
                  <a:lnTo>
                    <a:pt x="1412875" y="755649"/>
                  </a:lnTo>
                  <a:lnTo>
                    <a:pt x="1425575" y="769937"/>
                  </a:lnTo>
                  <a:lnTo>
                    <a:pt x="1428750" y="787399"/>
                  </a:lnTo>
                  <a:lnTo>
                    <a:pt x="1425575" y="803275"/>
                  </a:lnTo>
                  <a:lnTo>
                    <a:pt x="1412875" y="817562"/>
                  </a:lnTo>
                  <a:lnTo>
                    <a:pt x="1385888" y="836611"/>
                  </a:lnTo>
                  <a:lnTo>
                    <a:pt x="1385888" y="836612"/>
                  </a:lnTo>
                  <a:lnTo>
                    <a:pt x="1343025" y="871537"/>
                  </a:lnTo>
                  <a:lnTo>
                    <a:pt x="1343025" y="871538"/>
                  </a:lnTo>
                  <a:lnTo>
                    <a:pt x="1300162" y="904875"/>
                  </a:lnTo>
                  <a:lnTo>
                    <a:pt x="1255713" y="936624"/>
                  </a:lnTo>
                  <a:lnTo>
                    <a:pt x="1255713" y="936625"/>
                  </a:lnTo>
                  <a:lnTo>
                    <a:pt x="1230312" y="955675"/>
                  </a:lnTo>
                  <a:lnTo>
                    <a:pt x="1230312" y="2940050"/>
                  </a:lnTo>
                  <a:lnTo>
                    <a:pt x="1225550" y="2982913"/>
                  </a:lnTo>
                  <a:lnTo>
                    <a:pt x="1212850" y="3016250"/>
                  </a:lnTo>
                  <a:lnTo>
                    <a:pt x="1211262" y="3021013"/>
                  </a:lnTo>
                  <a:lnTo>
                    <a:pt x="1189037" y="3055938"/>
                  </a:lnTo>
                  <a:lnTo>
                    <a:pt x="1169988" y="3076574"/>
                  </a:lnTo>
                  <a:lnTo>
                    <a:pt x="1169988" y="3076575"/>
                  </a:lnTo>
                  <a:lnTo>
                    <a:pt x="1160463" y="3087688"/>
                  </a:lnTo>
                  <a:lnTo>
                    <a:pt x="1127125" y="3111500"/>
                  </a:lnTo>
                  <a:lnTo>
                    <a:pt x="1127125" y="3111501"/>
                  </a:lnTo>
                  <a:lnTo>
                    <a:pt x="1125537" y="3113088"/>
                  </a:lnTo>
                  <a:lnTo>
                    <a:pt x="1084262" y="3132138"/>
                  </a:lnTo>
                  <a:lnTo>
                    <a:pt x="1082675" y="3132138"/>
                  </a:lnTo>
                  <a:lnTo>
                    <a:pt x="1082675" y="3132137"/>
                  </a:lnTo>
                  <a:lnTo>
                    <a:pt x="1039813" y="3144837"/>
                  </a:lnTo>
                  <a:lnTo>
                    <a:pt x="1039813" y="3144838"/>
                  </a:lnTo>
                  <a:lnTo>
                    <a:pt x="996950" y="3148013"/>
                  </a:lnTo>
                  <a:lnTo>
                    <a:pt x="990600" y="3148013"/>
                  </a:lnTo>
                  <a:lnTo>
                    <a:pt x="952500" y="3148013"/>
                  </a:lnTo>
                  <a:lnTo>
                    <a:pt x="909638" y="3148013"/>
                  </a:lnTo>
                  <a:lnTo>
                    <a:pt x="909637" y="3148013"/>
                  </a:lnTo>
                  <a:lnTo>
                    <a:pt x="866775" y="3148013"/>
                  </a:lnTo>
                  <a:lnTo>
                    <a:pt x="823913" y="3148013"/>
                  </a:lnTo>
                  <a:lnTo>
                    <a:pt x="823912" y="3148013"/>
                  </a:lnTo>
                  <a:lnTo>
                    <a:pt x="781050" y="3148013"/>
                  </a:lnTo>
                  <a:lnTo>
                    <a:pt x="738187" y="3148013"/>
                  </a:lnTo>
                  <a:lnTo>
                    <a:pt x="693737" y="3148013"/>
                  </a:lnTo>
                  <a:lnTo>
                    <a:pt x="649288" y="3148013"/>
                  </a:lnTo>
                  <a:lnTo>
                    <a:pt x="649287" y="3148013"/>
                  </a:lnTo>
                  <a:lnTo>
                    <a:pt x="606425" y="3148013"/>
                  </a:lnTo>
                  <a:lnTo>
                    <a:pt x="563563" y="3148013"/>
                  </a:lnTo>
                  <a:lnTo>
                    <a:pt x="563562" y="3148013"/>
                  </a:lnTo>
                  <a:lnTo>
                    <a:pt x="520700" y="3148013"/>
                  </a:lnTo>
                  <a:lnTo>
                    <a:pt x="477838" y="3148013"/>
                  </a:lnTo>
                  <a:lnTo>
                    <a:pt x="477837" y="3148013"/>
                  </a:lnTo>
                  <a:lnTo>
                    <a:pt x="434975" y="3148013"/>
                  </a:lnTo>
                  <a:lnTo>
                    <a:pt x="392113" y="3148013"/>
                  </a:lnTo>
                  <a:lnTo>
                    <a:pt x="392112" y="3148013"/>
                  </a:lnTo>
                  <a:lnTo>
                    <a:pt x="346075" y="3148013"/>
                  </a:lnTo>
                  <a:lnTo>
                    <a:pt x="303213" y="3148013"/>
                  </a:lnTo>
                  <a:lnTo>
                    <a:pt x="303212" y="3148013"/>
                  </a:lnTo>
                  <a:lnTo>
                    <a:pt x="260350" y="3148013"/>
                  </a:lnTo>
                  <a:lnTo>
                    <a:pt x="239712" y="3148013"/>
                  </a:lnTo>
                  <a:lnTo>
                    <a:pt x="217487" y="3146426"/>
                  </a:lnTo>
                  <a:lnTo>
                    <a:pt x="217487" y="3146425"/>
                  </a:lnTo>
                  <a:lnTo>
                    <a:pt x="192087" y="3144838"/>
                  </a:lnTo>
                  <a:lnTo>
                    <a:pt x="174625" y="3140075"/>
                  </a:lnTo>
                  <a:lnTo>
                    <a:pt x="146049" y="3132138"/>
                  </a:lnTo>
                  <a:lnTo>
                    <a:pt x="131762" y="3124200"/>
                  </a:lnTo>
                  <a:lnTo>
                    <a:pt x="131762" y="3124200"/>
                  </a:lnTo>
                  <a:lnTo>
                    <a:pt x="106362" y="3113088"/>
                  </a:lnTo>
                  <a:lnTo>
                    <a:pt x="88900" y="3100388"/>
                  </a:lnTo>
                  <a:lnTo>
                    <a:pt x="88900" y="3100387"/>
                  </a:lnTo>
                  <a:lnTo>
                    <a:pt x="71437" y="3087687"/>
                  </a:lnTo>
                  <a:lnTo>
                    <a:pt x="44450" y="3059112"/>
                  </a:lnTo>
                  <a:lnTo>
                    <a:pt x="41275" y="3055937"/>
                  </a:lnTo>
                  <a:lnTo>
                    <a:pt x="19050" y="3021012"/>
                  </a:lnTo>
                  <a:lnTo>
                    <a:pt x="4762" y="2982912"/>
                  </a:lnTo>
                  <a:lnTo>
                    <a:pt x="0" y="2940050"/>
                  </a:lnTo>
                  <a:lnTo>
                    <a:pt x="0" y="209549"/>
                  </a:lnTo>
                  <a:lnTo>
                    <a:pt x="4762" y="166687"/>
                  </a:lnTo>
                  <a:lnTo>
                    <a:pt x="19050" y="128587"/>
                  </a:lnTo>
                  <a:lnTo>
                    <a:pt x="41275" y="92074"/>
                  </a:lnTo>
                  <a:lnTo>
                    <a:pt x="44450" y="90487"/>
                  </a:lnTo>
                  <a:lnTo>
                    <a:pt x="71437" y="60324"/>
                  </a:lnTo>
                  <a:lnTo>
                    <a:pt x="88900" y="49212"/>
                  </a:lnTo>
                  <a:lnTo>
                    <a:pt x="88900" y="49212"/>
                  </a:lnTo>
                  <a:lnTo>
                    <a:pt x="106362" y="34925"/>
                  </a:lnTo>
                  <a:lnTo>
                    <a:pt x="131762" y="25400"/>
                  </a:lnTo>
                  <a:lnTo>
                    <a:pt x="131762" y="25400"/>
                  </a:lnTo>
                  <a:lnTo>
                    <a:pt x="146049" y="15875"/>
                  </a:lnTo>
                  <a:lnTo>
                    <a:pt x="174625" y="9525"/>
                  </a:lnTo>
                  <a:lnTo>
                    <a:pt x="192087" y="4762"/>
                  </a:lnTo>
                  <a:lnTo>
                    <a:pt x="217487" y="3175"/>
                  </a:ln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83727" tIns="41863" rIns="83727" bIns="41863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kern="0" dirty="0">
                <a:solidFill>
                  <a:sysClr val="window" lastClr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910649" y="1935217"/>
              <a:ext cx="568739" cy="1692604"/>
              <a:chOff x="9286715" y="1680422"/>
              <a:chExt cx="654939" cy="1949140"/>
            </a:xfrm>
            <a:solidFill>
              <a:schemeClr val="accent4"/>
            </a:solidFill>
          </p:grpSpPr>
          <p:sp>
            <p:nvSpPr>
              <p:cNvPr id="171" name="Freeform 137"/>
              <p:cNvSpPr/>
              <p:nvPr/>
            </p:nvSpPr>
            <p:spPr bwMode="auto">
              <a:xfrm>
                <a:off x="9286715" y="1680422"/>
                <a:ext cx="654939" cy="1949140"/>
              </a:xfrm>
              <a:custGeom>
                <a:avLst/>
                <a:gdLst>
                  <a:gd name="T0" fmla="*/ 0 w 376"/>
                  <a:gd name="T1" fmla="*/ 0 h 1119"/>
                  <a:gd name="T2" fmla="*/ 259 w 376"/>
                  <a:gd name="T3" fmla="*/ 37 h 1119"/>
                  <a:gd name="T4" fmla="*/ 283 w 376"/>
                  <a:gd name="T5" fmla="*/ 42 h 1119"/>
                  <a:gd name="T6" fmla="*/ 305 w 376"/>
                  <a:gd name="T7" fmla="*/ 50 h 1119"/>
                  <a:gd name="T8" fmla="*/ 325 w 376"/>
                  <a:gd name="T9" fmla="*/ 60 h 1119"/>
                  <a:gd name="T10" fmla="*/ 343 w 376"/>
                  <a:gd name="T11" fmla="*/ 72 h 1119"/>
                  <a:gd name="T12" fmla="*/ 357 w 376"/>
                  <a:gd name="T13" fmla="*/ 86 h 1119"/>
                  <a:gd name="T14" fmla="*/ 368 w 376"/>
                  <a:gd name="T15" fmla="*/ 101 h 1119"/>
                  <a:gd name="T16" fmla="*/ 374 w 376"/>
                  <a:gd name="T17" fmla="*/ 119 h 1119"/>
                  <a:gd name="T18" fmla="*/ 376 w 376"/>
                  <a:gd name="T19" fmla="*/ 140 h 1119"/>
                  <a:gd name="T20" fmla="*/ 376 w 376"/>
                  <a:gd name="T21" fmla="*/ 968 h 1119"/>
                  <a:gd name="T22" fmla="*/ 374 w 376"/>
                  <a:gd name="T23" fmla="*/ 988 h 1119"/>
                  <a:gd name="T24" fmla="*/ 368 w 376"/>
                  <a:gd name="T25" fmla="*/ 1007 h 1119"/>
                  <a:gd name="T26" fmla="*/ 358 w 376"/>
                  <a:gd name="T27" fmla="*/ 1022 h 1119"/>
                  <a:gd name="T28" fmla="*/ 344 w 376"/>
                  <a:gd name="T29" fmla="*/ 1036 h 1119"/>
                  <a:gd name="T30" fmla="*/ 327 w 376"/>
                  <a:gd name="T31" fmla="*/ 1048 h 1119"/>
                  <a:gd name="T32" fmla="*/ 306 w 376"/>
                  <a:gd name="T33" fmla="*/ 1058 h 1119"/>
                  <a:gd name="T34" fmla="*/ 284 w 376"/>
                  <a:gd name="T35" fmla="*/ 1066 h 1119"/>
                  <a:gd name="T36" fmla="*/ 259 w 376"/>
                  <a:gd name="T37" fmla="*/ 1071 h 1119"/>
                  <a:gd name="T38" fmla="*/ 0 w 376"/>
                  <a:gd name="T39" fmla="*/ 1119 h 1119"/>
                  <a:gd name="T40" fmla="*/ 0 w 376"/>
                  <a:gd name="T4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6" h="1119">
                    <a:moveTo>
                      <a:pt x="0" y="0"/>
                    </a:moveTo>
                    <a:lnTo>
                      <a:pt x="259" y="37"/>
                    </a:lnTo>
                    <a:lnTo>
                      <a:pt x="283" y="42"/>
                    </a:lnTo>
                    <a:lnTo>
                      <a:pt x="305" y="50"/>
                    </a:lnTo>
                    <a:lnTo>
                      <a:pt x="325" y="60"/>
                    </a:lnTo>
                    <a:lnTo>
                      <a:pt x="343" y="72"/>
                    </a:lnTo>
                    <a:lnTo>
                      <a:pt x="357" y="86"/>
                    </a:lnTo>
                    <a:lnTo>
                      <a:pt x="368" y="101"/>
                    </a:lnTo>
                    <a:lnTo>
                      <a:pt x="374" y="119"/>
                    </a:lnTo>
                    <a:lnTo>
                      <a:pt x="376" y="140"/>
                    </a:lnTo>
                    <a:lnTo>
                      <a:pt x="376" y="968"/>
                    </a:lnTo>
                    <a:lnTo>
                      <a:pt x="374" y="988"/>
                    </a:lnTo>
                    <a:lnTo>
                      <a:pt x="368" y="1007"/>
                    </a:lnTo>
                    <a:lnTo>
                      <a:pt x="358" y="1022"/>
                    </a:lnTo>
                    <a:lnTo>
                      <a:pt x="344" y="1036"/>
                    </a:lnTo>
                    <a:lnTo>
                      <a:pt x="327" y="1048"/>
                    </a:lnTo>
                    <a:lnTo>
                      <a:pt x="306" y="1058"/>
                    </a:lnTo>
                    <a:lnTo>
                      <a:pt x="284" y="1066"/>
                    </a:lnTo>
                    <a:lnTo>
                      <a:pt x="259" y="1071"/>
                    </a:lnTo>
                    <a:lnTo>
                      <a:pt x="0" y="1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  <a:effectLst>
                <a:outerShdw blurRad="2540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9380775" y="2482548"/>
                <a:ext cx="362307" cy="344889"/>
                <a:chOff x="8289913" y="3162328"/>
                <a:chExt cx="362307" cy="344889"/>
              </a:xfrm>
              <a:grpFill/>
            </p:grpSpPr>
            <p:sp>
              <p:nvSpPr>
                <p:cNvPr id="177" name="Freeform 162"/>
                <p:cNvSpPr>
                  <a:spLocks noEditPoints="1"/>
                </p:cNvSpPr>
                <p:nvPr/>
              </p:nvSpPr>
              <p:spPr bwMode="auto">
                <a:xfrm>
                  <a:off x="8289913" y="3218068"/>
                  <a:ext cx="362307" cy="289149"/>
                </a:xfrm>
                <a:custGeom>
                  <a:avLst/>
                  <a:gdLst>
                    <a:gd name="T0" fmla="*/ 174 w 208"/>
                    <a:gd name="T1" fmla="*/ 62 h 166"/>
                    <a:gd name="T2" fmla="*/ 175 w 208"/>
                    <a:gd name="T3" fmla="*/ 43 h 166"/>
                    <a:gd name="T4" fmla="*/ 122 w 208"/>
                    <a:gd name="T5" fmla="*/ 50 h 166"/>
                    <a:gd name="T6" fmla="*/ 116 w 208"/>
                    <a:gd name="T7" fmla="*/ 53 h 166"/>
                    <a:gd name="T8" fmla="*/ 80 w 208"/>
                    <a:gd name="T9" fmla="*/ 53 h 166"/>
                    <a:gd name="T10" fmla="*/ 75 w 208"/>
                    <a:gd name="T11" fmla="*/ 51 h 166"/>
                    <a:gd name="T12" fmla="*/ 72 w 208"/>
                    <a:gd name="T13" fmla="*/ 51 h 166"/>
                    <a:gd name="T14" fmla="*/ 48 w 208"/>
                    <a:gd name="T15" fmla="*/ 51 h 166"/>
                    <a:gd name="T16" fmla="*/ 48 w 208"/>
                    <a:gd name="T17" fmla="*/ 54 h 166"/>
                    <a:gd name="T18" fmla="*/ 55 w 208"/>
                    <a:gd name="T19" fmla="*/ 58 h 166"/>
                    <a:gd name="T20" fmla="*/ 58 w 208"/>
                    <a:gd name="T21" fmla="*/ 60 h 166"/>
                    <a:gd name="T22" fmla="*/ 127 w 208"/>
                    <a:gd name="T23" fmla="*/ 62 h 166"/>
                    <a:gd name="T24" fmla="*/ 10 w 208"/>
                    <a:gd name="T25" fmla="*/ 6 h 166"/>
                    <a:gd name="T26" fmla="*/ 70 w 208"/>
                    <a:gd name="T27" fmla="*/ 41 h 166"/>
                    <a:gd name="T28" fmla="*/ 10 w 208"/>
                    <a:gd name="T29" fmla="*/ 6 h 166"/>
                    <a:gd name="T30" fmla="*/ 71 w 208"/>
                    <a:gd name="T31" fmla="*/ 0 h 166"/>
                    <a:gd name="T32" fmla="*/ 75 w 208"/>
                    <a:gd name="T33" fmla="*/ 2 h 166"/>
                    <a:gd name="T34" fmla="*/ 76 w 208"/>
                    <a:gd name="T35" fmla="*/ 39 h 166"/>
                    <a:gd name="T36" fmla="*/ 80 w 208"/>
                    <a:gd name="T37" fmla="*/ 38 h 166"/>
                    <a:gd name="T38" fmla="*/ 126 w 208"/>
                    <a:gd name="T39" fmla="*/ 14 h 166"/>
                    <a:gd name="T40" fmla="*/ 131 w 208"/>
                    <a:gd name="T41" fmla="*/ 9 h 166"/>
                    <a:gd name="T42" fmla="*/ 166 w 208"/>
                    <a:gd name="T43" fmla="*/ 8 h 166"/>
                    <a:gd name="T44" fmla="*/ 169 w 208"/>
                    <a:gd name="T45" fmla="*/ 9 h 166"/>
                    <a:gd name="T46" fmla="*/ 172 w 208"/>
                    <a:gd name="T47" fmla="*/ 10 h 166"/>
                    <a:gd name="T48" fmla="*/ 175 w 208"/>
                    <a:gd name="T49" fmla="*/ 14 h 166"/>
                    <a:gd name="T50" fmla="*/ 207 w 208"/>
                    <a:gd name="T51" fmla="*/ 67 h 166"/>
                    <a:gd name="T52" fmla="*/ 208 w 208"/>
                    <a:gd name="T53" fmla="*/ 74 h 166"/>
                    <a:gd name="T54" fmla="*/ 206 w 208"/>
                    <a:gd name="T55" fmla="*/ 80 h 166"/>
                    <a:gd name="T56" fmla="*/ 201 w 208"/>
                    <a:gd name="T57" fmla="*/ 85 h 166"/>
                    <a:gd name="T58" fmla="*/ 194 w 208"/>
                    <a:gd name="T59" fmla="*/ 86 h 166"/>
                    <a:gd name="T60" fmla="*/ 193 w 208"/>
                    <a:gd name="T61" fmla="*/ 163 h 166"/>
                    <a:gd name="T62" fmla="*/ 189 w 208"/>
                    <a:gd name="T63" fmla="*/ 166 h 166"/>
                    <a:gd name="T64" fmla="*/ 185 w 208"/>
                    <a:gd name="T65" fmla="*/ 163 h 166"/>
                    <a:gd name="T66" fmla="*/ 184 w 208"/>
                    <a:gd name="T67" fmla="*/ 86 h 166"/>
                    <a:gd name="T68" fmla="*/ 171 w 208"/>
                    <a:gd name="T69" fmla="*/ 157 h 166"/>
                    <a:gd name="T70" fmla="*/ 168 w 208"/>
                    <a:gd name="T71" fmla="*/ 163 h 166"/>
                    <a:gd name="T72" fmla="*/ 162 w 208"/>
                    <a:gd name="T73" fmla="*/ 166 h 166"/>
                    <a:gd name="T74" fmla="*/ 155 w 208"/>
                    <a:gd name="T75" fmla="*/ 163 h 166"/>
                    <a:gd name="T76" fmla="*/ 153 w 208"/>
                    <a:gd name="T77" fmla="*/ 157 h 166"/>
                    <a:gd name="T78" fmla="*/ 147 w 208"/>
                    <a:gd name="T79" fmla="*/ 86 h 166"/>
                    <a:gd name="T80" fmla="*/ 147 w 208"/>
                    <a:gd name="T81" fmla="*/ 161 h 166"/>
                    <a:gd name="T82" fmla="*/ 141 w 208"/>
                    <a:gd name="T83" fmla="*/ 165 h 166"/>
                    <a:gd name="T84" fmla="*/ 135 w 208"/>
                    <a:gd name="T85" fmla="*/ 165 h 166"/>
                    <a:gd name="T86" fmla="*/ 130 w 208"/>
                    <a:gd name="T87" fmla="*/ 161 h 166"/>
                    <a:gd name="T88" fmla="*/ 129 w 208"/>
                    <a:gd name="T89" fmla="*/ 86 h 166"/>
                    <a:gd name="T90" fmla="*/ 29 w 208"/>
                    <a:gd name="T91" fmla="*/ 161 h 166"/>
                    <a:gd name="T92" fmla="*/ 26 w 208"/>
                    <a:gd name="T93" fmla="*/ 165 h 166"/>
                    <a:gd name="T94" fmla="*/ 21 w 208"/>
                    <a:gd name="T95" fmla="*/ 165 h 166"/>
                    <a:gd name="T96" fmla="*/ 19 w 208"/>
                    <a:gd name="T97" fmla="*/ 161 h 166"/>
                    <a:gd name="T98" fmla="*/ 11 w 208"/>
                    <a:gd name="T99" fmla="*/ 86 h 166"/>
                    <a:gd name="T100" fmla="*/ 4 w 208"/>
                    <a:gd name="T101" fmla="*/ 83 h 166"/>
                    <a:gd name="T102" fmla="*/ 0 w 208"/>
                    <a:gd name="T103" fmla="*/ 77 h 166"/>
                    <a:gd name="T104" fmla="*/ 0 w 208"/>
                    <a:gd name="T105" fmla="*/ 69 h 166"/>
                    <a:gd name="T106" fmla="*/ 4 w 208"/>
                    <a:gd name="T107" fmla="*/ 64 h 166"/>
                    <a:gd name="T108" fmla="*/ 11 w 208"/>
                    <a:gd name="T109" fmla="*/ 62 h 166"/>
                    <a:gd name="T110" fmla="*/ 22 w 208"/>
                    <a:gd name="T111" fmla="*/ 60 h 166"/>
                    <a:gd name="T112" fmla="*/ 23 w 208"/>
                    <a:gd name="T113" fmla="*/ 58 h 166"/>
                    <a:gd name="T114" fmla="*/ 30 w 208"/>
                    <a:gd name="T115" fmla="*/ 54 h 166"/>
                    <a:gd name="T116" fmla="*/ 32 w 208"/>
                    <a:gd name="T117" fmla="*/ 54 h 166"/>
                    <a:gd name="T118" fmla="*/ 9 w 208"/>
                    <a:gd name="T119" fmla="*/ 51 h 166"/>
                    <a:gd name="T120" fmla="*/ 4 w 208"/>
                    <a:gd name="T121" fmla="*/ 48 h 166"/>
                    <a:gd name="T122" fmla="*/ 3 w 208"/>
                    <a:gd name="T123" fmla="*/ 5 h 166"/>
                    <a:gd name="T124" fmla="*/ 7 w 208"/>
                    <a:gd name="T125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8" h="166">
                      <a:moveTo>
                        <a:pt x="175" y="43"/>
                      </a:moveTo>
                      <a:lnTo>
                        <a:pt x="174" y="62"/>
                      </a:lnTo>
                      <a:lnTo>
                        <a:pt x="186" y="62"/>
                      </a:lnTo>
                      <a:lnTo>
                        <a:pt x="175" y="43"/>
                      </a:lnTo>
                      <a:close/>
                      <a:moveTo>
                        <a:pt x="126" y="42"/>
                      </a:moveTo>
                      <a:lnTo>
                        <a:pt x="122" y="50"/>
                      </a:lnTo>
                      <a:lnTo>
                        <a:pt x="119" y="52"/>
                      </a:lnTo>
                      <a:lnTo>
                        <a:pt x="116" y="53"/>
                      </a:lnTo>
                      <a:lnTo>
                        <a:pt x="115" y="53"/>
                      </a:lnTo>
                      <a:lnTo>
                        <a:pt x="80" y="53"/>
                      </a:lnTo>
                      <a:lnTo>
                        <a:pt x="77" y="53"/>
                      </a:lnTo>
                      <a:lnTo>
                        <a:pt x="75" y="51"/>
                      </a:lnTo>
                      <a:lnTo>
                        <a:pt x="74" y="50"/>
                      </a:lnTo>
                      <a:lnTo>
                        <a:pt x="72" y="51"/>
                      </a:lnTo>
                      <a:lnTo>
                        <a:pt x="71" y="51"/>
                      </a:lnTo>
                      <a:lnTo>
                        <a:pt x="48" y="51"/>
                      </a:lnTo>
                      <a:lnTo>
                        <a:pt x="48" y="54"/>
                      </a:lnTo>
                      <a:lnTo>
                        <a:pt x="48" y="54"/>
                      </a:lnTo>
                      <a:lnTo>
                        <a:pt x="48" y="54"/>
                      </a:lnTo>
                      <a:lnTo>
                        <a:pt x="55" y="58"/>
                      </a:lnTo>
                      <a:lnTo>
                        <a:pt x="57" y="59"/>
                      </a:lnTo>
                      <a:lnTo>
                        <a:pt x="58" y="60"/>
                      </a:lnTo>
                      <a:lnTo>
                        <a:pt x="57" y="62"/>
                      </a:lnTo>
                      <a:lnTo>
                        <a:pt x="127" y="62"/>
                      </a:lnTo>
                      <a:lnTo>
                        <a:pt x="126" y="42"/>
                      </a:lnTo>
                      <a:close/>
                      <a:moveTo>
                        <a:pt x="10" y="6"/>
                      </a:moveTo>
                      <a:lnTo>
                        <a:pt x="10" y="41"/>
                      </a:lnTo>
                      <a:lnTo>
                        <a:pt x="70" y="41"/>
                      </a:lnTo>
                      <a:lnTo>
                        <a:pt x="70" y="6"/>
                      </a:lnTo>
                      <a:lnTo>
                        <a:pt x="10" y="6"/>
                      </a:lnTo>
                      <a:close/>
                      <a:moveTo>
                        <a:pt x="9" y="0"/>
                      </a:moveTo>
                      <a:lnTo>
                        <a:pt x="71" y="0"/>
                      </a:lnTo>
                      <a:lnTo>
                        <a:pt x="73" y="0"/>
                      </a:lnTo>
                      <a:lnTo>
                        <a:pt x="75" y="2"/>
                      </a:lnTo>
                      <a:lnTo>
                        <a:pt x="76" y="5"/>
                      </a:lnTo>
                      <a:lnTo>
                        <a:pt x="76" y="39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111" y="38"/>
                      </a:lnTo>
                      <a:lnTo>
                        <a:pt x="126" y="14"/>
                      </a:lnTo>
                      <a:lnTo>
                        <a:pt x="128" y="11"/>
                      </a:lnTo>
                      <a:lnTo>
                        <a:pt x="131" y="9"/>
                      </a:lnTo>
                      <a:lnTo>
                        <a:pt x="135" y="8"/>
                      </a:lnTo>
                      <a:lnTo>
                        <a:pt x="166" y="8"/>
                      </a:lnTo>
                      <a:lnTo>
                        <a:pt x="168" y="9"/>
                      </a:lnTo>
                      <a:lnTo>
                        <a:pt x="169" y="9"/>
                      </a:lnTo>
                      <a:lnTo>
                        <a:pt x="169" y="9"/>
                      </a:lnTo>
                      <a:lnTo>
                        <a:pt x="172" y="10"/>
                      </a:lnTo>
                      <a:lnTo>
                        <a:pt x="173" y="11"/>
                      </a:lnTo>
                      <a:lnTo>
                        <a:pt x="175" y="14"/>
                      </a:lnTo>
                      <a:lnTo>
                        <a:pt x="205" y="65"/>
                      </a:lnTo>
                      <a:lnTo>
                        <a:pt x="207" y="67"/>
                      </a:lnTo>
                      <a:lnTo>
                        <a:pt x="208" y="71"/>
                      </a:lnTo>
                      <a:lnTo>
                        <a:pt x="208" y="74"/>
                      </a:lnTo>
                      <a:lnTo>
                        <a:pt x="208" y="77"/>
                      </a:lnTo>
                      <a:lnTo>
                        <a:pt x="206" y="80"/>
                      </a:lnTo>
                      <a:lnTo>
                        <a:pt x="204" y="83"/>
                      </a:lnTo>
                      <a:lnTo>
                        <a:pt x="201" y="85"/>
                      </a:lnTo>
                      <a:lnTo>
                        <a:pt x="198" y="86"/>
                      </a:lnTo>
                      <a:lnTo>
                        <a:pt x="194" y="86"/>
                      </a:lnTo>
                      <a:lnTo>
                        <a:pt x="194" y="161"/>
                      </a:lnTo>
                      <a:lnTo>
                        <a:pt x="193" y="163"/>
                      </a:lnTo>
                      <a:lnTo>
                        <a:pt x="191" y="165"/>
                      </a:lnTo>
                      <a:lnTo>
                        <a:pt x="189" y="166"/>
                      </a:lnTo>
                      <a:lnTo>
                        <a:pt x="186" y="165"/>
                      </a:lnTo>
                      <a:lnTo>
                        <a:pt x="185" y="163"/>
                      </a:lnTo>
                      <a:lnTo>
                        <a:pt x="184" y="161"/>
                      </a:lnTo>
                      <a:lnTo>
                        <a:pt x="184" y="86"/>
                      </a:lnTo>
                      <a:lnTo>
                        <a:pt x="171" y="86"/>
                      </a:lnTo>
                      <a:lnTo>
                        <a:pt x="171" y="157"/>
                      </a:lnTo>
                      <a:lnTo>
                        <a:pt x="169" y="161"/>
                      </a:lnTo>
                      <a:lnTo>
                        <a:pt x="168" y="163"/>
                      </a:lnTo>
                      <a:lnTo>
                        <a:pt x="165" y="165"/>
                      </a:lnTo>
                      <a:lnTo>
                        <a:pt x="162" y="166"/>
                      </a:lnTo>
                      <a:lnTo>
                        <a:pt x="159" y="165"/>
                      </a:lnTo>
                      <a:lnTo>
                        <a:pt x="155" y="163"/>
                      </a:lnTo>
                      <a:lnTo>
                        <a:pt x="154" y="161"/>
                      </a:lnTo>
                      <a:lnTo>
                        <a:pt x="153" y="157"/>
                      </a:lnTo>
                      <a:lnTo>
                        <a:pt x="153" y="86"/>
                      </a:lnTo>
                      <a:lnTo>
                        <a:pt x="147" y="86"/>
                      </a:lnTo>
                      <a:lnTo>
                        <a:pt x="147" y="157"/>
                      </a:lnTo>
                      <a:lnTo>
                        <a:pt x="147" y="161"/>
                      </a:lnTo>
                      <a:lnTo>
                        <a:pt x="144" y="163"/>
                      </a:lnTo>
                      <a:lnTo>
                        <a:pt x="141" y="165"/>
                      </a:lnTo>
                      <a:lnTo>
                        <a:pt x="138" y="166"/>
                      </a:lnTo>
                      <a:lnTo>
                        <a:pt x="135" y="165"/>
                      </a:lnTo>
                      <a:lnTo>
                        <a:pt x="133" y="163"/>
                      </a:lnTo>
                      <a:lnTo>
                        <a:pt x="130" y="161"/>
                      </a:lnTo>
                      <a:lnTo>
                        <a:pt x="129" y="157"/>
                      </a:lnTo>
                      <a:lnTo>
                        <a:pt x="129" y="86"/>
                      </a:lnTo>
                      <a:lnTo>
                        <a:pt x="29" y="86"/>
                      </a:lnTo>
                      <a:lnTo>
                        <a:pt x="29" y="161"/>
                      </a:lnTo>
                      <a:lnTo>
                        <a:pt x="28" y="163"/>
                      </a:lnTo>
                      <a:lnTo>
                        <a:pt x="26" y="165"/>
                      </a:lnTo>
                      <a:lnTo>
                        <a:pt x="24" y="166"/>
                      </a:lnTo>
                      <a:lnTo>
                        <a:pt x="21" y="165"/>
                      </a:lnTo>
                      <a:lnTo>
                        <a:pt x="20" y="163"/>
                      </a:lnTo>
                      <a:lnTo>
                        <a:pt x="19" y="161"/>
                      </a:lnTo>
                      <a:lnTo>
                        <a:pt x="19" y="86"/>
                      </a:lnTo>
                      <a:lnTo>
                        <a:pt x="11" y="86"/>
                      </a:lnTo>
                      <a:lnTo>
                        <a:pt x="8" y="85"/>
                      </a:lnTo>
                      <a:lnTo>
                        <a:pt x="4" y="83"/>
                      </a:lnTo>
                      <a:lnTo>
                        <a:pt x="2" y="80"/>
                      </a:lnTo>
                      <a:lnTo>
                        <a:pt x="0" y="77"/>
                      </a:lnTo>
                      <a:lnTo>
                        <a:pt x="0" y="74"/>
                      </a:lnTo>
                      <a:lnTo>
                        <a:pt x="0" y="69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2"/>
                      </a:lnTo>
                      <a:lnTo>
                        <a:pt x="11" y="62"/>
                      </a:lnTo>
                      <a:lnTo>
                        <a:pt x="22" y="62"/>
                      </a:lnTo>
                      <a:lnTo>
                        <a:pt x="22" y="60"/>
                      </a:lnTo>
                      <a:lnTo>
                        <a:pt x="22" y="59"/>
                      </a:lnTo>
                      <a:lnTo>
                        <a:pt x="23" y="58"/>
                      </a:lnTo>
                      <a:lnTo>
                        <a:pt x="23" y="58"/>
                      </a:lnTo>
                      <a:lnTo>
                        <a:pt x="30" y="54"/>
                      </a:lnTo>
                      <a:lnTo>
                        <a:pt x="30" y="54"/>
                      </a:lnTo>
                      <a:lnTo>
                        <a:pt x="32" y="54"/>
                      </a:lnTo>
                      <a:lnTo>
                        <a:pt x="32" y="51"/>
                      </a:lnTo>
                      <a:lnTo>
                        <a:pt x="9" y="51"/>
                      </a:lnTo>
                      <a:lnTo>
                        <a:pt x="7" y="50"/>
                      </a:lnTo>
                      <a:lnTo>
                        <a:pt x="4" y="48"/>
                      </a:lnTo>
                      <a:lnTo>
                        <a:pt x="3" y="46"/>
                      </a:lnTo>
                      <a:lnTo>
                        <a:pt x="3" y="5"/>
                      </a:lnTo>
                      <a:lnTo>
                        <a:pt x="4" y="2"/>
                      </a:lnTo>
                      <a:lnTo>
                        <a:pt x="7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solidFill>
                      <a:srgbClr val="0098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8" name="Freeform 163"/>
                <p:cNvSpPr/>
                <p:nvPr/>
              </p:nvSpPr>
              <p:spPr bwMode="auto">
                <a:xfrm>
                  <a:off x="8518096" y="3162328"/>
                  <a:ext cx="66191" cy="64449"/>
                </a:xfrm>
                <a:custGeom>
                  <a:avLst/>
                  <a:gdLst>
                    <a:gd name="T0" fmla="*/ 19 w 38"/>
                    <a:gd name="T1" fmla="*/ 0 h 37"/>
                    <a:gd name="T2" fmla="*/ 29 w 38"/>
                    <a:gd name="T3" fmla="*/ 3 h 37"/>
                    <a:gd name="T4" fmla="*/ 35 w 38"/>
                    <a:gd name="T5" fmla="*/ 9 h 37"/>
                    <a:gd name="T6" fmla="*/ 38 w 38"/>
                    <a:gd name="T7" fmla="*/ 19 h 37"/>
                    <a:gd name="T8" fmla="*/ 35 w 38"/>
                    <a:gd name="T9" fmla="*/ 28 h 37"/>
                    <a:gd name="T10" fmla="*/ 29 w 38"/>
                    <a:gd name="T11" fmla="*/ 34 h 37"/>
                    <a:gd name="T12" fmla="*/ 19 w 38"/>
                    <a:gd name="T13" fmla="*/ 37 h 37"/>
                    <a:gd name="T14" fmla="*/ 10 w 38"/>
                    <a:gd name="T15" fmla="*/ 34 h 37"/>
                    <a:gd name="T16" fmla="*/ 4 w 38"/>
                    <a:gd name="T17" fmla="*/ 28 h 37"/>
                    <a:gd name="T18" fmla="*/ 0 w 38"/>
                    <a:gd name="T19" fmla="*/ 19 h 37"/>
                    <a:gd name="T20" fmla="*/ 4 w 38"/>
                    <a:gd name="T21" fmla="*/ 9 h 37"/>
                    <a:gd name="T22" fmla="*/ 10 w 38"/>
                    <a:gd name="T23" fmla="*/ 3 h 37"/>
                    <a:gd name="T24" fmla="*/ 19 w 38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8" h="37">
                      <a:moveTo>
                        <a:pt x="19" y="0"/>
                      </a:moveTo>
                      <a:lnTo>
                        <a:pt x="29" y="3"/>
                      </a:lnTo>
                      <a:lnTo>
                        <a:pt x="35" y="9"/>
                      </a:lnTo>
                      <a:lnTo>
                        <a:pt x="38" y="19"/>
                      </a:lnTo>
                      <a:lnTo>
                        <a:pt x="35" y="28"/>
                      </a:lnTo>
                      <a:lnTo>
                        <a:pt x="29" y="34"/>
                      </a:lnTo>
                      <a:lnTo>
                        <a:pt x="19" y="37"/>
                      </a:lnTo>
                      <a:lnTo>
                        <a:pt x="10" y="34"/>
                      </a:lnTo>
                      <a:lnTo>
                        <a:pt x="4" y="28"/>
                      </a:lnTo>
                      <a:lnTo>
                        <a:pt x="0" y="19"/>
                      </a:lnTo>
                      <a:lnTo>
                        <a:pt x="4" y="9"/>
                      </a:lnTo>
                      <a:lnTo>
                        <a:pt x="10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solidFill>
                      <a:srgbClr val="0098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2815007" y="1935217"/>
              <a:ext cx="571765" cy="1692604"/>
              <a:chOff x="2267202" y="1680422"/>
              <a:chExt cx="658423" cy="1949140"/>
            </a:xfrm>
            <a:solidFill>
              <a:schemeClr val="accent1"/>
            </a:solidFill>
          </p:grpSpPr>
          <p:sp>
            <p:nvSpPr>
              <p:cNvPr id="180" name="Freeform 37"/>
              <p:cNvSpPr/>
              <p:nvPr/>
            </p:nvSpPr>
            <p:spPr bwMode="auto">
              <a:xfrm>
                <a:off x="2267202" y="1680422"/>
                <a:ext cx="658423" cy="1949140"/>
              </a:xfrm>
              <a:custGeom>
                <a:avLst/>
                <a:gdLst>
                  <a:gd name="T0" fmla="*/ 0 w 378"/>
                  <a:gd name="T1" fmla="*/ 0 h 1119"/>
                  <a:gd name="T2" fmla="*/ 259 w 378"/>
                  <a:gd name="T3" fmla="*/ 37 h 1119"/>
                  <a:gd name="T4" fmla="*/ 283 w 378"/>
                  <a:gd name="T5" fmla="*/ 42 h 1119"/>
                  <a:gd name="T6" fmla="*/ 306 w 378"/>
                  <a:gd name="T7" fmla="*/ 50 h 1119"/>
                  <a:gd name="T8" fmla="*/ 326 w 378"/>
                  <a:gd name="T9" fmla="*/ 60 h 1119"/>
                  <a:gd name="T10" fmla="*/ 343 w 378"/>
                  <a:gd name="T11" fmla="*/ 72 h 1119"/>
                  <a:gd name="T12" fmla="*/ 357 w 378"/>
                  <a:gd name="T13" fmla="*/ 86 h 1119"/>
                  <a:gd name="T14" fmla="*/ 368 w 378"/>
                  <a:gd name="T15" fmla="*/ 101 h 1119"/>
                  <a:gd name="T16" fmla="*/ 376 w 378"/>
                  <a:gd name="T17" fmla="*/ 119 h 1119"/>
                  <a:gd name="T18" fmla="*/ 378 w 378"/>
                  <a:gd name="T19" fmla="*/ 140 h 1119"/>
                  <a:gd name="T20" fmla="*/ 378 w 378"/>
                  <a:gd name="T21" fmla="*/ 968 h 1119"/>
                  <a:gd name="T22" fmla="*/ 376 w 378"/>
                  <a:gd name="T23" fmla="*/ 988 h 1119"/>
                  <a:gd name="T24" fmla="*/ 369 w 378"/>
                  <a:gd name="T25" fmla="*/ 1007 h 1119"/>
                  <a:gd name="T26" fmla="*/ 358 w 378"/>
                  <a:gd name="T27" fmla="*/ 1022 h 1119"/>
                  <a:gd name="T28" fmla="*/ 344 w 378"/>
                  <a:gd name="T29" fmla="*/ 1036 h 1119"/>
                  <a:gd name="T30" fmla="*/ 327 w 378"/>
                  <a:gd name="T31" fmla="*/ 1048 h 1119"/>
                  <a:gd name="T32" fmla="*/ 307 w 378"/>
                  <a:gd name="T33" fmla="*/ 1058 h 1119"/>
                  <a:gd name="T34" fmla="*/ 284 w 378"/>
                  <a:gd name="T35" fmla="*/ 1066 h 1119"/>
                  <a:gd name="T36" fmla="*/ 259 w 378"/>
                  <a:gd name="T37" fmla="*/ 1071 h 1119"/>
                  <a:gd name="T38" fmla="*/ 0 w 378"/>
                  <a:gd name="T39" fmla="*/ 1119 h 1119"/>
                  <a:gd name="T40" fmla="*/ 0 w 378"/>
                  <a:gd name="T4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8" h="1119">
                    <a:moveTo>
                      <a:pt x="0" y="0"/>
                    </a:moveTo>
                    <a:lnTo>
                      <a:pt x="259" y="37"/>
                    </a:lnTo>
                    <a:lnTo>
                      <a:pt x="283" y="42"/>
                    </a:lnTo>
                    <a:lnTo>
                      <a:pt x="306" y="50"/>
                    </a:lnTo>
                    <a:lnTo>
                      <a:pt x="326" y="60"/>
                    </a:lnTo>
                    <a:lnTo>
                      <a:pt x="343" y="72"/>
                    </a:lnTo>
                    <a:lnTo>
                      <a:pt x="357" y="86"/>
                    </a:lnTo>
                    <a:lnTo>
                      <a:pt x="368" y="101"/>
                    </a:lnTo>
                    <a:lnTo>
                      <a:pt x="376" y="119"/>
                    </a:lnTo>
                    <a:lnTo>
                      <a:pt x="378" y="140"/>
                    </a:lnTo>
                    <a:lnTo>
                      <a:pt x="378" y="968"/>
                    </a:lnTo>
                    <a:lnTo>
                      <a:pt x="376" y="988"/>
                    </a:lnTo>
                    <a:lnTo>
                      <a:pt x="369" y="1007"/>
                    </a:lnTo>
                    <a:lnTo>
                      <a:pt x="358" y="1022"/>
                    </a:lnTo>
                    <a:lnTo>
                      <a:pt x="344" y="1036"/>
                    </a:lnTo>
                    <a:lnTo>
                      <a:pt x="327" y="1048"/>
                    </a:lnTo>
                    <a:lnTo>
                      <a:pt x="307" y="1058"/>
                    </a:lnTo>
                    <a:lnTo>
                      <a:pt x="284" y="1066"/>
                    </a:lnTo>
                    <a:lnTo>
                      <a:pt x="259" y="1071"/>
                    </a:lnTo>
                    <a:lnTo>
                      <a:pt x="0" y="1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  <a:effectLst>
                <a:outerShdw blurRad="2540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2462290" y="2482548"/>
                <a:ext cx="165477" cy="344888"/>
                <a:chOff x="3505027" y="3162328"/>
                <a:chExt cx="165477" cy="344888"/>
              </a:xfrm>
              <a:grpFill/>
            </p:grpSpPr>
            <p:sp>
              <p:nvSpPr>
                <p:cNvPr id="186" name="Freeform 157"/>
                <p:cNvSpPr/>
                <p:nvPr/>
              </p:nvSpPr>
              <p:spPr bwMode="auto">
                <a:xfrm>
                  <a:off x="3557283" y="3162328"/>
                  <a:ext cx="62707" cy="62707"/>
                </a:xfrm>
                <a:custGeom>
                  <a:avLst/>
                  <a:gdLst>
                    <a:gd name="T0" fmla="*/ 19 w 36"/>
                    <a:gd name="T1" fmla="*/ 0 h 36"/>
                    <a:gd name="T2" fmla="*/ 27 w 36"/>
                    <a:gd name="T3" fmla="*/ 3 h 36"/>
                    <a:gd name="T4" fmla="*/ 34 w 36"/>
                    <a:gd name="T5" fmla="*/ 9 h 36"/>
                    <a:gd name="T6" fmla="*/ 36 w 36"/>
                    <a:gd name="T7" fmla="*/ 18 h 36"/>
                    <a:gd name="T8" fmla="*/ 34 w 36"/>
                    <a:gd name="T9" fmla="*/ 28 h 36"/>
                    <a:gd name="T10" fmla="*/ 27 w 36"/>
                    <a:gd name="T11" fmla="*/ 34 h 36"/>
                    <a:gd name="T12" fmla="*/ 19 w 36"/>
                    <a:gd name="T13" fmla="*/ 36 h 36"/>
                    <a:gd name="T14" fmla="*/ 9 w 36"/>
                    <a:gd name="T15" fmla="*/ 34 h 36"/>
                    <a:gd name="T16" fmla="*/ 2 w 36"/>
                    <a:gd name="T17" fmla="*/ 28 h 36"/>
                    <a:gd name="T18" fmla="*/ 0 w 36"/>
                    <a:gd name="T19" fmla="*/ 18 h 36"/>
                    <a:gd name="T20" fmla="*/ 2 w 36"/>
                    <a:gd name="T21" fmla="*/ 9 h 36"/>
                    <a:gd name="T22" fmla="*/ 9 w 36"/>
                    <a:gd name="T23" fmla="*/ 3 h 36"/>
                    <a:gd name="T24" fmla="*/ 19 w 36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9" y="0"/>
                      </a:moveTo>
                      <a:lnTo>
                        <a:pt x="27" y="3"/>
                      </a:lnTo>
                      <a:lnTo>
                        <a:pt x="34" y="9"/>
                      </a:lnTo>
                      <a:lnTo>
                        <a:pt x="36" y="18"/>
                      </a:lnTo>
                      <a:lnTo>
                        <a:pt x="34" y="28"/>
                      </a:lnTo>
                      <a:lnTo>
                        <a:pt x="27" y="34"/>
                      </a:lnTo>
                      <a:lnTo>
                        <a:pt x="19" y="36"/>
                      </a:lnTo>
                      <a:lnTo>
                        <a:pt x="9" y="34"/>
                      </a:lnTo>
                      <a:lnTo>
                        <a:pt x="2" y="28"/>
                      </a:lnTo>
                      <a:lnTo>
                        <a:pt x="0" y="18"/>
                      </a:lnTo>
                      <a:lnTo>
                        <a:pt x="2" y="9"/>
                      </a:lnTo>
                      <a:lnTo>
                        <a:pt x="9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7" name="Freeform 158"/>
                <p:cNvSpPr>
                  <a:spLocks noEditPoints="1"/>
                </p:cNvSpPr>
                <p:nvPr/>
              </p:nvSpPr>
              <p:spPr bwMode="auto">
                <a:xfrm>
                  <a:off x="3505027" y="3176263"/>
                  <a:ext cx="165477" cy="330953"/>
                </a:xfrm>
                <a:custGeom>
                  <a:avLst/>
                  <a:gdLst>
                    <a:gd name="T0" fmla="*/ 71 w 95"/>
                    <a:gd name="T1" fmla="*/ 21 h 190"/>
                    <a:gd name="T2" fmla="*/ 73 w 95"/>
                    <a:gd name="T3" fmla="*/ 23 h 190"/>
                    <a:gd name="T4" fmla="*/ 77 w 95"/>
                    <a:gd name="T5" fmla="*/ 23 h 190"/>
                    <a:gd name="T6" fmla="*/ 77 w 95"/>
                    <a:gd name="T7" fmla="*/ 21 h 190"/>
                    <a:gd name="T8" fmla="*/ 70 w 95"/>
                    <a:gd name="T9" fmla="*/ 3 h 190"/>
                    <a:gd name="T10" fmla="*/ 69 w 95"/>
                    <a:gd name="T11" fmla="*/ 15 h 190"/>
                    <a:gd name="T12" fmla="*/ 73 w 95"/>
                    <a:gd name="T13" fmla="*/ 17 h 190"/>
                    <a:gd name="T14" fmla="*/ 79 w 95"/>
                    <a:gd name="T15" fmla="*/ 16 h 190"/>
                    <a:gd name="T16" fmla="*/ 79 w 95"/>
                    <a:gd name="T17" fmla="*/ 4 h 190"/>
                    <a:gd name="T18" fmla="*/ 73 w 95"/>
                    <a:gd name="T19" fmla="*/ 2 h 190"/>
                    <a:gd name="T20" fmla="*/ 76 w 95"/>
                    <a:gd name="T21" fmla="*/ 1 h 190"/>
                    <a:gd name="T22" fmla="*/ 75 w 95"/>
                    <a:gd name="T23" fmla="*/ 0 h 190"/>
                    <a:gd name="T24" fmla="*/ 75 w 95"/>
                    <a:gd name="T25" fmla="*/ 1 h 190"/>
                    <a:gd name="T26" fmla="*/ 73 w 95"/>
                    <a:gd name="T27" fmla="*/ 1 h 190"/>
                    <a:gd name="T28" fmla="*/ 74 w 95"/>
                    <a:gd name="T29" fmla="*/ 0 h 190"/>
                    <a:gd name="T30" fmla="*/ 79 w 95"/>
                    <a:gd name="T31" fmla="*/ 1 h 190"/>
                    <a:gd name="T32" fmla="*/ 81 w 95"/>
                    <a:gd name="T33" fmla="*/ 21 h 190"/>
                    <a:gd name="T34" fmla="*/ 82 w 95"/>
                    <a:gd name="T35" fmla="*/ 22 h 190"/>
                    <a:gd name="T36" fmla="*/ 90 w 95"/>
                    <a:gd name="T37" fmla="*/ 25 h 190"/>
                    <a:gd name="T38" fmla="*/ 95 w 95"/>
                    <a:gd name="T39" fmla="*/ 60 h 190"/>
                    <a:gd name="T40" fmla="*/ 89 w 95"/>
                    <a:gd name="T41" fmla="*/ 65 h 190"/>
                    <a:gd name="T42" fmla="*/ 82 w 95"/>
                    <a:gd name="T43" fmla="*/ 63 h 190"/>
                    <a:gd name="T44" fmla="*/ 70 w 95"/>
                    <a:gd name="T45" fmla="*/ 101 h 190"/>
                    <a:gd name="T46" fmla="*/ 68 w 95"/>
                    <a:gd name="T47" fmla="*/ 185 h 190"/>
                    <a:gd name="T48" fmla="*/ 61 w 95"/>
                    <a:gd name="T49" fmla="*/ 190 h 190"/>
                    <a:gd name="T50" fmla="*/ 52 w 95"/>
                    <a:gd name="T51" fmla="*/ 185 h 190"/>
                    <a:gd name="T52" fmla="*/ 45 w 95"/>
                    <a:gd name="T53" fmla="*/ 108 h 190"/>
                    <a:gd name="T54" fmla="*/ 42 w 95"/>
                    <a:gd name="T55" fmla="*/ 187 h 190"/>
                    <a:gd name="T56" fmla="*/ 33 w 95"/>
                    <a:gd name="T57" fmla="*/ 189 h 190"/>
                    <a:gd name="T58" fmla="*/ 28 w 95"/>
                    <a:gd name="T59" fmla="*/ 181 h 190"/>
                    <a:gd name="T60" fmla="*/ 26 w 95"/>
                    <a:gd name="T61" fmla="*/ 98 h 190"/>
                    <a:gd name="T62" fmla="*/ 12 w 95"/>
                    <a:gd name="T63" fmla="*/ 110 h 190"/>
                    <a:gd name="T64" fmla="*/ 4 w 95"/>
                    <a:gd name="T65" fmla="*/ 112 h 190"/>
                    <a:gd name="T66" fmla="*/ 0 w 95"/>
                    <a:gd name="T67" fmla="*/ 104 h 190"/>
                    <a:gd name="T68" fmla="*/ 25 w 95"/>
                    <a:gd name="T69" fmla="*/ 37 h 190"/>
                    <a:gd name="T70" fmla="*/ 29 w 95"/>
                    <a:gd name="T71" fmla="*/ 32 h 190"/>
                    <a:gd name="T72" fmla="*/ 64 w 95"/>
                    <a:gd name="T73" fmla="*/ 30 h 190"/>
                    <a:gd name="T74" fmla="*/ 70 w 95"/>
                    <a:gd name="T75" fmla="*/ 33 h 190"/>
                    <a:gd name="T76" fmla="*/ 76 w 95"/>
                    <a:gd name="T77" fmla="*/ 27 h 190"/>
                    <a:gd name="T78" fmla="*/ 77 w 95"/>
                    <a:gd name="T79" fmla="*/ 25 h 190"/>
                    <a:gd name="T80" fmla="*/ 68 w 95"/>
                    <a:gd name="T81" fmla="*/ 23 h 190"/>
                    <a:gd name="T82" fmla="*/ 68 w 95"/>
                    <a:gd name="T83" fmla="*/ 2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5" h="190">
                      <a:moveTo>
                        <a:pt x="73" y="21"/>
                      </a:moveTo>
                      <a:lnTo>
                        <a:pt x="71" y="21"/>
                      </a:lnTo>
                      <a:lnTo>
                        <a:pt x="71" y="21"/>
                      </a:lnTo>
                      <a:lnTo>
                        <a:pt x="71" y="23"/>
                      </a:lnTo>
                      <a:lnTo>
                        <a:pt x="71" y="23"/>
                      </a:lnTo>
                      <a:lnTo>
                        <a:pt x="73" y="23"/>
                      </a:lnTo>
                      <a:lnTo>
                        <a:pt x="77" y="23"/>
                      </a:lnTo>
                      <a:lnTo>
                        <a:pt x="77" y="23"/>
                      </a:lnTo>
                      <a:lnTo>
                        <a:pt x="77" y="23"/>
                      </a:lnTo>
                      <a:lnTo>
                        <a:pt x="77" y="21"/>
                      </a:lnTo>
                      <a:lnTo>
                        <a:pt x="77" y="21"/>
                      </a:lnTo>
                      <a:lnTo>
                        <a:pt x="77" y="21"/>
                      </a:lnTo>
                      <a:lnTo>
                        <a:pt x="73" y="21"/>
                      </a:lnTo>
                      <a:close/>
                      <a:moveTo>
                        <a:pt x="73" y="2"/>
                      </a:moveTo>
                      <a:lnTo>
                        <a:pt x="70" y="3"/>
                      </a:lnTo>
                      <a:lnTo>
                        <a:pt x="69" y="4"/>
                      </a:lnTo>
                      <a:lnTo>
                        <a:pt x="69" y="5"/>
                      </a:lnTo>
                      <a:lnTo>
                        <a:pt x="69" y="15"/>
                      </a:lnTo>
                      <a:lnTo>
                        <a:pt x="69" y="16"/>
                      </a:lnTo>
                      <a:lnTo>
                        <a:pt x="70" y="17"/>
                      </a:lnTo>
                      <a:lnTo>
                        <a:pt x="73" y="17"/>
                      </a:lnTo>
                      <a:lnTo>
                        <a:pt x="76" y="17"/>
                      </a:lnTo>
                      <a:lnTo>
                        <a:pt x="78" y="17"/>
                      </a:lnTo>
                      <a:lnTo>
                        <a:pt x="79" y="16"/>
                      </a:lnTo>
                      <a:lnTo>
                        <a:pt x="79" y="15"/>
                      </a:lnTo>
                      <a:lnTo>
                        <a:pt x="79" y="5"/>
                      </a:lnTo>
                      <a:lnTo>
                        <a:pt x="79" y="4"/>
                      </a:lnTo>
                      <a:lnTo>
                        <a:pt x="78" y="3"/>
                      </a:lnTo>
                      <a:lnTo>
                        <a:pt x="76" y="2"/>
                      </a:lnTo>
                      <a:lnTo>
                        <a:pt x="73" y="2"/>
                      </a:lnTo>
                      <a:close/>
                      <a:moveTo>
                        <a:pt x="76" y="0"/>
                      </a:moveTo>
                      <a:lnTo>
                        <a:pt x="75" y="1"/>
                      </a:lnTo>
                      <a:lnTo>
                        <a:pt x="76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close/>
                      <a:moveTo>
                        <a:pt x="75" y="0"/>
                      </a:moveTo>
                      <a:lnTo>
                        <a:pt x="74" y="1"/>
                      </a:lnTo>
                      <a:lnTo>
                        <a:pt x="75" y="1"/>
                      </a:lnTo>
                      <a:lnTo>
                        <a:pt x="75" y="1"/>
                      </a:lnTo>
                      <a:lnTo>
                        <a:pt x="75" y="0"/>
                      </a:lnTo>
                      <a:close/>
                      <a:moveTo>
                        <a:pt x="74" y="0"/>
                      </a:moveTo>
                      <a:lnTo>
                        <a:pt x="73" y="1"/>
                      </a:lnTo>
                      <a:lnTo>
                        <a:pt x="74" y="1"/>
                      </a:lnTo>
                      <a:lnTo>
                        <a:pt x="74" y="1"/>
                      </a:lnTo>
                      <a:lnTo>
                        <a:pt x="74" y="0"/>
                      </a:lnTo>
                      <a:close/>
                      <a:moveTo>
                        <a:pt x="71" y="0"/>
                      </a:moveTo>
                      <a:lnTo>
                        <a:pt x="77" y="0"/>
                      </a:lnTo>
                      <a:lnTo>
                        <a:pt x="79" y="1"/>
                      </a:lnTo>
                      <a:lnTo>
                        <a:pt x="80" y="2"/>
                      </a:lnTo>
                      <a:lnTo>
                        <a:pt x="81" y="4"/>
                      </a:lnTo>
                      <a:lnTo>
                        <a:pt x="81" y="21"/>
                      </a:lnTo>
                      <a:lnTo>
                        <a:pt x="81" y="22"/>
                      </a:lnTo>
                      <a:lnTo>
                        <a:pt x="81" y="22"/>
                      </a:lnTo>
                      <a:lnTo>
                        <a:pt x="82" y="22"/>
                      </a:lnTo>
                      <a:lnTo>
                        <a:pt x="86" y="22"/>
                      </a:lnTo>
                      <a:lnTo>
                        <a:pt x="88" y="23"/>
                      </a:lnTo>
                      <a:lnTo>
                        <a:pt x="90" y="25"/>
                      </a:lnTo>
                      <a:lnTo>
                        <a:pt x="91" y="28"/>
                      </a:lnTo>
                      <a:lnTo>
                        <a:pt x="95" y="57"/>
                      </a:lnTo>
                      <a:lnTo>
                        <a:pt x="95" y="60"/>
                      </a:lnTo>
                      <a:lnTo>
                        <a:pt x="94" y="63"/>
                      </a:lnTo>
                      <a:lnTo>
                        <a:pt x="92" y="64"/>
                      </a:lnTo>
                      <a:lnTo>
                        <a:pt x="89" y="65"/>
                      </a:lnTo>
                      <a:lnTo>
                        <a:pt x="87" y="65"/>
                      </a:lnTo>
                      <a:lnTo>
                        <a:pt x="84" y="64"/>
                      </a:lnTo>
                      <a:lnTo>
                        <a:pt x="82" y="63"/>
                      </a:lnTo>
                      <a:lnTo>
                        <a:pt x="73" y="54"/>
                      </a:lnTo>
                      <a:lnTo>
                        <a:pt x="70" y="98"/>
                      </a:lnTo>
                      <a:lnTo>
                        <a:pt x="70" y="101"/>
                      </a:lnTo>
                      <a:lnTo>
                        <a:pt x="69" y="103"/>
                      </a:lnTo>
                      <a:lnTo>
                        <a:pt x="69" y="181"/>
                      </a:lnTo>
                      <a:lnTo>
                        <a:pt x="68" y="185"/>
                      </a:lnTo>
                      <a:lnTo>
                        <a:pt x="66" y="187"/>
                      </a:lnTo>
                      <a:lnTo>
                        <a:pt x="64" y="189"/>
                      </a:lnTo>
                      <a:lnTo>
                        <a:pt x="61" y="190"/>
                      </a:lnTo>
                      <a:lnTo>
                        <a:pt x="57" y="189"/>
                      </a:lnTo>
                      <a:lnTo>
                        <a:pt x="54" y="187"/>
                      </a:lnTo>
                      <a:lnTo>
                        <a:pt x="52" y="185"/>
                      </a:lnTo>
                      <a:lnTo>
                        <a:pt x="52" y="181"/>
                      </a:lnTo>
                      <a:lnTo>
                        <a:pt x="52" y="108"/>
                      </a:lnTo>
                      <a:lnTo>
                        <a:pt x="45" y="108"/>
                      </a:lnTo>
                      <a:lnTo>
                        <a:pt x="45" y="181"/>
                      </a:lnTo>
                      <a:lnTo>
                        <a:pt x="44" y="185"/>
                      </a:lnTo>
                      <a:lnTo>
                        <a:pt x="42" y="187"/>
                      </a:lnTo>
                      <a:lnTo>
                        <a:pt x="40" y="189"/>
                      </a:lnTo>
                      <a:lnTo>
                        <a:pt x="37" y="190"/>
                      </a:lnTo>
                      <a:lnTo>
                        <a:pt x="33" y="189"/>
                      </a:lnTo>
                      <a:lnTo>
                        <a:pt x="30" y="187"/>
                      </a:lnTo>
                      <a:lnTo>
                        <a:pt x="28" y="185"/>
                      </a:lnTo>
                      <a:lnTo>
                        <a:pt x="28" y="181"/>
                      </a:lnTo>
                      <a:lnTo>
                        <a:pt x="28" y="103"/>
                      </a:lnTo>
                      <a:lnTo>
                        <a:pt x="26" y="101"/>
                      </a:lnTo>
                      <a:lnTo>
                        <a:pt x="26" y="98"/>
                      </a:lnTo>
                      <a:lnTo>
                        <a:pt x="25" y="77"/>
                      </a:lnTo>
                      <a:lnTo>
                        <a:pt x="14" y="108"/>
                      </a:lnTo>
                      <a:lnTo>
                        <a:pt x="12" y="110"/>
                      </a:lnTo>
                      <a:lnTo>
                        <a:pt x="10" y="112"/>
                      </a:lnTo>
                      <a:lnTo>
                        <a:pt x="7" y="112"/>
                      </a:lnTo>
                      <a:lnTo>
                        <a:pt x="4" y="112"/>
                      </a:lnTo>
                      <a:lnTo>
                        <a:pt x="2" y="110"/>
                      </a:lnTo>
                      <a:lnTo>
                        <a:pt x="0" y="108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24" y="38"/>
                      </a:lnTo>
                      <a:lnTo>
                        <a:pt x="25" y="37"/>
                      </a:lnTo>
                      <a:lnTo>
                        <a:pt x="26" y="35"/>
                      </a:lnTo>
                      <a:lnTo>
                        <a:pt x="27" y="33"/>
                      </a:lnTo>
                      <a:lnTo>
                        <a:pt x="29" y="32"/>
                      </a:lnTo>
                      <a:lnTo>
                        <a:pt x="31" y="32"/>
                      </a:lnTo>
                      <a:lnTo>
                        <a:pt x="33" y="30"/>
                      </a:lnTo>
                      <a:lnTo>
                        <a:pt x="64" y="30"/>
                      </a:lnTo>
                      <a:lnTo>
                        <a:pt x="65" y="30"/>
                      </a:lnTo>
                      <a:lnTo>
                        <a:pt x="68" y="32"/>
                      </a:lnTo>
                      <a:lnTo>
                        <a:pt x="70" y="33"/>
                      </a:lnTo>
                      <a:lnTo>
                        <a:pt x="78" y="39"/>
                      </a:lnTo>
                      <a:lnTo>
                        <a:pt x="76" y="30"/>
                      </a:lnTo>
                      <a:lnTo>
                        <a:pt x="76" y="27"/>
                      </a:lnTo>
                      <a:lnTo>
                        <a:pt x="77" y="25"/>
                      </a:lnTo>
                      <a:lnTo>
                        <a:pt x="77" y="25"/>
                      </a:lnTo>
                      <a:lnTo>
                        <a:pt x="77" y="25"/>
                      </a:lnTo>
                      <a:lnTo>
                        <a:pt x="71" y="25"/>
                      </a:lnTo>
                      <a:lnTo>
                        <a:pt x="69" y="25"/>
                      </a:lnTo>
                      <a:lnTo>
                        <a:pt x="68" y="23"/>
                      </a:lnTo>
                      <a:lnTo>
                        <a:pt x="67" y="21"/>
                      </a:lnTo>
                      <a:lnTo>
                        <a:pt x="67" y="4"/>
                      </a:lnTo>
                      <a:lnTo>
                        <a:pt x="68" y="2"/>
                      </a:lnTo>
                      <a:lnTo>
                        <a:pt x="69" y="1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828313" y="1935217"/>
              <a:ext cx="570252" cy="1692604"/>
              <a:chOff x="4585650" y="1680422"/>
              <a:chExt cx="656681" cy="1949140"/>
            </a:xfrm>
            <a:solidFill>
              <a:schemeClr val="accent2"/>
            </a:solidFill>
          </p:grpSpPr>
          <p:sp>
            <p:nvSpPr>
              <p:cNvPr id="189" name="Freeform 72"/>
              <p:cNvSpPr/>
              <p:nvPr/>
            </p:nvSpPr>
            <p:spPr bwMode="auto">
              <a:xfrm>
                <a:off x="4585650" y="1680422"/>
                <a:ext cx="656681" cy="1949140"/>
              </a:xfrm>
              <a:custGeom>
                <a:avLst/>
                <a:gdLst>
                  <a:gd name="T0" fmla="*/ 0 w 377"/>
                  <a:gd name="T1" fmla="*/ 0 h 1119"/>
                  <a:gd name="T2" fmla="*/ 259 w 377"/>
                  <a:gd name="T3" fmla="*/ 37 h 1119"/>
                  <a:gd name="T4" fmla="*/ 283 w 377"/>
                  <a:gd name="T5" fmla="*/ 42 h 1119"/>
                  <a:gd name="T6" fmla="*/ 306 w 377"/>
                  <a:gd name="T7" fmla="*/ 50 h 1119"/>
                  <a:gd name="T8" fmla="*/ 326 w 377"/>
                  <a:gd name="T9" fmla="*/ 60 h 1119"/>
                  <a:gd name="T10" fmla="*/ 344 w 377"/>
                  <a:gd name="T11" fmla="*/ 72 h 1119"/>
                  <a:gd name="T12" fmla="*/ 358 w 377"/>
                  <a:gd name="T13" fmla="*/ 86 h 1119"/>
                  <a:gd name="T14" fmla="*/ 369 w 377"/>
                  <a:gd name="T15" fmla="*/ 101 h 1119"/>
                  <a:gd name="T16" fmla="*/ 375 w 377"/>
                  <a:gd name="T17" fmla="*/ 119 h 1119"/>
                  <a:gd name="T18" fmla="*/ 377 w 377"/>
                  <a:gd name="T19" fmla="*/ 140 h 1119"/>
                  <a:gd name="T20" fmla="*/ 377 w 377"/>
                  <a:gd name="T21" fmla="*/ 968 h 1119"/>
                  <a:gd name="T22" fmla="*/ 375 w 377"/>
                  <a:gd name="T23" fmla="*/ 988 h 1119"/>
                  <a:gd name="T24" fmla="*/ 369 w 377"/>
                  <a:gd name="T25" fmla="*/ 1007 h 1119"/>
                  <a:gd name="T26" fmla="*/ 358 w 377"/>
                  <a:gd name="T27" fmla="*/ 1022 h 1119"/>
                  <a:gd name="T28" fmla="*/ 344 w 377"/>
                  <a:gd name="T29" fmla="*/ 1036 h 1119"/>
                  <a:gd name="T30" fmla="*/ 327 w 377"/>
                  <a:gd name="T31" fmla="*/ 1048 h 1119"/>
                  <a:gd name="T32" fmla="*/ 307 w 377"/>
                  <a:gd name="T33" fmla="*/ 1058 h 1119"/>
                  <a:gd name="T34" fmla="*/ 284 w 377"/>
                  <a:gd name="T35" fmla="*/ 1066 h 1119"/>
                  <a:gd name="T36" fmla="*/ 259 w 377"/>
                  <a:gd name="T37" fmla="*/ 1071 h 1119"/>
                  <a:gd name="T38" fmla="*/ 0 w 377"/>
                  <a:gd name="T39" fmla="*/ 1119 h 1119"/>
                  <a:gd name="T40" fmla="*/ 0 w 377"/>
                  <a:gd name="T4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7" h="1119">
                    <a:moveTo>
                      <a:pt x="0" y="0"/>
                    </a:moveTo>
                    <a:lnTo>
                      <a:pt x="259" y="37"/>
                    </a:lnTo>
                    <a:lnTo>
                      <a:pt x="283" y="42"/>
                    </a:lnTo>
                    <a:lnTo>
                      <a:pt x="306" y="50"/>
                    </a:lnTo>
                    <a:lnTo>
                      <a:pt x="326" y="60"/>
                    </a:lnTo>
                    <a:lnTo>
                      <a:pt x="344" y="72"/>
                    </a:lnTo>
                    <a:lnTo>
                      <a:pt x="358" y="86"/>
                    </a:lnTo>
                    <a:lnTo>
                      <a:pt x="369" y="101"/>
                    </a:lnTo>
                    <a:lnTo>
                      <a:pt x="375" y="119"/>
                    </a:lnTo>
                    <a:lnTo>
                      <a:pt x="377" y="140"/>
                    </a:lnTo>
                    <a:lnTo>
                      <a:pt x="377" y="968"/>
                    </a:lnTo>
                    <a:lnTo>
                      <a:pt x="375" y="988"/>
                    </a:lnTo>
                    <a:lnTo>
                      <a:pt x="369" y="1007"/>
                    </a:lnTo>
                    <a:lnTo>
                      <a:pt x="358" y="1022"/>
                    </a:lnTo>
                    <a:lnTo>
                      <a:pt x="344" y="1036"/>
                    </a:lnTo>
                    <a:lnTo>
                      <a:pt x="327" y="1048"/>
                    </a:lnTo>
                    <a:lnTo>
                      <a:pt x="307" y="1058"/>
                    </a:lnTo>
                    <a:lnTo>
                      <a:pt x="284" y="1066"/>
                    </a:lnTo>
                    <a:lnTo>
                      <a:pt x="259" y="1071"/>
                    </a:lnTo>
                    <a:lnTo>
                      <a:pt x="0" y="1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  <a:effectLst>
                <a:outerShdw blurRad="2540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rgbClr val="009882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4745901" y="2482548"/>
                <a:ext cx="224700" cy="344888"/>
                <a:chOff x="5098828" y="3162328"/>
                <a:chExt cx="224700" cy="344888"/>
              </a:xfrm>
              <a:grpFill/>
            </p:grpSpPr>
            <p:sp>
              <p:nvSpPr>
                <p:cNvPr id="196" name="Freeform 164"/>
                <p:cNvSpPr/>
                <p:nvPr/>
              </p:nvSpPr>
              <p:spPr bwMode="auto">
                <a:xfrm>
                  <a:off x="5152825" y="3162328"/>
                  <a:ext cx="62707" cy="62707"/>
                </a:xfrm>
                <a:custGeom>
                  <a:avLst/>
                  <a:gdLst>
                    <a:gd name="T0" fmla="*/ 18 w 36"/>
                    <a:gd name="T1" fmla="*/ 0 h 36"/>
                    <a:gd name="T2" fmla="*/ 27 w 36"/>
                    <a:gd name="T3" fmla="*/ 3 h 36"/>
                    <a:gd name="T4" fmla="*/ 34 w 36"/>
                    <a:gd name="T5" fmla="*/ 9 h 36"/>
                    <a:gd name="T6" fmla="*/ 36 w 36"/>
                    <a:gd name="T7" fmla="*/ 18 h 36"/>
                    <a:gd name="T8" fmla="*/ 34 w 36"/>
                    <a:gd name="T9" fmla="*/ 28 h 36"/>
                    <a:gd name="T10" fmla="*/ 27 w 36"/>
                    <a:gd name="T11" fmla="*/ 34 h 36"/>
                    <a:gd name="T12" fmla="*/ 18 w 36"/>
                    <a:gd name="T13" fmla="*/ 36 h 36"/>
                    <a:gd name="T14" fmla="*/ 9 w 36"/>
                    <a:gd name="T15" fmla="*/ 34 h 36"/>
                    <a:gd name="T16" fmla="*/ 2 w 36"/>
                    <a:gd name="T17" fmla="*/ 28 h 36"/>
                    <a:gd name="T18" fmla="*/ 0 w 36"/>
                    <a:gd name="T19" fmla="*/ 18 h 36"/>
                    <a:gd name="T20" fmla="*/ 2 w 36"/>
                    <a:gd name="T21" fmla="*/ 9 h 36"/>
                    <a:gd name="T22" fmla="*/ 9 w 36"/>
                    <a:gd name="T23" fmla="*/ 3 h 36"/>
                    <a:gd name="T24" fmla="*/ 18 w 36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36">
                      <a:moveTo>
                        <a:pt x="18" y="0"/>
                      </a:moveTo>
                      <a:lnTo>
                        <a:pt x="27" y="3"/>
                      </a:lnTo>
                      <a:lnTo>
                        <a:pt x="34" y="9"/>
                      </a:lnTo>
                      <a:lnTo>
                        <a:pt x="36" y="18"/>
                      </a:lnTo>
                      <a:lnTo>
                        <a:pt x="34" y="28"/>
                      </a:lnTo>
                      <a:lnTo>
                        <a:pt x="27" y="34"/>
                      </a:lnTo>
                      <a:lnTo>
                        <a:pt x="18" y="36"/>
                      </a:lnTo>
                      <a:lnTo>
                        <a:pt x="9" y="34"/>
                      </a:lnTo>
                      <a:lnTo>
                        <a:pt x="2" y="28"/>
                      </a:lnTo>
                      <a:lnTo>
                        <a:pt x="0" y="18"/>
                      </a:lnTo>
                      <a:lnTo>
                        <a:pt x="2" y="9"/>
                      </a:lnTo>
                      <a:lnTo>
                        <a:pt x="9" y="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solidFill>
                      <a:srgbClr val="0098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7" name="Freeform 165"/>
                <p:cNvSpPr>
                  <a:spLocks noEditPoints="1"/>
                </p:cNvSpPr>
                <p:nvPr/>
              </p:nvSpPr>
              <p:spPr bwMode="auto">
                <a:xfrm>
                  <a:off x="5257337" y="3211100"/>
                  <a:ext cx="59223" cy="41805"/>
                </a:xfrm>
                <a:custGeom>
                  <a:avLst/>
                  <a:gdLst>
                    <a:gd name="T0" fmla="*/ 4 w 34"/>
                    <a:gd name="T1" fmla="*/ 3 h 24"/>
                    <a:gd name="T2" fmla="*/ 4 w 34"/>
                    <a:gd name="T3" fmla="*/ 19 h 24"/>
                    <a:gd name="T4" fmla="*/ 28 w 34"/>
                    <a:gd name="T5" fmla="*/ 19 h 24"/>
                    <a:gd name="T6" fmla="*/ 28 w 34"/>
                    <a:gd name="T7" fmla="*/ 3 h 24"/>
                    <a:gd name="T8" fmla="*/ 4 w 34"/>
                    <a:gd name="T9" fmla="*/ 3 h 24"/>
                    <a:gd name="T10" fmla="*/ 2 w 34"/>
                    <a:gd name="T11" fmla="*/ 0 h 24"/>
                    <a:gd name="T12" fmla="*/ 30 w 34"/>
                    <a:gd name="T13" fmla="*/ 0 h 24"/>
                    <a:gd name="T14" fmla="*/ 33 w 34"/>
                    <a:gd name="T15" fmla="*/ 0 h 24"/>
                    <a:gd name="T16" fmla="*/ 34 w 34"/>
                    <a:gd name="T17" fmla="*/ 2 h 24"/>
                    <a:gd name="T18" fmla="*/ 34 w 34"/>
                    <a:gd name="T19" fmla="*/ 20 h 24"/>
                    <a:gd name="T20" fmla="*/ 33 w 34"/>
                    <a:gd name="T21" fmla="*/ 22 h 24"/>
                    <a:gd name="T22" fmla="*/ 30 w 34"/>
                    <a:gd name="T23" fmla="*/ 24 h 24"/>
                    <a:gd name="T24" fmla="*/ 2 w 34"/>
                    <a:gd name="T25" fmla="*/ 24 h 24"/>
                    <a:gd name="T26" fmla="*/ 0 w 34"/>
                    <a:gd name="T27" fmla="*/ 22 h 24"/>
                    <a:gd name="T28" fmla="*/ 0 w 34"/>
                    <a:gd name="T29" fmla="*/ 20 h 24"/>
                    <a:gd name="T30" fmla="*/ 0 w 34"/>
                    <a:gd name="T31" fmla="*/ 2 h 24"/>
                    <a:gd name="T32" fmla="*/ 0 w 34"/>
                    <a:gd name="T33" fmla="*/ 0 h 24"/>
                    <a:gd name="T34" fmla="*/ 2 w 34"/>
                    <a:gd name="T3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4" h="24">
                      <a:moveTo>
                        <a:pt x="4" y="3"/>
                      </a:moveTo>
                      <a:lnTo>
                        <a:pt x="4" y="19"/>
                      </a:lnTo>
                      <a:lnTo>
                        <a:pt x="28" y="19"/>
                      </a:lnTo>
                      <a:lnTo>
                        <a:pt x="28" y="3"/>
                      </a:lnTo>
                      <a:lnTo>
                        <a:pt x="4" y="3"/>
                      </a:lnTo>
                      <a:close/>
                      <a:moveTo>
                        <a:pt x="2" y="0"/>
                      </a:moveTo>
                      <a:lnTo>
                        <a:pt x="30" y="0"/>
                      </a:lnTo>
                      <a:lnTo>
                        <a:pt x="33" y="0"/>
                      </a:lnTo>
                      <a:lnTo>
                        <a:pt x="34" y="2"/>
                      </a:lnTo>
                      <a:lnTo>
                        <a:pt x="34" y="20"/>
                      </a:lnTo>
                      <a:lnTo>
                        <a:pt x="33" y="22"/>
                      </a:lnTo>
                      <a:lnTo>
                        <a:pt x="30" y="24"/>
                      </a:lnTo>
                      <a:lnTo>
                        <a:pt x="2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solidFill>
                      <a:srgbClr val="0098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8" name="Freeform 166"/>
                <p:cNvSpPr/>
                <p:nvPr/>
              </p:nvSpPr>
              <p:spPr bwMode="auto">
                <a:xfrm>
                  <a:off x="5098828" y="3228519"/>
                  <a:ext cx="224700" cy="278697"/>
                </a:xfrm>
                <a:custGeom>
                  <a:avLst/>
                  <a:gdLst>
                    <a:gd name="T0" fmla="*/ 64 w 129"/>
                    <a:gd name="T1" fmla="*/ 0 h 160"/>
                    <a:gd name="T2" fmla="*/ 70 w 129"/>
                    <a:gd name="T3" fmla="*/ 4 h 160"/>
                    <a:gd name="T4" fmla="*/ 73 w 129"/>
                    <a:gd name="T5" fmla="*/ 5 h 160"/>
                    <a:gd name="T6" fmla="*/ 98 w 129"/>
                    <a:gd name="T7" fmla="*/ 20 h 160"/>
                    <a:gd name="T8" fmla="*/ 87 w 129"/>
                    <a:gd name="T9" fmla="*/ 20 h 160"/>
                    <a:gd name="T10" fmla="*/ 86 w 129"/>
                    <a:gd name="T11" fmla="*/ 18 h 160"/>
                    <a:gd name="T12" fmla="*/ 87 w 129"/>
                    <a:gd name="T13" fmla="*/ 17 h 160"/>
                    <a:gd name="T14" fmla="*/ 92 w 129"/>
                    <a:gd name="T15" fmla="*/ 14 h 160"/>
                    <a:gd name="T16" fmla="*/ 124 w 129"/>
                    <a:gd name="T17" fmla="*/ 15 h 160"/>
                    <a:gd name="T18" fmla="*/ 129 w 129"/>
                    <a:gd name="T19" fmla="*/ 18 h 160"/>
                    <a:gd name="T20" fmla="*/ 128 w 129"/>
                    <a:gd name="T21" fmla="*/ 20 h 160"/>
                    <a:gd name="T22" fmla="*/ 114 w 129"/>
                    <a:gd name="T23" fmla="*/ 20 h 160"/>
                    <a:gd name="T24" fmla="*/ 114 w 129"/>
                    <a:gd name="T25" fmla="*/ 25 h 160"/>
                    <a:gd name="T26" fmla="*/ 93 w 129"/>
                    <a:gd name="T27" fmla="*/ 46 h 160"/>
                    <a:gd name="T28" fmla="*/ 92 w 129"/>
                    <a:gd name="T29" fmla="*/ 46 h 160"/>
                    <a:gd name="T30" fmla="*/ 89 w 129"/>
                    <a:gd name="T31" fmla="*/ 47 h 160"/>
                    <a:gd name="T32" fmla="*/ 83 w 129"/>
                    <a:gd name="T33" fmla="*/ 46 h 160"/>
                    <a:gd name="T34" fmla="*/ 73 w 129"/>
                    <a:gd name="T35" fmla="*/ 32 h 160"/>
                    <a:gd name="T36" fmla="*/ 71 w 129"/>
                    <a:gd name="T37" fmla="*/ 71 h 160"/>
                    <a:gd name="T38" fmla="*/ 69 w 129"/>
                    <a:gd name="T39" fmla="*/ 151 h 160"/>
                    <a:gd name="T40" fmla="*/ 67 w 129"/>
                    <a:gd name="T41" fmla="*/ 157 h 160"/>
                    <a:gd name="T42" fmla="*/ 61 w 129"/>
                    <a:gd name="T43" fmla="*/ 160 h 160"/>
                    <a:gd name="T44" fmla="*/ 55 w 129"/>
                    <a:gd name="T45" fmla="*/ 157 h 160"/>
                    <a:gd name="T46" fmla="*/ 52 w 129"/>
                    <a:gd name="T47" fmla="*/ 151 h 160"/>
                    <a:gd name="T48" fmla="*/ 45 w 129"/>
                    <a:gd name="T49" fmla="*/ 78 h 160"/>
                    <a:gd name="T50" fmla="*/ 45 w 129"/>
                    <a:gd name="T51" fmla="*/ 155 h 160"/>
                    <a:gd name="T52" fmla="*/ 41 w 129"/>
                    <a:gd name="T53" fmla="*/ 159 h 160"/>
                    <a:gd name="T54" fmla="*/ 33 w 129"/>
                    <a:gd name="T55" fmla="*/ 159 h 160"/>
                    <a:gd name="T56" fmla="*/ 29 w 129"/>
                    <a:gd name="T57" fmla="*/ 155 h 160"/>
                    <a:gd name="T58" fmla="*/ 28 w 129"/>
                    <a:gd name="T59" fmla="*/ 73 h 160"/>
                    <a:gd name="T60" fmla="*/ 27 w 129"/>
                    <a:gd name="T61" fmla="*/ 68 h 160"/>
                    <a:gd name="T62" fmla="*/ 15 w 129"/>
                    <a:gd name="T63" fmla="*/ 78 h 160"/>
                    <a:gd name="T64" fmla="*/ 11 w 129"/>
                    <a:gd name="T65" fmla="*/ 82 h 160"/>
                    <a:gd name="T66" fmla="*/ 5 w 129"/>
                    <a:gd name="T67" fmla="*/ 82 h 160"/>
                    <a:gd name="T68" fmla="*/ 1 w 129"/>
                    <a:gd name="T69" fmla="*/ 78 h 160"/>
                    <a:gd name="T70" fmla="*/ 1 w 129"/>
                    <a:gd name="T71" fmla="*/ 72 h 160"/>
                    <a:gd name="T72" fmla="*/ 26 w 129"/>
                    <a:gd name="T73" fmla="*/ 7 h 160"/>
                    <a:gd name="T74" fmla="*/ 28 w 129"/>
                    <a:gd name="T75" fmla="*/ 3 h 160"/>
                    <a:gd name="T76" fmla="*/ 31 w 129"/>
                    <a:gd name="T77" fmla="*/ 2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29" h="160">
                      <a:moveTo>
                        <a:pt x="35" y="0"/>
                      </a:moveTo>
                      <a:lnTo>
                        <a:pt x="64" y="0"/>
                      </a:lnTo>
                      <a:lnTo>
                        <a:pt x="67" y="2"/>
                      </a:lnTo>
                      <a:lnTo>
                        <a:pt x="70" y="4"/>
                      </a:lnTo>
                      <a:lnTo>
                        <a:pt x="70" y="4"/>
                      </a:lnTo>
                      <a:lnTo>
                        <a:pt x="73" y="5"/>
                      </a:lnTo>
                      <a:lnTo>
                        <a:pt x="89" y="29"/>
                      </a:lnTo>
                      <a:lnTo>
                        <a:pt x="98" y="20"/>
                      </a:lnTo>
                      <a:lnTo>
                        <a:pt x="88" y="20"/>
                      </a:lnTo>
                      <a:lnTo>
                        <a:pt x="87" y="20"/>
                      </a:lnTo>
                      <a:lnTo>
                        <a:pt x="86" y="18"/>
                      </a:lnTo>
                      <a:lnTo>
                        <a:pt x="86" y="18"/>
                      </a:lnTo>
                      <a:lnTo>
                        <a:pt x="87" y="17"/>
                      </a:lnTo>
                      <a:lnTo>
                        <a:pt x="87" y="17"/>
                      </a:lnTo>
                      <a:lnTo>
                        <a:pt x="91" y="15"/>
                      </a:lnTo>
                      <a:lnTo>
                        <a:pt x="92" y="14"/>
                      </a:lnTo>
                      <a:lnTo>
                        <a:pt x="122" y="14"/>
                      </a:lnTo>
                      <a:lnTo>
                        <a:pt x="124" y="15"/>
                      </a:lnTo>
                      <a:lnTo>
                        <a:pt x="128" y="17"/>
                      </a:lnTo>
                      <a:lnTo>
                        <a:pt x="129" y="18"/>
                      </a:lnTo>
                      <a:lnTo>
                        <a:pt x="129" y="18"/>
                      </a:lnTo>
                      <a:lnTo>
                        <a:pt x="128" y="20"/>
                      </a:lnTo>
                      <a:lnTo>
                        <a:pt x="127" y="20"/>
                      </a:lnTo>
                      <a:lnTo>
                        <a:pt x="114" y="20"/>
                      </a:lnTo>
                      <a:lnTo>
                        <a:pt x="114" y="23"/>
                      </a:lnTo>
                      <a:lnTo>
                        <a:pt x="114" y="25"/>
                      </a:lnTo>
                      <a:lnTo>
                        <a:pt x="112" y="27"/>
                      </a:lnTo>
                      <a:lnTo>
                        <a:pt x="93" y="46"/>
                      </a:lnTo>
                      <a:lnTo>
                        <a:pt x="92" y="46"/>
                      </a:lnTo>
                      <a:lnTo>
                        <a:pt x="92" y="46"/>
                      </a:lnTo>
                      <a:lnTo>
                        <a:pt x="91" y="47"/>
                      </a:lnTo>
                      <a:lnTo>
                        <a:pt x="89" y="47"/>
                      </a:lnTo>
                      <a:lnTo>
                        <a:pt x="86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73" y="32"/>
                      </a:lnTo>
                      <a:lnTo>
                        <a:pt x="71" y="68"/>
                      </a:lnTo>
                      <a:lnTo>
                        <a:pt x="71" y="71"/>
                      </a:lnTo>
                      <a:lnTo>
                        <a:pt x="69" y="73"/>
                      </a:lnTo>
                      <a:lnTo>
                        <a:pt x="69" y="151"/>
                      </a:lnTo>
                      <a:lnTo>
                        <a:pt x="69" y="155"/>
                      </a:lnTo>
                      <a:lnTo>
                        <a:pt x="67" y="157"/>
                      </a:lnTo>
                      <a:lnTo>
                        <a:pt x="65" y="159"/>
                      </a:lnTo>
                      <a:lnTo>
                        <a:pt x="61" y="160"/>
                      </a:lnTo>
                      <a:lnTo>
                        <a:pt x="57" y="159"/>
                      </a:lnTo>
                      <a:lnTo>
                        <a:pt x="55" y="157"/>
                      </a:lnTo>
                      <a:lnTo>
                        <a:pt x="53" y="155"/>
                      </a:lnTo>
                      <a:lnTo>
                        <a:pt x="52" y="151"/>
                      </a:lnTo>
                      <a:lnTo>
                        <a:pt x="52" y="78"/>
                      </a:lnTo>
                      <a:lnTo>
                        <a:pt x="45" y="78"/>
                      </a:lnTo>
                      <a:lnTo>
                        <a:pt x="45" y="151"/>
                      </a:lnTo>
                      <a:lnTo>
                        <a:pt x="45" y="155"/>
                      </a:lnTo>
                      <a:lnTo>
                        <a:pt x="43" y="157"/>
                      </a:lnTo>
                      <a:lnTo>
                        <a:pt x="41" y="159"/>
                      </a:lnTo>
                      <a:lnTo>
                        <a:pt x="37" y="160"/>
                      </a:lnTo>
                      <a:lnTo>
                        <a:pt x="33" y="159"/>
                      </a:lnTo>
                      <a:lnTo>
                        <a:pt x="31" y="157"/>
                      </a:lnTo>
                      <a:lnTo>
                        <a:pt x="29" y="155"/>
                      </a:lnTo>
                      <a:lnTo>
                        <a:pt x="28" y="151"/>
                      </a:lnTo>
                      <a:lnTo>
                        <a:pt x="28" y="73"/>
                      </a:lnTo>
                      <a:lnTo>
                        <a:pt x="27" y="71"/>
                      </a:lnTo>
                      <a:lnTo>
                        <a:pt x="27" y="68"/>
                      </a:lnTo>
                      <a:lnTo>
                        <a:pt x="26" y="47"/>
                      </a:lnTo>
                      <a:lnTo>
                        <a:pt x="15" y="78"/>
                      </a:lnTo>
                      <a:lnTo>
                        <a:pt x="13" y="80"/>
                      </a:lnTo>
                      <a:lnTo>
                        <a:pt x="11" y="82"/>
                      </a:lnTo>
                      <a:lnTo>
                        <a:pt x="7" y="82"/>
                      </a:lnTo>
                      <a:lnTo>
                        <a:pt x="5" y="82"/>
                      </a:lnTo>
                      <a:lnTo>
                        <a:pt x="2" y="80"/>
                      </a:lnTo>
                      <a:lnTo>
                        <a:pt x="1" y="78"/>
                      </a:lnTo>
                      <a:lnTo>
                        <a:pt x="0" y="74"/>
                      </a:lnTo>
                      <a:lnTo>
                        <a:pt x="1" y="72"/>
                      </a:lnTo>
                      <a:lnTo>
                        <a:pt x="25" y="8"/>
                      </a:lnTo>
                      <a:lnTo>
                        <a:pt x="26" y="7"/>
                      </a:lnTo>
                      <a:lnTo>
                        <a:pt x="26" y="5"/>
                      </a:lnTo>
                      <a:lnTo>
                        <a:pt x="28" y="3"/>
                      </a:lnTo>
                      <a:lnTo>
                        <a:pt x="29" y="2"/>
                      </a:lnTo>
                      <a:lnTo>
                        <a:pt x="31" y="2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solidFill>
                      <a:srgbClr val="009882"/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3184715" y="4033200"/>
              <a:ext cx="6547582" cy="570252"/>
              <a:chOff x="2692946" y="4096380"/>
              <a:chExt cx="7539950" cy="656681"/>
            </a:xfrm>
            <a:solidFill>
              <a:schemeClr val="bg1"/>
            </a:solidFill>
          </p:grpSpPr>
          <p:grpSp>
            <p:nvGrpSpPr>
              <p:cNvPr id="207" name="组合 206"/>
              <p:cNvGrpSpPr/>
              <p:nvPr/>
            </p:nvGrpSpPr>
            <p:grpSpPr>
              <a:xfrm>
                <a:off x="9717306" y="4108573"/>
                <a:ext cx="515590" cy="606167"/>
                <a:chOff x="8418513" y="4619626"/>
                <a:chExt cx="469900" cy="552450"/>
              </a:xfrm>
              <a:grpFill/>
            </p:grpSpPr>
            <p:sp>
              <p:nvSpPr>
                <p:cNvPr id="172" name="Freeform 152"/>
                <p:cNvSpPr>
                  <a:spLocks noEditPoints="1"/>
                </p:cNvSpPr>
                <p:nvPr/>
              </p:nvSpPr>
              <p:spPr bwMode="auto">
                <a:xfrm>
                  <a:off x="8520113" y="4921251"/>
                  <a:ext cx="52388" cy="85725"/>
                </a:xfrm>
                <a:custGeom>
                  <a:avLst/>
                  <a:gdLst>
                    <a:gd name="T0" fmla="*/ 15 w 33"/>
                    <a:gd name="T1" fmla="*/ 5 h 54"/>
                    <a:gd name="T2" fmla="*/ 12 w 33"/>
                    <a:gd name="T3" fmla="*/ 6 h 54"/>
                    <a:gd name="T4" fmla="*/ 8 w 33"/>
                    <a:gd name="T5" fmla="*/ 8 h 54"/>
                    <a:gd name="T6" fmla="*/ 6 w 33"/>
                    <a:gd name="T7" fmla="*/ 12 h 54"/>
                    <a:gd name="T8" fmla="*/ 5 w 33"/>
                    <a:gd name="T9" fmla="*/ 16 h 54"/>
                    <a:gd name="T10" fmla="*/ 5 w 33"/>
                    <a:gd name="T11" fmla="*/ 48 h 54"/>
                    <a:gd name="T12" fmla="*/ 28 w 33"/>
                    <a:gd name="T13" fmla="*/ 48 h 54"/>
                    <a:gd name="T14" fmla="*/ 28 w 33"/>
                    <a:gd name="T15" fmla="*/ 16 h 54"/>
                    <a:gd name="T16" fmla="*/ 27 w 33"/>
                    <a:gd name="T17" fmla="*/ 12 h 54"/>
                    <a:gd name="T18" fmla="*/ 25 w 33"/>
                    <a:gd name="T19" fmla="*/ 8 h 54"/>
                    <a:gd name="T20" fmla="*/ 21 w 33"/>
                    <a:gd name="T21" fmla="*/ 6 h 54"/>
                    <a:gd name="T22" fmla="*/ 17 w 33"/>
                    <a:gd name="T23" fmla="*/ 5 h 54"/>
                    <a:gd name="T24" fmla="*/ 15 w 33"/>
                    <a:gd name="T25" fmla="*/ 5 h 54"/>
                    <a:gd name="T26" fmla="*/ 15 w 33"/>
                    <a:gd name="T27" fmla="*/ 0 h 54"/>
                    <a:gd name="T28" fmla="*/ 17 w 33"/>
                    <a:gd name="T29" fmla="*/ 0 h 54"/>
                    <a:gd name="T30" fmla="*/ 22 w 33"/>
                    <a:gd name="T31" fmla="*/ 0 h 54"/>
                    <a:gd name="T32" fmla="*/ 27 w 33"/>
                    <a:gd name="T33" fmla="*/ 2 h 54"/>
                    <a:gd name="T34" fmla="*/ 30 w 33"/>
                    <a:gd name="T35" fmla="*/ 6 h 54"/>
                    <a:gd name="T36" fmla="*/ 32 w 33"/>
                    <a:gd name="T37" fmla="*/ 11 h 54"/>
                    <a:gd name="T38" fmla="*/ 33 w 33"/>
                    <a:gd name="T39" fmla="*/ 16 h 54"/>
                    <a:gd name="T40" fmla="*/ 33 w 33"/>
                    <a:gd name="T41" fmla="*/ 54 h 54"/>
                    <a:gd name="T42" fmla="*/ 0 w 33"/>
                    <a:gd name="T43" fmla="*/ 54 h 54"/>
                    <a:gd name="T44" fmla="*/ 0 w 33"/>
                    <a:gd name="T45" fmla="*/ 16 h 54"/>
                    <a:gd name="T46" fmla="*/ 0 w 33"/>
                    <a:gd name="T47" fmla="*/ 11 h 54"/>
                    <a:gd name="T48" fmla="*/ 2 w 33"/>
                    <a:gd name="T49" fmla="*/ 6 h 54"/>
                    <a:gd name="T50" fmla="*/ 6 w 33"/>
                    <a:gd name="T51" fmla="*/ 2 h 54"/>
                    <a:gd name="T52" fmla="*/ 11 w 33"/>
                    <a:gd name="T53" fmla="*/ 0 h 54"/>
                    <a:gd name="T54" fmla="*/ 15 w 33"/>
                    <a:gd name="T5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" h="54">
                      <a:moveTo>
                        <a:pt x="15" y="5"/>
                      </a:moveTo>
                      <a:lnTo>
                        <a:pt x="12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5" y="16"/>
                      </a:lnTo>
                      <a:lnTo>
                        <a:pt x="5" y="48"/>
                      </a:lnTo>
                      <a:lnTo>
                        <a:pt x="28" y="48"/>
                      </a:lnTo>
                      <a:lnTo>
                        <a:pt x="28" y="16"/>
                      </a:lnTo>
                      <a:lnTo>
                        <a:pt x="27" y="12"/>
                      </a:lnTo>
                      <a:lnTo>
                        <a:pt x="25" y="8"/>
                      </a:lnTo>
                      <a:lnTo>
                        <a:pt x="21" y="6"/>
                      </a:lnTo>
                      <a:lnTo>
                        <a:pt x="17" y="5"/>
                      </a:lnTo>
                      <a:lnTo>
                        <a:pt x="15" y="5"/>
                      </a:lnTo>
                      <a:close/>
                      <a:moveTo>
                        <a:pt x="15" y="0"/>
                      </a:moveTo>
                      <a:lnTo>
                        <a:pt x="17" y="0"/>
                      </a:lnTo>
                      <a:lnTo>
                        <a:pt x="22" y="0"/>
                      </a:lnTo>
                      <a:lnTo>
                        <a:pt x="27" y="2"/>
                      </a:lnTo>
                      <a:lnTo>
                        <a:pt x="30" y="6"/>
                      </a:lnTo>
                      <a:lnTo>
                        <a:pt x="32" y="11"/>
                      </a:lnTo>
                      <a:lnTo>
                        <a:pt x="33" y="16"/>
                      </a:lnTo>
                      <a:lnTo>
                        <a:pt x="33" y="54"/>
                      </a:lnTo>
                      <a:lnTo>
                        <a:pt x="0" y="54"/>
                      </a:lnTo>
                      <a:lnTo>
                        <a:pt x="0" y="16"/>
                      </a:lnTo>
                      <a:lnTo>
                        <a:pt x="0" y="11"/>
                      </a:lnTo>
                      <a:lnTo>
                        <a:pt x="2" y="6"/>
                      </a:lnTo>
                      <a:lnTo>
                        <a:pt x="6" y="2"/>
                      </a:lnTo>
                      <a:lnTo>
                        <a:pt x="11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3" name="Freeform 153"/>
                <p:cNvSpPr>
                  <a:spLocks noEditPoints="1"/>
                </p:cNvSpPr>
                <p:nvPr/>
              </p:nvSpPr>
              <p:spPr bwMode="auto">
                <a:xfrm>
                  <a:off x="8589963" y="4883151"/>
                  <a:ext cx="55563" cy="123825"/>
                </a:xfrm>
                <a:custGeom>
                  <a:avLst/>
                  <a:gdLst>
                    <a:gd name="T0" fmla="*/ 16 w 35"/>
                    <a:gd name="T1" fmla="*/ 6 h 78"/>
                    <a:gd name="T2" fmla="*/ 12 w 35"/>
                    <a:gd name="T3" fmla="*/ 7 h 78"/>
                    <a:gd name="T4" fmla="*/ 9 w 35"/>
                    <a:gd name="T5" fmla="*/ 10 h 78"/>
                    <a:gd name="T6" fmla="*/ 7 w 35"/>
                    <a:gd name="T7" fmla="*/ 13 h 78"/>
                    <a:gd name="T8" fmla="*/ 7 w 35"/>
                    <a:gd name="T9" fmla="*/ 16 h 78"/>
                    <a:gd name="T10" fmla="*/ 7 w 35"/>
                    <a:gd name="T11" fmla="*/ 72 h 78"/>
                    <a:gd name="T12" fmla="*/ 28 w 35"/>
                    <a:gd name="T13" fmla="*/ 72 h 78"/>
                    <a:gd name="T14" fmla="*/ 28 w 35"/>
                    <a:gd name="T15" fmla="*/ 16 h 78"/>
                    <a:gd name="T16" fmla="*/ 27 w 35"/>
                    <a:gd name="T17" fmla="*/ 13 h 78"/>
                    <a:gd name="T18" fmla="*/ 25 w 35"/>
                    <a:gd name="T19" fmla="*/ 10 h 78"/>
                    <a:gd name="T20" fmla="*/ 22 w 35"/>
                    <a:gd name="T21" fmla="*/ 7 h 78"/>
                    <a:gd name="T22" fmla="*/ 19 w 35"/>
                    <a:gd name="T23" fmla="*/ 6 h 78"/>
                    <a:gd name="T24" fmla="*/ 16 w 35"/>
                    <a:gd name="T25" fmla="*/ 6 h 78"/>
                    <a:gd name="T26" fmla="*/ 16 w 35"/>
                    <a:gd name="T27" fmla="*/ 0 h 78"/>
                    <a:gd name="T28" fmla="*/ 19 w 35"/>
                    <a:gd name="T29" fmla="*/ 0 h 78"/>
                    <a:gd name="T30" fmla="*/ 23 w 35"/>
                    <a:gd name="T31" fmla="*/ 1 h 78"/>
                    <a:gd name="T32" fmla="*/ 28 w 35"/>
                    <a:gd name="T33" fmla="*/ 3 h 78"/>
                    <a:gd name="T34" fmla="*/ 32 w 35"/>
                    <a:gd name="T35" fmla="*/ 7 h 78"/>
                    <a:gd name="T36" fmla="*/ 34 w 35"/>
                    <a:gd name="T37" fmla="*/ 12 h 78"/>
                    <a:gd name="T38" fmla="*/ 35 w 35"/>
                    <a:gd name="T39" fmla="*/ 16 h 78"/>
                    <a:gd name="T40" fmla="*/ 35 w 35"/>
                    <a:gd name="T41" fmla="*/ 78 h 78"/>
                    <a:gd name="T42" fmla="*/ 0 w 35"/>
                    <a:gd name="T43" fmla="*/ 78 h 78"/>
                    <a:gd name="T44" fmla="*/ 0 w 35"/>
                    <a:gd name="T45" fmla="*/ 16 h 78"/>
                    <a:gd name="T46" fmla="*/ 1 w 35"/>
                    <a:gd name="T47" fmla="*/ 12 h 78"/>
                    <a:gd name="T48" fmla="*/ 3 w 35"/>
                    <a:gd name="T49" fmla="*/ 7 h 78"/>
                    <a:gd name="T50" fmla="*/ 7 w 35"/>
                    <a:gd name="T51" fmla="*/ 3 h 78"/>
                    <a:gd name="T52" fmla="*/ 11 w 35"/>
                    <a:gd name="T53" fmla="*/ 1 h 78"/>
                    <a:gd name="T54" fmla="*/ 16 w 35"/>
                    <a:gd name="T5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78">
                      <a:moveTo>
                        <a:pt x="16" y="6"/>
                      </a:moveTo>
                      <a:lnTo>
                        <a:pt x="12" y="7"/>
                      </a:lnTo>
                      <a:lnTo>
                        <a:pt x="9" y="10"/>
                      </a:lnTo>
                      <a:lnTo>
                        <a:pt x="7" y="13"/>
                      </a:lnTo>
                      <a:lnTo>
                        <a:pt x="7" y="16"/>
                      </a:lnTo>
                      <a:lnTo>
                        <a:pt x="7" y="72"/>
                      </a:lnTo>
                      <a:lnTo>
                        <a:pt x="28" y="72"/>
                      </a:lnTo>
                      <a:lnTo>
                        <a:pt x="28" y="16"/>
                      </a:lnTo>
                      <a:lnTo>
                        <a:pt x="27" y="13"/>
                      </a:lnTo>
                      <a:lnTo>
                        <a:pt x="25" y="10"/>
                      </a:lnTo>
                      <a:lnTo>
                        <a:pt x="22" y="7"/>
                      </a:lnTo>
                      <a:lnTo>
                        <a:pt x="19" y="6"/>
                      </a:lnTo>
                      <a:lnTo>
                        <a:pt x="16" y="6"/>
                      </a:lnTo>
                      <a:close/>
                      <a:moveTo>
                        <a:pt x="16" y="0"/>
                      </a:moveTo>
                      <a:lnTo>
                        <a:pt x="19" y="0"/>
                      </a:lnTo>
                      <a:lnTo>
                        <a:pt x="23" y="1"/>
                      </a:lnTo>
                      <a:lnTo>
                        <a:pt x="28" y="3"/>
                      </a:lnTo>
                      <a:lnTo>
                        <a:pt x="32" y="7"/>
                      </a:lnTo>
                      <a:lnTo>
                        <a:pt x="34" y="12"/>
                      </a:lnTo>
                      <a:lnTo>
                        <a:pt x="35" y="16"/>
                      </a:lnTo>
                      <a:lnTo>
                        <a:pt x="35" y="78"/>
                      </a:lnTo>
                      <a:lnTo>
                        <a:pt x="0" y="78"/>
                      </a:lnTo>
                      <a:lnTo>
                        <a:pt x="0" y="16"/>
                      </a:lnTo>
                      <a:lnTo>
                        <a:pt x="1" y="12"/>
                      </a:lnTo>
                      <a:lnTo>
                        <a:pt x="3" y="7"/>
                      </a:lnTo>
                      <a:lnTo>
                        <a:pt x="7" y="3"/>
                      </a:lnTo>
                      <a:lnTo>
                        <a:pt x="11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Freeform 154"/>
                <p:cNvSpPr>
                  <a:spLocks noEditPoints="1"/>
                </p:cNvSpPr>
                <p:nvPr/>
              </p:nvSpPr>
              <p:spPr bwMode="auto">
                <a:xfrm>
                  <a:off x="8662988" y="4846638"/>
                  <a:ext cx="52388" cy="160338"/>
                </a:xfrm>
                <a:custGeom>
                  <a:avLst/>
                  <a:gdLst>
                    <a:gd name="T0" fmla="*/ 16 w 33"/>
                    <a:gd name="T1" fmla="*/ 7 h 101"/>
                    <a:gd name="T2" fmla="*/ 12 w 33"/>
                    <a:gd name="T3" fmla="*/ 8 h 101"/>
                    <a:gd name="T4" fmla="*/ 8 w 33"/>
                    <a:gd name="T5" fmla="*/ 10 h 101"/>
                    <a:gd name="T6" fmla="*/ 6 w 33"/>
                    <a:gd name="T7" fmla="*/ 13 h 101"/>
                    <a:gd name="T8" fmla="*/ 5 w 33"/>
                    <a:gd name="T9" fmla="*/ 16 h 101"/>
                    <a:gd name="T10" fmla="*/ 5 w 33"/>
                    <a:gd name="T11" fmla="*/ 95 h 101"/>
                    <a:gd name="T12" fmla="*/ 28 w 33"/>
                    <a:gd name="T13" fmla="*/ 95 h 101"/>
                    <a:gd name="T14" fmla="*/ 28 w 33"/>
                    <a:gd name="T15" fmla="*/ 16 h 101"/>
                    <a:gd name="T16" fmla="*/ 27 w 33"/>
                    <a:gd name="T17" fmla="*/ 13 h 101"/>
                    <a:gd name="T18" fmla="*/ 25 w 33"/>
                    <a:gd name="T19" fmla="*/ 10 h 101"/>
                    <a:gd name="T20" fmla="*/ 21 w 33"/>
                    <a:gd name="T21" fmla="*/ 8 h 101"/>
                    <a:gd name="T22" fmla="*/ 17 w 33"/>
                    <a:gd name="T23" fmla="*/ 7 h 101"/>
                    <a:gd name="T24" fmla="*/ 16 w 33"/>
                    <a:gd name="T25" fmla="*/ 7 h 101"/>
                    <a:gd name="T26" fmla="*/ 16 w 33"/>
                    <a:gd name="T27" fmla="*/ 0 h 101"/>
                    <a:gd name="T28" fmla="*/ 17 w 33"/>
                    <a:gd name="T29" fmla="*/ 0 h 101"/>
                    <a:gd name="T30" fmla="*/ 23 w 33"/>
                    <a:gd name="T31" fmla="*/ 1 h 101"/>
                    <a:gd name="T32" fmla="*/ 27 w 33"/>
                    <a:gd name="T33" fmla="*/ 3 h 101"/>
                    <a:gd name="T34" fmla="*/ 30 w 33"/>
                    <a:gd name="T35" fmla="*/ 8 h 101"/>
                    <a:gd name="T36" fmla="*/ 32 w 33"/>
                    <a:gd name="T37" fmla="*/ 12 h 101"/>
                    <a:gd name="T38" fmla="*/ 33 w 33"/>
                    <a:gd name="T39" fmla="*/ 16 h 101"/>
                    <a:gd name="T40" fmla="*/ 33 w 33"/>
                    <a:gd name="T41" fmla="*/ 101 h 101"/>
                    <a:gd name="T42" fmla="*/ 0 w 33"/>
                    <a:gd name="T43" fmla="*/ 101 h 101"/>
                    <a:gd name="T44" fmla="*/ 0 w 33"/>
                    <a:gd name="T45" fmla="*/ 16 h 101"/>
                    <a:gd name="T46" fmla="*/ 0 w 33"/>
                    <a:gd name="T47" fmla="*/ 12 h 101"/>
                    <a:gd name="T48" fmla="*/ 2 w 33"/>
                    <a:gd name="T49" fmla="*/ 8 h 101"/>
                    <a:gd name="T50" fmla="*/ 6 w 33"/>
                    <a:gd name="T51" fmla="*/ 3 h 101"/>
                    <a:gd name="T52" fmla="*/ 11 w 33"/>
                    <a:gd name="T53" fmla="*/ 1 h 101"/>
                    <a:gd name="T54" fmla="*/ 16 w 33"/>
                    <a:gd name="T5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" h="101">
                      <a:moveTo>
                        <a:pt x="16" y="7"/>
                      </a:move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6" y="13"/>
                      </a:lnTo>
                      <a:lnTo>
                        <a:pt x="5" y="16"/>
                      </a:lnTo>
                      <a:lnTo>
                        <a:pt x="5" y="95"/>
                      </a:lnTo>
                      <a:lnTo>
                        <a:pt x="28" y="95"/>
                      </a:lnTo>
                      <a:lnTo>
                        <a:pt x="28" y="16"/>
                      </a:lnTo>
                      <a:lnTo>
                        <a:pt x="27" y="13"/>
                      </a:lnTo>
                      <a:lnTo>
                        <a:pt x="25" y="10"/>
                      </a:lnTo>
                      <a:lnTo>
                        <a:pt x="21" y="8"/>
                      </a:lnTo>
                      <a:lnTo>
                        <a:pt x="17" y="7"/>
                      </a:lnTo>
                      <a:lnTo>
                        <a:pt x="16" y="7"/>
                      </a:lnTo>
                      <a:close/>
                      <a:moveTo>
                        <a:pt x="16" y="0"/>
                      </a:moveTo>
                      <a:lnTo>
                        <a:pt x="17" y="0"/>
                      </a:lnTo>
                      <a:lnTo>
                        <a:pt x="23" y="1"/>
                      </a:lnTo>
                      <a:lnTo>
                        <a:pt x="27" y="3"/>
                      </a:lnTo>
                      <a:lnTo>
                        <a:pt x="30" y="8"/>
                      </a:lnTo>
                      <a:lnTo>
                        <a:pt x="32" y="12"/>
                      </a:lnTo>
                      <a:lnTo>
                        <a:pt x="33" y="16"/>
                      </a:lnTo>
                      <a:lnTo>
                        <a:pt x="33" y="101"/>
                      </a:lnTo>
                      <a:lnTo>
                        <a:pt x="0" y="101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3"/>
                      </a:lnTo>
                      <a:lnTo>
                        <a:pt x="11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5" name="Freeform 155"/>
                <p:cNvSpPr>
                  <a:spLocks noEditPoints="1"/>
                </p:cNvSpPr>
                <p:nvPr/>
              </p:nvSpPr>
              <p:spPr bwMode="auto">
                <a:xfrm>
                  <a:off x="8732838" y="4810126"/>
                  <a:ext cx="55563" cy="196850"/>
                </a:xfrm>
                <a:custGeom>
                  <a:avLst/>
                  <a:gdLst>
                    <a:gd name="T0" fmla="*/ 17 w 35"/>
                    <a:gd name="T1" fmla="*/ 6 h 124"/>
                    <a:gd name="T2" fmla="*/ 12 w 35"/>
                    <a:gd name="T3" fmla="*/ 7 h 124"/>
                    <a:gd name="T4" fmla="*/ 9 w 35"/>
                    <a:gd name="T5" fmla="*/ 9 h 124"/>
                    <a:gd name="T6" fmla="*/ 7 w 35"/>
                    <a:gd name="T7" fmla="*/ 12 h 124"/>
                    <a:gd name="T8" fmla="*/ 7 w 35"/>
                    <a:gd name="T9" fmla="*/ 17 h 124"/>
                    <a:gd name="T10" fmla="*/ 7 w 35"/>
                    <a:gd name="T11" fmla="*/ 118 h 124"/>
                    <a:gd name="T12" fmla="*/ 28 w 35"/>
                    <a:gd name="T13" fmla="*/ 118 h 124"/>
                    <a:gd name="T14" fmla="*/ 28 w 35"/>
                    <a:gd name="T15" fmla="*/ 17 h 124"/>
                    <a:gd name="T16" fmla="*/ 27 w 35"/>
                    <a:gd name="T17" fmla="*/ 12 h 124"/>
                    <a:gd name="T18" fmla="*/ 25 w 35"/>
                    <a:gd name="T19" fmla="*/ 9 h 124"/>
                    <a:gd name="T20" fmla="*/ 22 w 35"/>
                    <a:gd name="T21" fmla="*/ 7 h 124"/>
                    <a:gd name="T22" fmla="*/ 19 w 35"/>
                    <a:gd name="T23" fmla="*/ 6 h 124"/>
                    <a:gd name="T24" fmla="*/ 17 w 35"/>
                    <a:gd name="T25" fmla="*/ 6 h 124"/>
                    <a:gd name="T26" fmla="*/ 17 w 35"/>
                    <a:gd name="T27" fmla="*/ 0 h 124"/>
                    <a:gd name="T28" fmla="*/ 19 w 35"/>
                    <a:gd name="T29" fmla="*/ 0 h 124"/>
                    <a:gd name="T30" fmla="*/ 24 w 35"/>
                    <a:gd name="T31" fmla="*/ 0 h 124"/>
                    <a:gd name="T32" fmla="*/ 28 w 35"/>
                    <a:gd name="T33" fmla="*/ 2 h 124"/>
                    <a:gd name="T34" fmla="*/ 32 w 35"/>
                    <a:gd name="T35" fmla="*/ 7 h 124"/>
                    <a:gd name="T36" fmla="*/ 34 w 35"/>
                    <a:gd name="T37" fmla="*/ 11 h 124"/>
                    <a:gd name="T38" fmla="*/ 35 w 35"/>
                    <a:gd name="T39" fmla="*/ 17 h 124"/>
                    <a:gd name="T40" fmla="*/ 35 w 35"/>
                    <a:gd name="T41" fmla="*/ 124 h 124"/>
                    <a:gd name="T42" fmla="*/ 0 w 35"/>
                    <a:gd name="T43" fmla="*/ 124 h 124"/>
                    <a:gd name="T44" fmla="*/ 0 w 35"/>
                    <a:gd name="T45" fmla="*/ 17 h 124"/>
                    <a:gd name="T46" fmla="*/ 1 w 35"/>
                    <a:gd name="T47" fmla="*/ 11 h 124"/>
                    <a:gd name="T48" fmla="*/ 4 w 35"/>
                    <a:gd name="T49" fmla="*/ 7 h 124"/>
                    <a:gd name="T50" fmla="*/ 7 w 35"/>
                    <a:gd name="T51" fmla="*/ 2 h 124"/>
                    <a:gd name="T52" fmla="*/ 11 w 35"/>
                    <a:gd name="T53" fmla="*/ 0 h 124"/>
                    <a:gd name="T54" fmla="*/ 17 w 35"/>
                    <a:gd name="T55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124">
                      <a:moveTo>
                        <a:pt x="17" y="6"/>
                      </a:moveTo>
                      <a:lnTo>
                        <a:pt x="12" y="7"/>
                      </a:lnTo>
                      <a:lnTo>
                        <a:pt x="9" y="9"/>
                      </a:lnTo>
                      <a:lnTo>
                        <a:pt x="7" y="12"/>
                      </a:lnTo>
                      <a:lnTo>
                        <a:pt x="7" y="17"/>
                      </a:lnTo>
                      <a:lnTo>
                        <a:pt x="7" y="118"/>
                      </a:lnTo>
                      <a:lnTo>
                        <a:pt x="28" y="118"/>
                      </a:lnTo>
                      <a:lnTo>
                        <a:pt x="28" y="17"/>
                      </a:lnTo>
                      <a:lnTo>
                        <a:pt x="27" y="12"/>
                      </a:lnTo>
                      <a:lnTo>
                        <a:pt x="25" y="9"/>
                      </a:lnTo>
                      <a:lnTo>
                        <a:pt x="22" y="7"/>
                      </a:lnTo>
                      <a:lnTo>
                        <a:pt x="19" y="6"/>
                      </a:lnTo>
                      <a:lnTo>
                        <a:pt x="17" y="6"/>
                      </a:lnTo>
                      <a:close/>
                      <a:moveTo>
                        <a:pt x="17" y="0"/>
                      </a:move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2" y="7"/>
                      </a:lnTo>
                      <a:lnTo>
                        <a:pt x="34" y="11"/>
                      </a:lnTo>
                      <a:lnTo>
                        <a:pt x="35" y="17"/>
                      </a:lnTo>
                      <a:lnTo>
                        <a:pt x="35" y="124"/>
                      </a:lnTo>
                      <a:lnTo>
                        <a:pt x="0" y="124"/>
                      </a:lnTo>
                      <a:lnTo>
                        <a:pt x="0" y="17"/>
                      </a:lnTo>
                      <a:lnTo>
                        <a:pt x="1" y="11"/>
                      </a:lnTo>
                      <a:lnTo>
                        <a:pt x="4" y="7"/>
                      </a:lnTo>
                      <a:lnTo>
                        <a:pt x="7" y="2"/>
                      </a:lnTo>
                      <a:lnTo>
                        <a:pt x="11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6" name="Freeform 156"/>
                <p:cNvSpPr>
                  <a:spLocks noEditPoints="1"/>
                </p:cNvSpPr>
                <p:nvPr/>
              </p:nvSpPr>
              <p:spPr bwMode="auto">
                <a:xfrm>
                  <a:off x="8418513" y="4619626"/>
                  <a:ext cx="469900" cy="552450"/>
                </a:xfrm>
                <a:custGeom>
                  <a:avLst/>
                  <a:gdLst>
                    <a:gd name="T0" fmla="*/ 82 w 296"/>
                    <a:gd name="T1" fmla="*/ 330 h 348"/>
                    <a:gd name="T2" fmla="*/ 80 w 296"/>
                    <a:gd name="T3" fmla="*/ 335 h 348"/>
                    <a:gd name="T4" fmla="*/ 84 w 296"/>
                    <a:gd name="T5" fmla="*/ 342 h 348"/>
                    <a:gd name="T6" fmla="*/ 211 w 296"/>
                    <a:gd name="T7" fmla="*/ 342 h 348"/>
                    <a:gd name="T8" fmla="*/ 216 w 296"/>
                    <a:gd name="T9" fmla="*/ 335 h 348"/>
                    <a:gd name="T10" fmla="*/ 213 w 296"/>
                    <a:gd name="T11" fmla="*/ 330 h 348"/>
                    <a:gd name="T12" fmla="*/ 86 w 296"/>
                    <a:gd name="T13" fmla="*/ 328 h 348"/>
                    <a:gd name="T14" fmla="*/ 183 w 296"/>
                    <a:gd name="T15" fmla="*/ 321 h 348"/>
                    <a:gd name="T16" fmla="*/ 29 w 296"/>
                    <a:gd name="T17" fmla="*/ 109 h 348"/>
                    <a:gd name="T18" fmla="*/ 267 w 296"/>
                    <a:gd name="T19" fmla="*/ 109 h 348"/>
                    <a:gd name="T20" fmla="*/ 137 w 296"/>
                    <a:gd name="T21" fmla="*/ 143 h 348"/>
                    <a:gd name="T22" fmla="*/ 88 w 296"/>
                    <a:gd name="T23" fmla="*/ 121 h 348"/>
                    <a:gd name="T24" fmla="*/ 39 w 296"/>
                    <a:gd name="T25" fmla="*/ 109 h 348"/>
                    <a:gd name="T26" fmla="*/ 10 w 296"/>
                    <a:gd name="T27" fmla="*/ 92 h 348"/>
                    <a:gd name="T28" fmla="*/ 6 w 296"/>
                    <a:gd name="T29" fmla="*/ 99 h 348"/>
                    <a:gd name="T30" fmla="*/ 7 w 296"/>
                    <a:gd name="T31" fmla="*/ 271 h 348"/>
                    <a:gd name="T32" fmla="*/ 283 w 296"/>
                    <a:gd name="T33" fmla="*/ 273 h 348"/>
                    <a:gd name="T34" fmla="*/ 289 w 296"/>
                    <a:gd name="T35" fmla="*/ 269 h 348"/>
                    <a:gd name="T36" fmla="*/ 289 w 296"/>
                    <a:gd name="T37" fmla="*/ 95 h 348"/>
                    <a:gd name="T38" fmla="*/ 283 w 296"/>
                    <a:gd name="T39" fmla="*/ 91 h 348"/>
                    <a:gd name="T40" fmla="*/ 147 w 296"/>
                    <a:gd name="T41" fmla="*/ 104 h 348"/>
                    <a:gd name="T42" fmla="*/ 23 w 296"/>
                    <a:gd name="T43" fmla="*/ 261 h 348"/>
                    <a:gd name="T44" fmla="*/ 22 w 296"/>
                    <a:gd name="T45" fmla="*/ 97 h 348"/>
                    <a:gd name="T46" fmla="*/ 88 w 296"/>
                    <a:gd name="T47" fmla="*/ 5 h 348"/>
                    <a:gd name="T48" fmla="*/ 33 w 296"/>
                    <a:gd name="T49" fmla="*/ 21 h 348"/>
                    <a:gd name="T50" fmla="*/ 10 w 296"/>
                    <a:gd name="T51" fmla="*/ 60 h 348"/>
                    <a:gd name="T52" fmla="*/ 33 w 296"/>
                    <a:gd name="T53" fmla="*/ 99 h 348"/>
                    <a:gd name="T54" fmla="*/ 88 w 296"/>
                    <a:gd name="T55" fmla="*/ 115 h 348"/>
                    <a:gd name="T56" fmla="*/ 105 w 296"/>
                    <a:gd name="T57" fmla="*/ 114 h 348"/>
                    <a:gd name="T58" fmla="*/ 129 w 296"/>
                    <a:gd name="T59" fmla="*/ 107 h 348"/>
                    <a:gd name="T60" fmla="*/ 164 w 296"/>
                    <a:gd name="T61" fmla="*/ 75 h 348"/>
                    <a:gd name="T62" fmla="*/ 155 w 296"/>
                    <a:gd name="T63" fmla="*/ 32 h 348"/>
                    <a:gd name="T64" fmla="*/ 108 w 296"/>
                    <a:gd name="T65" fmla="*/ 7 h 348"/>
                    <a:gd name="T66" fmla="*/ 110 w 296"/>
                    <a:gd name="T67" fmla="*/ 2 h 348"/>
                    <a:gd name="T68" fmla="*/ 160 w 296"/>
                    <a:gd name="T69" fmla="*/ 29 h 348"/>
                    <a:gd name="T70" fmla="*/ 170 w 296"/>
                    <a:gd name="T71" fmla="*/ 74 h 348"/>
                    <a:gd name="T72" fmla="*/ 287 w 296"/>
                    <a:gd name="T73" fmla="*/ 85 h 348"/>
                    <a:gd name="T74" fmla="*/ 295 w 296"/>
                    <a:gd name="T75" fmla="*/ 94 h 348"/>
                    <a:gd name="T76" fmla="*/ 295 w 296"/>
                    <a:gd name="T77" fmla="*/ 270 h 348"/>
                    <a:gd name="T78" fmla="*/ 287 w 296"/>
                    <a:gd name="T79" fmla="*/ 279 h 348"/>
                    <a:gd name="T80" fmla="*/ 190 w 296"/>
                    <a:gd name="T81" fmla="*/ 321 h 348"/>
                    <a:gd name="T82" fmla="*/ 217 w 296"/>
                    <a:gd name="T83" fmla="*/ 323 h 348"/>
                    <a:gd name="T84" fmla="*/ 222 w 296"/>
                    <a:gd name="T85" fmla="*/ 334 h 348"/>
                    <a:gd name="T86" fmla="*/ 219 w 296"/>
                    <a:gd name="T87" fmla="*/ 343 h 348"/>
                    <a:gd name="T88" fmla="*/ 209 w 296"/>
                    <a:gd name="T89" fmla="*/ 348 h 348"/>
                    <a:gd name="T90" fmla="*/ 79 w 296"/>
                    <a:gd name="T91" fmla="*/ 346 h 348"/>
                    <a:gd name="T92" fmla="*/ 73 w 296"/>
                    <a:gd name="T93" fmla="*/ 335 h 348"/>
                    <a:gd name="T94" fmla="*/ 77 w 296"/>
                    <a:gd name="T95" fmla="*/ 327 h 348"/>
                    <a:gd name="T96" fmla="*/ 86 w 296"/>
                    <a:gd name="T97" fmla="*/ 321 h 348"/>
                    <a:gd name="T98" fmla="*/ 13 w 296"/>
                    <a:gd name="T99" fmla="*/ 279 h 348"/>
                    <a:gd name="T100" fmla="*/ 2 w 296"/>
                    <a:gd name="T101" fmla="*/ 274 h 348"/>
                    <a:gd name="T102" fmla="*/ 0 w 296"/>
                    <a:gd name="T103" fmla="*/ 99 h 348"/>
                    <a:gd name="T104" fmla="*/ 5 w 296"/>
                    <a:gd name="T105" fmla="*/ 88 h 348"/>
                    <a:gd name="T106" fmla="*/ 6 w 296"/>
                    <a:gd name="T107" fmla="*/ 74 h 348"/>
                    <a:gd name="T108" fmla="*/ 16 w 296"/>
                    <a:gd name="T109" fmla="*/ 29 h 348"/>
                    <a:gd name="T110" fmla="*/ 66 w 296"/>
                    <a:gd name="T111" fmla="*/ 2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96" h="348">
                      <a:moveTo>
                        <a:pt x="86" y="328"/>
                      </a:moveTo>
                      <a:lnTo>
                        <a:pt x="84" y="328"/>
                      </a:lnTo>
                      <a:lnTo>
                        <a:pt x="82" y="330"/>
                      </a:lnTo>
                      <a:lnTo>
                        <a:pt x="80" y="332"/>
                      </a:lnTo>
                      <a:lnTo>
                        <a:pt x="80" y="334"/>
                      </a:lnTo>
                      <a:lnTo>
                        <a:pt x="80" y="335"/>
                      </a:lnTo>
                      <a:lnTo>
                        <a:pt x="80" y="339"/>
                      </a:lnTo>
                      <a:lnTo>
                        <a:pt x="82" y="341"/>
                      </a:lnTo>
                      <a:lnTo>
                        <a:pt x="84" y="342"/>
                      </a:lnTo>
                      <a:lnTo>
                        <a:pt x="86" y="343"/>
                      </a:lnTo>
                      <a:lnTo>
                        <a:pt x="209" y="343"/>
                      </a:lnTo>
                      <a:lnTo>
                        <a:pt x="211" y="342"/>
                      </a:lnTo>
                      <a:lnTo>
                        <a:pt x="213" y="341"/>
                      </a:lnTo>
                      <a:lnTo>
                        <a:pt x="216" y="339"/>
                      </a:lnTo>
                      <a:lnTo>
                        <a:pt x="216" y="335"/>
                      </a:lnTo>
                      <a:lnTo>
                        <a:pt x="216" y="334"/>
                      </a:lnTo>
                      <a:lnTo>
                        <a:pt x="216" y="332"/>
                      </a:lnTo>
                      <a:lnTo>
                        <a:pt x="213" y="330"/>
                      </a:lnTo>
                      <a:lnTo>
                        <a:pt x="211" y="328"/>
                      </a:lnTo>
                      <a:lnTo>
                        <a:pt x="209" y="328"/>
                      </a:lnTo>
                      <a:lnTo>
                        <a:pt x="86" y="328"/>
                      </a:lnTo>
                      <a:close/>
                      <a:moveTo>
                        <a:pt x="113" y="279"/>
                      </a:moveTo>
                      <a:lnTo>
                        <a:pt x="113" y="321"/>
                      </a:lnTo>
                      <a:lnTo>
                        <a:pt x="183" y="321"/>
                      </a:lnTo>
                      <a:lnTo>
                        <a:pt x="183" y="279"/>
                      </a:lnTo>
                      <a:lnTo>
                        <a:pt x="113" y="279"/>
                      </a:lnTo>
                      <a:close/>
                      <a:moveTo>
                        <a:pt x="29" y="109"/>
                      </a:moveTo>
                      <a:lnTo>
                        <a:pt x="29" y="255"/>
                      </a:lnTo>
                      <a:lnTo>
                        <a:pt x="267" y="255"/>
                      </a:lnTo>
                      <a:lnTo>
                        <a:pt x="267" y="109"/>
                      </a:lnTo>
                      <a:lnTo>
                        <a:pt x="137" y="109"/>
                      </a:lnTo>
                      <a:lnTo>
                        <a:pt x="133" y="112"/>
                      </a:lnTo>
                      <a:lnTo>
                        <a:pt x="137" y="143"/>
                      </a:lnTo>
                      <a:lnTo>
                        <a:pt x="104" y="120"/>
                      </a:lnTo>
                      <a:lnTo>
                        <a:pt x="95" y="121"/>
                      </a:lnTo>
                      <a:lnTo>
                        <a:pt x="88" y="121"/>
                      </a:lnTo>
                      <a:lnTo>
                        <a:pt x="70" y="120"/>
                      </a:lnTo>
                      <a:lnTo>
                        <a:pt x="54" y="116"/>
                      </a:lnTo>
                      <a:lnTo>
                        <a:pt x="39" y="109"/>
                      </a:lnTo>
                      <a:lnTo>
                        <a:pt x="29" y="109"/>
                      </a:lnTo>
                      <a:close/>
                      <a:moveTo>
                        <a:pt x="13" y="91"/>
                      </a:moveTo>
                      <a:lnTo>
                        <a:pt x="10" y="92"/>
                      </a:lnTo>
                      <a:lnTo>
                        <a:pt x="7" y="93"/>
                      </a:lnTo>
                      <a:lnTo>
                        <a:pt x="6" y="95"/>
                      </a:lnTo>
                      <a:lnTo>
                        <a:pt x="6" y="99"/>
                      </a:lnTo>
                      <a:lnTo>
                        <a:pt x="6" y="266"/>
                      </a:lnTo>
                      <a:lnTo>
                        <a:pt x="6" y="269"/>
                      </a:lnTo>
                      <a:lnTo>
                        <a:pt x="7" y="271"/>
                      </a:lnTo>
                      <a:lnTo>
                        <a:pt x="10" y="272"/>
                      </a:lnTo>
                      <a:lnTo>
                        <a:pt x="13" y="273"/>
                      </a:lnTo>
                      <a:lnTo>
                        <a:pt x="283" y="273"/>
                      </a:lnTo>
                      <a:lnTo>
                        <a:pt x="285" y="272"/>
                      </a:lnTo>
                      <a:lnTo>
                        <a:pt x="287" y="271"/>
                      </a:lnTo>
                      <a:lnTo>
                        <a:pt x="289" y="269"/>
                      </a:lnTo>
                      <a:lnTo>
                        <a:pt x="289" y="266"/>
                      </a:lnTo>
                      <a:lnTo>
                        <a:pt x="289" y="99"/>
                      </a:lnTo>
                      <a:lnTo>
                        <a:pt x="289" y="95"/>
                      </a:lnTo>
                      <a:lnTo>
                        <a:pt x="287" y="93"/>
                      </a:lnTo>
                      <a:lnTo>
                        <a:pt x="285" y="92"/>
                      </a:lnTo>
                      <a:lnTo>
                        <a:pt x="283" y="91"/>
                      </a:lnTo>
                      <a:lnTo>
                        <a:pt x="160" y="91"/>
                      </a:lnTo>
                      <a:lnTo>
                        <a:pt x="154" y="97"/>
                      </a:lnTo>
                      <a:lnTo>
                        <a:pt x="147" y="104"/>
                      </a:lnTo>
                      <a:lnTo>
                        <a:pt x="272" y="104"/>
                      </a:lnTo>
                      <a:lnTo>
                        <a:pt x="272" y="261"/>
                      </a:lnTo>
                      <a:lnTo>
                        <a:pt x="23" y="261"/>
                      </a:lnTo>
                      <a:lnTo>
                        <a:pt x="23" y="104"/>
                      </a:lnTo>
                      <a:lnTo>
                        <a:pt x="29" y="104"/>
                      </a:lnTo>
                      <a:lnTo>
                        <a:pt x="22" y="97"/>
                      </a:lnTo>
                      <a:lnTo>
                        <a:pt x="16" y="91"/>
                      </a:lnTo>
                      <a:lnTo>
                        <a:pt x="13" y="91"/>
                      </a:lnTo>
                      <a:close/>
                      <a:moveTo>
                        <a:pt x="88" y="5"/>
                      </a:moveTo>
                      <a:lnTo>
                        <a:pt x="67" y="7"/>
                      </a:lnTo>
                      <a:lnTo>
                        <a:pt x="48" y="13"/>
                      </a:lnTo>
                      <a:lnTo>
                        <a:pt x="33" y="21"/>
                      </a:lnTo>
                      <a:lnTo>
                        <a:pt x="21" y="32"/>
                      </a:lnTo>
                      <a:lnTo>
                        <a:pt x="13" y="45"/>
                      </a:lnTo>
                      <a:lnTo>
                        <a:pt x="10" y="60"/>
                      </a:lnTo>
                      <a:lnTo>
                        <a:pt x="13" y="75"/>
                      </a:lnTo>
                      <a:lnTo>
                        <a:pt x="21" y="88"/>
                      </a:lnTo>
                      <a:lnTo>
                        <a:pt x="33" y="99"/>
                      </a:lnTo>
                      <a:lnTo>
                        <a:pt x="48" y="107"/>
                      </a:lnTo>
                      <a:lnTo>
                        <a:pt x="67" y="113"/>
                      </a:lnTo>
                      <a:lnTo>
                        <a:pt x="88" y="115"/>
                      </a:lnTo>
                      <a:lnTo>
                        <a:pt x="96" y="115"/>
                      </a:lnTo>
                      <a:lnTo>
                        <a:pt x="104" y="114"/>
                      </a:lnTo>
                      <a:lnTo>
                        <a:pt x="105" y="114"/>
                      </a:lnTo>
                      <a:lnTo>
                        <a:pt x="130" y="131"/>
                      </a:lnTo>
                      <a:lnTo>
                        <a:pt x="127" y="108"/>
                      </a:lnTo>
                      <a:lnTo>
                        <a:pt x="129" y="107"/>
                      </a:lnTo>
                      <a:lnTo>
                        <a:pt x="144" y="99"/>
                      </a:lnTo>
                      <a:lnTo>
                        <a:pt x="156" y="87"/>
                      </a:lnTo>
                      <a:lnTo>
                        <a:pt x="164" y="75"/>
                      </a:lnTo>
                      <a:lnTo>
                        <a:pt x="166" y="60"/>
                      </a:lnTo>
                      <a:lnTo>
                        <a:pt x="162" y="45"/>
                      </a:lnTo>
                      <a:lnTo>
                        <a:pt x="155" y="32"/>
                      </a:lnTo>
                      <a:lnTo>
                        <a:pt x="143" y="21"/>
                      </a:lnTo>
                      <a:lnTo>
                        <a:pt x="127" y="13"/>
                      </a:lnTo>
                      <a:lnTo>
                        <a:pt x="108" y="7"/>
                      </a:lnTo>
                      <a:lnTo>
                        <a:pt x="88" y="5"/>
                      </a:lnTo>
                      <a:close/>
                      <a:moveTo>
                        <a:pt x="88" y="0"/>
                      </a:moveTo>
                      <a:lnTo>
                        <a:pt x="110" y="2"/>
                      </a:lnTo>
                      <a:lnTo>
                        <a:pt x="130" y="7"/>
                      </a:lnTo>
                      <a:lnTo>
                        <a:pt x="147" y="17"/>
                      </a:lnTo>
                      <a:lnTo>
                        <a:pt x="160" y="29"/>
                      </a:lnTo>
                      <a:lnTo>
                        <a:pt x="169" y="44"/>
                      </a:lnTo>
                      <a:lnTo>
                        <a:pt x="171" y="60"/>
                      </a:lnTo>
                      <a:lnTo>
                        <a:pt x="170" y="74"/>
                      </a:lnTo>
                      <a:lnTo>
                        <a:pt x="165" y="85"/>
                      </a:lnTo>
                      <a:lnTo>
                        <a:pt x="283" y="85"/>
                      </a:lnTo>
                      <a:lnTo>
                        <a:pt x="287" y="85"/>
                      </a:lnTo>
                      <a:lnTo>
                        <a:pt x="291" y="88"/>
                      </a:lnTo>
                      <a:lnTo>
                        <a:pt x="294" y="91"/>
                      </a:lnTo>
                      <a:lnTo>
                        <a:pt x="295" y="94"/>
                      </a:lnTo>
                      <a:lnTo>
                        <a:pt x="296" y="99"/>
                      </a:lnTo>
                      <a:lnTo>
                        <a:pt x="296" y="266"/>
                      </a:lnTo>
                      <a:lnTo>
                        <a:pt x="295" y="270"/>
                      </a:lnTo>
                      <a:lnTo>
                        <a:pt x="294" y="274"/>
                      </a:lnTo>
                      <a:lnTo>
                        <a:pt x="291" y="277"/>
                      </a:lnTo>
                      <a:lnTo>
                        <a:pt x="287" y="279"/>
                      </a:lnTo>
                      <a:lnTo>
                        <a:pt x="283" y="279"/>
                      </a:lnTo>
                      <a:lnTo>
                        <a:pt x="190" y="279"/>
                      </a:lnTo>
                      <a:lnTo>
                        <a:pt x="190" y="321"/>
                      </a:lnTo>
                      <a:lnTo>
                        <a:pt x="209" y="321"/>
                      </a:lnTo>
                      <a:lnTo>
                        <a:pt x="212" y="322"/>
                      </a:lnTo>
                      <a:lnTo>
                        <a:pt x="217" y="323"/>
                      </a:lnTo>
                      <a:lnTo>
                        <a:pt x="219" y="327"/>
                      </a:lnTo>
                      <a:lnTo>
                        <a:pt x="221" y="330"/>
                      </a:lnTo>
                      <a:lnTo>
                        <a:pt x="222" y="334"/>
                      </a:lnTo>
                      <a:lnTo>
                        <a:pt x="222" y="335"/>
                      </a:lnTo>
                      <a:lnTo>
                        <a:pt x="221" y="340"/>
                      </a:lnTo>
                      <a:lnTo>
                        <a:pt x="219" y="343"/>
                      </a:lnTo>
                      <a:lnTo>
                        <a:pt x="217" y="346"/>
                      </a:lnTo>
                      <a:lnTo>
                        <a:pt x="212" y="348"/>
                      </a:lnTo>
                      <a:lnTo>
                        <a:pt x="209" y="348"/>
                      </a:lnTo>
                      <a:lnTo>
                        <a:pt x="86" y="348"/>
                      </a:lnTo>
                      <a:lnTo>
                        <a:pt x="82" y="348"/>
                      </a:lnTo>
                      <a:lnTo>
                        <a:pt x="79" y="346"/>
                      </a:lnTo>
                      <a:lnTo>
                        <a:pt x="77" y="343"/>
                      </a:lnTo>
                      <a:lnTo>
                        <a:pt x="75" y="340"/>
                      </a:lnTo>
                      <a:lnTo>
                        <a:pt x="73" y="335"/>
                      </a:lnTo>
                      <a:lnTo>
                        <a:pt x="73" y="334"/>
                      </a:lnTo>
                      <a:lnTo>
                        <a:pt x="75" y="330"/>
                      </a:lnTo>
                      <a:lnTo>
                        <a:pt x="77" y="327"/>
                      </a:lnTo>
                      <a:lnTo>
                        <a:pt x="79" y="323"/>
                      </a:lnTo>
                      <a:lnTo>
                        <a:pt x="82" y="322"/>
                      </a:lnTo>
                      <a:lnTo>
                        <a:pt x="86" y="321"/>
                      </a:lnTo>
                      <a:lnTo>
                        <a:pt x="106" y="321"/>
                      </a:lnTo>
                      <a:lnTo>
                        <a:pt x="106" y="279"/>
                      </a:lnTo>
                      <a:lnTo>
                        <a:pt x="13" y="279"/>
                      </a:lnTo>
                      <a:lnTo>
                        <a:pt x="8" y="279"/>
                      </a:lnTo>
                      <a:lnTo>
                        <a:pt x="5" y="277"/>
                      </a:lnTo>
                      <a:lnTo>
                        <a:pt x="2" y="274"/>
                      </a:lnTo>
                      <a:lnTo>
                        <a:pt x="1" y="270"/>
                      </a:lnTo>
                      <a:lnTo>
                        <a:pt x="0" y="266"/>
                      </a:lnTo>
                      <a:lnTo>
                        <a:pt x="0" y="99"/>
                      </a:lnTo>
                      <a:lnTo>
                        <a:pt x="1" y="94"/>
                      </a:lnTo>
                      <a:lnTo>
                        <a:pt x="2" y="91"/>
                      </a:lnTo>
                      <a:lnTo>
                        <a:pt x="5" y="88"/>
                      </a:lnTo>
                      <a:lnTo>
                        <a:pt x="8" y="87"/>
                      </a:lnTo>
                      <a:lnTo>
                        <a:pt x="12" y="85"/>
                      </a:lnTo>
                      <a:lnTo>
                        <a:pt x="6" y="74"/>
                      </a:lnTo>
                      <a:lnTo>
                        <a:pt x="4" y="60"/>
                      </a:lnTo>
                      <a:lnTo>
                        <a:pt x="7" y="44"/>
                      </a:lnTo>
                      <a:lnTo>
                        <a:pt x="16" y="29"/>
                      </a:lnTo>
                      <a:lnTo>
                        <a:pt x="29" y="17"/>
                      </a:lnTo>
                      <a:lnTo>
                        <a:pt x="45" y="7"/>
                      </a:lnTo>
                      <a:lnTo>
                        <a:pt x="66" y="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09" name="组合 208"/>
              <p:cNvGrpSpPr/>
              <p:nvPr/>
            </p:nvGrpSpPr>
            <p:grpSpPr>
              <a:xfrm>
                <a:off x="2692946" y="4096380"/>
                <a:ext cx="496430" cy="656681"/>
                <a:chOff x="3883026" y="4608513"/>
                <a:chExt cx="452438" cy="598488"/>
              </a:xfrm>
              <a:grpFill/>
            </p:grpSpPr>
            <p:sp>
              <p:nvSpPr>
                <p:cNvPr id="181" name="Freeform 138"/>
                <p:cNvSpPr>
                  <a:spLocks noEditPoints="1"/>
                </p:cNvSpPr>
                <p:nvPr/>
              </p:nvSpPr>
              <p:spPr bwMode="auto">
                <a:xfrm>
                  <a:off x="3883026" y="4760913"/>
                  <a:ext cx="354013" cy="446088"/>
                </a:xfrm>
                <a:custGeom>
                  <a:avLst/>
                  <a:gdLst>
                    <a:gd name="T0" fmla="*/ 103 w 223"/>
                    <a:gd name="T1" fmla="*/ 10 h 281"/>
                    <a:gd name="T2" fmla="*/ 64 w 223"/>
                    <a:gd name="T3" fmla="*/ 32 h 281"/>
                    <a:gd name="T4" fmla="*/ 41 w 223"/>
                    <a:gd name="T5" fmla="*/ 71 h 281"/>
                    <a:gd name="T6" fmla="*/ 37 w 223"/>
                    <a:gd name="T7" fmla="*/ 120 h 281"/>
                    <a:gd name="T8" fmla="*/ 37 w 223"/>
                    <a:gd name="T9" fmla="*/ 169 h 281"/>
                    <a:gd name="T10" fmla="*/ 43 w 223"/>
                    <a:gd name="T11" fmla="*/ 228 h 281"/>
                    <a:gd name="T12" fmla="*/ 72 w 223"/>
                    <a:gd name="T13" fmla="*/ 228 h 281"/>
                    <a:gd name="T14" fmla="*/ 92 w 223"/>
                    <a:gd name="T15" fmla="*/ 227 h 281"/>
                    <a:gd name="T16" fmla="*/ 216 w 223"/>
                    <a:gd name="T17" fmla="*/ 276 h 281"/>
                    <a:gd name="T18" fmla="*/ 190 w 223"/>
                    <a:gd name="T19" fmla="*/ 174 h 281"/>
                    <a:gd name="T20" fmla="*/ 198 w 223"/>
                    <a:gd name="T21" fmla="*/ 159 h 281"/>
                    <a:gd name="T22" fmla="*/ 210 w 223"/>
                    <a:gd name="T23" fmla="*/ 132 h 281"/>
                    <a:gd name="T24" fmla="*/ 216 w 223"/>
                    <a:gd name="T25" fmla="*/ 95 h 281"/>
                    <a:gd name="T26" fmla="*/ 204 w 223"/>
                    <a:gd name="T27" fmla="*/ 50 h 281"/>
                    <a:gd name="T28" fmla="*/ 171 w 223"/>
                    <a:gd name="T29" fmla="*/ 18 h 281"/>
                    <a:gd name="T30" fmla="*/ 127 w 223"/>
                    <a:gd name="T31" fmla="*/ 6 h 281"/>
                    <a:gd name="T32" fmla="*/ 148 w 223"/>
                    <a:gd name="T33" fmla="*/ 2 h 281"/>
                    <a:gd name="T34" fmla="*/ 186 w 223"/>
                    <a:gd name="T35" fmla="*/ 20 h 281"/>
                    <a:gd name="T36" fmla="*/ 212 w 223"/>
                    <a:gd name="T37" fmla="*/ 53 h 281"/>
                    <a:gd name="T38" fmla="*/ 222 w 223"/>
                    <a:gd name="T39" fmla="*/ 95 h 281"/>
                    <a:gd name="T40" fmla="*/ 216 w 223"/>
                    <a:gd name="T41" fmla="*/ 133 h 281"/>
                    <a:gd name="T42" fmla="*/ 204 w 223"/>
                    <a:gd name="T43" fmla="*/ 162 h 281"/>
                    <a:gd name="T44" fmla="*/ 195 w 223"/>
                    <a:gd name="T45" fmla="*/ 176 h 281"/>
                    <a:gd name="T46" fmla="*/ 96 w 223"/>
                    <a:gd name="T47" fmla="*/ 281 h 281"/>
                    <a:gd name="T48" fmla="*/ 54 w 223"/>
                    <a:gd name="T49" fmla="*/ 234 h 281"/>
                    <a:gd name="T50" fmla="*/ 36 w 223"/>
                    <a:gd name="T51" fmla="*/ 233 h 281"/>
                    <a:gd name="T52" fmla="*/ 30 w 223"/>
                    <a:gd name="T53" fmla="*/ 233 h 281"/>
                    <a:gd name="T54" fmla="*/ 0 w 223"/>
                    <a:gd name="T55" fmla="*/ 176 h 281"/>
                    <a:gd name="T56" fmla="*/ 31 w 223"/>
                    <a:gd name="T57" fmla="*/ 95 h 281"/>
                    <a:gd name="T58" fmla="*/ 41 w 223"/>
                    <a:gd name="T59" fmla="*/ 53 h 281"/>
                    <a:gd name="T60" fmla="*/ 67 w 223"/>
                    <a:gd name="T61" fmla="*/ 20 h 281"/>
                    <a:gd name="T62" fmla="*/ 105 w 223"/>
                    <a:gd name="T63" fmla="*/ 2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23" h="281">
                      <a:moveTo>
                        <a:pt x="127" y="6"/>
                      </a:moveTo>
                      <a:lnTo>
                        <a:pt x="103" y="10"/>
                      </a:lnTo>
                      <a:lnTo>
                        <a:pt x="81" y="18"/>
                      </a:lnTo>
                      <a:lnTo>
                        <a:pt x="64" y="32"/>
                      </a:lnTo>
                      <a:lnTo>
                        <a:pt x="50" y="50"/>
                      </a:lnTo>
                      <a:lnTo>
                        <a:pt x="41" y="71"/>
                      </a:lnTo>
                      <a:lnTo>
                        <a:pt x="38" y="95"/>
                      </a:lnTo>
                      <a:lnTo>
                        <a:pt x="37" y="120"/>
                      </a:lnTo>
                      <a:lnTo>
                        <a:pt x="9" y="169"/>
                      </a:lnTo>
                      <a:lnTo>
                        <a:pt x="37" y="169"/>
                      </a:lnTo>
                      <a:lnTo>
                        <a:pt x="36" y="228"/>
                      </a:lnTo>
                      <a:lnTo>
                        <a:pt x="43" y="228"/>
                      </a:lnTo>
                      <a:lnTo>
                        <a:pt x="54" y="228"/>
                      </a:lnTo>
                      <a:lnTo>
                        <a:pt x="72" y="228"/>
                      </a:lnTo>
                      <a:lnTo>
                        <a:pt x="90" y="227"/>
                      </a:lnTo>
                      <a:lnTo>
                        <a:pt x="92" y="227"/>
                      </a:lnTo>
                      <a:lnTo>
                        <a:pt x="101" y="276"/>
                      </a:lnTo>
                      <a:lnTo>
                        <a:pt x="216" y="276"/>
                      </a:lnTo>
                      <a:lnTo>
                        <a:pt x="189" y="175"/>
                      </a:lnTo>
                      <a:lnTo>
                        <a:pt x="190" y="174"/>
                      </a:lnTo>
                      <a:lnTo>
                        <a:pt x="192" y="169"/>
                      </a:lnTo>
                      <a:lnTo>
                        <a:pt x="198" y="159"/>
                      </a:lnTo>
                      <a:lnTo>
                        <a:pt x="204" y="146"/>
                      </a:lnTo>
                      <a:lnTo>
                        <a:pt x="210" y="132"/>
                      </a:lnTo>
                      <a:lnTo>
                        <a:pt x="215" y="115"/>
                      </a:lnTo>
                      <a:lnTo>
                        <a:pt x="216" y="95"/>
                      </a:lnTo>
                      <a:lnTo>
                        <a:pt x="212" y="71"/>
                      </a:lnTo>
                      <a:lnTo>
                        <a:pt x="204" y="50"/>
                      </a:lnTo>
                      <a:lnTo>
                        <a:pt x="190" y="32"/>
                      </a:lnTo>
                      <a:lnTo>
                        <a:pt x="171" y="18"/>
                      </a:lnTo>
                      <a:lnTo>
                        <a:pt x="151" y="10"/>
                      </a:lnTo>
                      <a:lnTo>
                        <a:pt x="127" y="6"/>
                      </a:lnTo>
                      <a:close/>
                      <a:moveTo>
                        <a:pt x="127" y="0"/>
                      </a:moveTo>
                      <a:lnTo>
                        <a:pt x="148" y="2"/>
                      </a:lnTo>
                      <a:lnTo>
                        <a:pt x="168" y="10"/>
                      </a:lnTo>
                      <a:lnTo>
                        <a:pt x="186" y="20"/>
                      </a:lnTo>
                      <a:lnTo>
                        <a:pt x="201" y="36"/>
                      </a:lnTo>
                      <a:lnTo>
                        <a:pt x="212" y="53"/>
                      </a:lnTo>
                      <a:lnTo>
                        <a:pt x="219" y="74"/>
                      </a:lnTo>
                      <a:lnTo>
                        <a:pt x="222" y="95"/>
                      </a:lnTo>
                      <a:lnTo>
                        <a:pt x="220" y="116"/>
                      </a:lnTo>
                      <a:lnTo>
                        <a:pt x="216" y="133"/>
                      </a:lnTo>
                      <a:lnTo>
                        <a:pt x="210" y="149"/>
                      </a:lnTo>
                      <a:lnTo>
                        <a:pt x="204" y="162"/>
                      </a:lnTo>
                      <a:lnTo>
                        <a:pt x="197" y="172"/>
                      </a:lnTo>
                      <a:lnTo>
                        <a:pt x="195" y="176"/>
                      </a:lnTo>
                      <a:lnTo>
                        <a:pt x="223" y="281"/>
                      </a:lnTo>
                      <a:lnTo>
                        <a:pt x="96" y="281"/>
                      </a:lnTo>
                      <a:lnTo>
                        <a:pt x="87" y="233"/>
                      </a:lnTo>
                      <a:lnTo>
                        <a:pt x="54" y="234"/>
                      </a:lnTo>
                      <a:lnTo>
                        <a:pt x="43" y="233"/>
                      </a:lnTo>
                      <a:lnTo>
                        <a:pt x="36" y="233"/>
                      </a:lnTo>
                      <a:lnTo>
                        <a:pt x="33" y="233"/>
                      </a:lnTo>
                      <a:lnTo>
                        <a:pt x="30" y="233"/>
                      </a:lnTo>
                      <a:lnTo>
                        <a:pt x="30" y="176"/>
                      </a:lnTo>
                      <a:lnTo>
                        <a:pt x="0" y="176"/>
                      </a:lnTo>
                      <a:lnTo>
                        <a:pt x="31" y="118"/>
                      </a:lnTo>
                      <a:lnTo>
                        <a:pt x="31" y="95"/>
                      </a:lnTo>
                      <a:lnTo>
                        <a:pt x="33" y="74"/>
                      </a:lnTo>
                      <a:lnTo>
                        <a:pt x="41" y="53"/>
                      </a:lnTo>
                      <a:lnTo>
                        <a:pt x="52" y="36"/>
                      </a:lnTo>
                      <a:lnTo>
                        <a:pt x="67" y="20"/>
                      </a:lnTo>
                      <a:lnTo>
                        <a:pt x="84" y="10"/>
                      </a:lnTo>
                      <a:lnTo>
                        <a:pt x="105" y="2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2" name="Freeform 139"/>
                <p:cNvSpPr>
                  <a:spLocks noEditPoints="1"/>
                </p:cNvSpPr>
                <p:nvPr/>
              </p:nvSpPr>
              <p:spPr bwMode="auto">
                <a:xfrm>
                  <a:off x="3973513" y="4791076"/>
                  <a:ext cx="219075" cy="214313"/>
                </a:xfrm>
                <a:custGeom>
                  <a:avLst/>
                  <a:gdLst>
                    <a:gd name="T0" fmla="*/ 70 w 138"/>
                    <a:gd name="T1" fmla="*/ 6 h 135"/>
                    <a:gd name="T2" fmla="*/ 50 w 138"/>
                    <a:gd name="T3" fmla="*/ 9 h 135"/>
                    <a:gd name="T4" fmla="*/ 33 w 138"/>
                    <a:gd name="T5" fmla="*/ 18 h 135"/>
                    <a:gd name="T6" fmla="*/ 19 w 138"/>
                    <a:gd name="T7" fmla="*/ 32 h 135"/>
                    <a:gd name="T8" fmla="*/ 10 w 138"/>
                    <a:gd name="T9" fmla="*/ 48 h 135"/>
                    <a:gd name="T10" fmla="*/ 7 w 138"/>
                    <a:gd name="T11" fmla="*/ 68 h 135"/>
                    <a:gd name="T12" fmla="*/ 10 w 138"/>
                    <a:gd name="T13" fmla="*/ 87 h 135"/>
                    <a:gd name="T14" fmla="*/ 19 w 138"/>
                    <a:gd name="T15" fmla="*/ 103 h 135"/>
                    <a:gd name="T16" fmla="*/ 33 w 138"/>
                    <a:gd name="T17" fmla="*/ 117 h 135"/>
                    <a:gd name="T18" fmla="*/ 50 w 138"/>
                    <a:gd name="T19" fmla="*/ 125 h 135"/>
                    <a:gd name="T20" fmla="*/ 70 w 138"/>
                    <a:gd name="T21" fmla="*/ 128 h 135"/>
                    <a:gd name="T22" fmla="*/ 89 w 138"/>
                    <a:gd name="T23" fmla="*/ 125 h 135"/>
                    <a:gd name="T24" fmla="*/ 107 w 138"/>
                    <a:gd name="T25" fmla="*/ 117 h 135"/>
                    <a:gd name="T26" fmla="*/ 121 w 138"/>
                    <a:gd name="T27" fmla="*/ 103 h 135"/>
                    <a:gd name="T28" fmla="*/ 129 w 138"/>
                    <a:gd name="T29" fmla="*/ 87 h 135"/>
                    <a:gd name="T30" fmla="*/ 133 w 138"/>
                    <a:gd name="T31" fmla="*/ 68 h 135"/>
                    <a:gd name="T32" fmla="*/ 129 w 138"/>
                    <a:gd name="T33" fmla="*/ 48 h 135"/>
                    <a:gd name="T34" fmla="*/ 121 w 138"/>
                    <a:gd name="T35" fmla="*/ 32 h 135"/>
                    <a:gd name="T36" fmla="*/ 107 w 138"/>
                    <a:gd name="T37" fmla="*/ 18 h 135"/>
                    <a:gd name="T38" fmla="*/ 89 w 138"/>
                    <a:gd name="T39" fmla="*/ 9 h 135"/>
                    <a:gd name="T40" fmla="*/ 70 w 138"/>
                    <a:gd name="T41" fmla="*/ 6 h 135"/>
                    <a:gd name="T42" fmla="*/ 70 w 138"/>
                    <a:gd name="T43" fmla="*/ 0 h 135"/>
                    <a:gd name="T44" fmla="*/ 88 w 138"/>
                    <a:gd name="T45" fmla="*/ 2 h 135"/>
                    <a:gd name="T46" fmla="*/ 104 w 138"/>
                    <a:gd name="T47" fmla="*/ 9 h 135"/>
                    <a:gd name="T48" fmla="*/ 119 w 138"/>
                    <a:gd name="T49" fmla="*/ 20 h 135"/>
                    <a:gd name="T50" fmla="*/ 129 w 138"/>
                    <a:gd name="T51" fmla="*/ 34 h 135"/>
                    <a:gd name="T52" fmla="*/ 136 w 138"/>
                    <a:gd name="T53" fmla="*/ 49 h 135"/>
                    <a:gd name="T54" fmla="*/ 138 w 138"/>
                    <a:gd name="T55" fmla="*/ 68 h 135"/>
                    <a:gd name="T56" fmla="*/ 136 w 138"/>
                    <a:gd name="T57" fmla="*/ 85 h 135"/>
                    <a:gd name="T58" fmla="*/ 129 w 138"/>
                    <a:gd name="T59" fmla="*/ 101 h 135"/>
                    <a:gd name="T60" fmla="*/ 119 w 138"/>
                    <a:gd name="T61" fmla="*/ 115 h 135"/>
                    <a:gd name="T62" fmla="*/ 104 w 138"/>
                    <a:gd name="T63" fmla="*/ 125 h 135"/>
                    <a:gd name="T64" fmla="*/ 88 w 138"/>
                    <a:gd name="T65" fmla="*/ 133 h 135"/>
                    <a:gd name="T66" fmla="*/ 70 w 138"/>
                    <a:gd name="T67" fmla="*/ 135 h 135"/>
                    <a:gd name="T68" fmla="*/ 51 w 138"/>
                    <a:gd name="T69" fmla="*/ 133 h 135"/>
                    <a:gd name="T70" fmla="*/ 35 w 138"/>
                    <a:gd name="T71" fmla="*/ 125 h 135"/>
                    <a:gd name="T72" fmla="*/ 21 w 138"/>
                    <a:gd name="T73" fmla="*/ 115 h 135"/>
                    <a:gd name="T74" fmla="*/ 10 w 138"/>
                    <a:gd name="T75" fmla="*/ 101 h 135"/>
                    <a:gd name="T76" fmla="*/ 3 w 138"/>
                    <a:gd name="T77" fmla="*/ 85 h 135"/>
                    <a:gd name="T78" fmla="*/ 0 w 138"/>
                    <a:gd name="T79" fmla="*/ 68 h 135"/>
                    <a:gd name="T80" fmla="*/ 3 w 138"/>
                    <a:gd name="T81" fmla="*/ 49 h 135"/>
                    <a:gd name="T82" fmla="*/ 10 w 138"/>
                    <a:gd name="T83" fmla="*/ 34 h 135"/>
                    <a:gd name="T84" fmla="*/ 21 w 138"/>
                    <a:gd name="T85" fmla="*/ 20 h 135"/>
                    <a:gd name="T86" fmla="*/ 35 w 138"/>
                    <a:gd name="T87" fmla="*/ 9 h 135"/>
                    <a:gd name="T88" fmla="*/ 51 w 138"/>
                    <a:gd name="T89" fmla="*/ 2 h 135"/>
                    <a:gd name="T90" fmla="*/ 70 w 138"/>
                    <a:gd name="T91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38" h="135">
                      <a:moveTo>
                        <a:pt x="70" y="6"/>
                      </a:moveTo>
                      <a:lnTo>
                        <a:pt x="50" y="9"/>
                      </a:lnTo>
                      <a:lnTo>
                        <a:pt x="33" y="18"/>
                      </a:lnTo>
                      <a:lnTo>
                        <a:pt x="19" y="32"/>
                      </a:lnTo>
                      <a:lnTo>
                        <a:pt x="10" y="48"/>
                      </a:lnTo>
                      <a:lnTo>
                        <a:pt x="7" y="68"/>
                      </a:lnTo>
                      <a:lnTo>
                        <a:pt x="10" y="87"/>
                      </a:lnTo>
                      <a:lnTo>
                        <a:pt x="19" y="103"/>
                      </a:lnTo>
                      <a:lnTo>
                        <a:pt x="33" y="117"/>
                      </a:lnTo>
                      <a:lnTo>
                        <a:pt x="50" y="125"/>
                      </a:lnTo>
                      <a:lnTo>
                        <a:pt x="70" y="128"/>
                      </a:lnTo>
                      <a:lnTo>
                        <a:pt x="89" y="125"/>
                      </a:lnTo>
                      <a:lnTo>
                        <a:pt x="107" y="117"/>
                      </a:lnTo>
                      <a:lnTo>
                        <a:pt x="121" y="103"/>
                      </a:lnTo>
                      <a:lnTo>
                        <a:pt x="129" y="87"/>
                      </a:lnTo>
                      <a:lnTo>
                        <a:pt x="133" y="68"/>
                      </a:lnTo>
                      <a:lnTo>
                        <a:pt x="129" y="48"/>
                      </a:lnTo>
                      <a:lnTo>
                        <a:pt x="121" y="32"/>
                      </a:lnTo>
                      <a:lnTo>
                        <a:pt x="107" y="18"/>
                      </a:lnTo>
                      <a:lnTo>
                        <a:pt x="89" y="9"/>
                      </a:lnTo>
                      <a:lnTo>
                        <a:pt x="70" y="6"/>
                      </a:lnTo>
                      <a:close/>
                      <a:moveTo>
                        <a:pt x="70" y="0"/>
                      </a:moveTo>
                      <a:lnTo>
                        <a:pt x="88" y="2"/>
                      </a:lnTo>
                      <a:lnTo>
                        <a:pt x="104" y="9"/>
                      </a:lnTo>
                      <a:lnTo>
                        <a:pt x="119" y="20"/>
                      </a:lnTo>
                      <a:lnTo>
                        <a:pt x="129" y="34"/>
                      </a:lnTo>
                      <a:lnTo>
                        <a:pt x="136" y="49"/>
                      </a:lnTo>
                      <a:lnTo>
                        <a:pt x="138" y="68"/>
                      </a:lnTo>
                      <a:lnTo>
                        <a:pt x="136" y="85"/>
                      </a:lnTo>
                      <a:lnTo>
                        <a:pt x="129" y="101"/>
                      </a:lnTo>
                      <a:lnTo>
                        <a:pt x="119" y="115"/>
                      </a:lnTo>
                      <a:lnTo>
                        <a:pt x="104" y="125"/>
                      </a:lnTo>
                      <a:lnTo>
                        <a:pt x="88" y="133"/>
                      </a:lnTo>
                      <a:lnTo>
                        <a:pt x="70" y="135"/>
                      </a:lnTo>
                      <a:lnTo>
                        <a:pt x="51" y="133"/>
                      </a:lnTo>
                      <a:lnTo>
                        <a:pt x="35" y="125"/>
                      </a:lnTo>
                      <a:lnTo>
                        <a:pt x="21" y="115"/>
                      </a:lnTo>
                      <a:lnTo>
                        <a:pt x="10" y="101"/>
                      </a:lnTo>
                      <a:lnTo>
                        <a:pt x="3" y="85"/>
                      </a:lnTo>
                      <a:lnTo>
                        <a:pt x="0" y="68"/>
                      </a:lnTo>
                      <a:lnTo>
                        <a:pt x="3" y="49"/>
                      </a:lnTo>
                      <a:lnTo>
                        <a:pt x="10" y="34"/>
                      </a:lnTo>
                      <a:lnTo>
                        <a:pt x="21" y="20"/>
                      </a:lnTo>
                      <a:lnTo>
                        <a:pt x="35" y="9"/>
                      </a:lnTo>
                      <a:lnTo>
                        <a:pt x="51" y="2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3" name="Freeform 140"/>
                <p:cNvSpPr>
                  <a:spLocks noEditPoints="1"/>
                </p:cNvSpPr>
                <p:nvPr/>
              </p:nvSpPr>
              <p:spPr bwMode="auto">
                <a:xfrm>
                  <a:off x="4102101" y="4608513"/>
                  <a:ext cx="233363" cy="204788"/>
                </a:xfrm>
                <a:custGeom>
                  <a:avLst/>
                  <a:gdLst>
                    <a:gd name="T0" fmla="*/ 52 w 147"/>
                    <a:gd name="T1" fmla="*/ 8 h 129"/>
                    <a:gd name="T2" fmla="*/ 18 w 147"/>
                    <a:gd name="T3" fmla="*/ 24 h 129"/>
                    <a:gd name="T4" fmla="*/ 5 w 147"/>
                    <a:gd name="T5" fmla="*/ 50 h 129"/>
                    <a:gd name="T6" fmla="*/ 18 w 147"/>
                    <a:gd name="T7" fmla="*/ 76 h 129"/>
                    <a:gd name="T8" fmla="*/ 52 w 147"/>
                    <a:gd name="T9" fmla="*/ 92 h 129"/>
                    <a:gd name="T10" fmla="*/ 80 w 147"/>
                    <a:gd name="T11" fmla="*/ 95 h 129"/>
                    <a:gd name="T12" fmla="*/ 89 w 147"/>
                    <a:gd name="T13" fmla="*/ 94 h 129"/>
                    <a:gd name="T14" fmla="*/ 90 w 147"/>
                    <a:gd name="T15" fmla="*/ 108 h 129"/>
                    <a:gd name="T16" fmla="*/ 94 w 147"/>
                    <a:gd name="T17" fmla="*/ 115 h 129"/>
                    <a:gd name="T18" fmla="*/ 105 w 147"/>
                    <a:gd name="T19" fmla="*/ 100 h 129"/>
                    <a:gd name="T20" fmla="*/ 109 w 147"/>
                    <a:gd name="T21" fmla="*/ 88 h 129"/>
                    <a:gd name="T22" fmla="*/ 123 w 147"/>
                    <a:gd name="T23" fmla="*/ 81 h 129"/>
                    <a:gd name="T24" fmla="*/ 138 w 147"/>
                    <a:gd name="T25" fmla="*/ 61 h 129"/>
                    <a:gd name="T26" fmla="*/ 137 w 147"/>
                    <a:gd name="T27" fmla="*/ 36 h 129"/>
                    <a:gd name="T28" fmla="*/ 114 w 147"/>
                    <a:gd name="T29" fmla="*/ 14 h 129"/>
                    <a:gd name="T30" fmla="*/ 73 w 147"/>
                    <a:gd name="T31" fmla="*/ 6 h 129"/>
                    <a:gd name="T32" fmla="*/ 93 w 147"/>
                    <a:gd name="T33" fmla="*/ 1 h 129"/>
                    <a:gd name="T34" fmla="*/ 125 w 147"/>
                    <a:gd name="T35" fmla="*/ 14 h 129"/>
                    <a:gd name="T36" fmla="*/ 144 w 147"/>
                    <a:gd name="T37" fmla="*/ 37 h 129"/>
                    <a:gd name="T38" fmla="*/ 145 w 147"/>
                    <a:gd name="T39" fmla="*/ 63 h 129"/>
                    <a:gd name="T40" fmla="*/ 129 w 147"/>
                    <a:gd name="T41" fmla="*/ 84 h 129"/>
                    <a:gd name="T42" fmla="*/ 109 w 147"/>
                    <a:gd name="T43" fmla="*/ 106 h 129"/>
                    <a:gd name="T44" fmla="*/ 94 w 147"/>
                    <a:gd name="T45" fmla="*/ 123 h 129"/>
                    <a:gd name="T46" fmla="*/ 85 w 147"/>
                    <a:gd name="T47" fmla="*/ 127 h 129"/>
                    <a:gd name="T48" fmla="*/ 81 w 147"/>
                    <a:gd name="T49" fmla="*/ 124 h 129"/>
                    <a:gd name="T50" fmla="*/ 83 w 147"/>
                    <a:gd name="T51" fmla="*/ 100 h 129"/>
                    <a:gd name="T52" fmla="*/ 54 w 147"/>
                    <a:gd name="T53" fmla="*/ 99 h 129"/>
                    <a:gd name="T54" fmla="*/ 21 w 147"/>
                    <a:gd name="T55" fmla="*/ 86 h 129"/>
                    <a:gd name="T56" fmla="*/ 2 w 147"/>
                    <a:gd name="T57" fmla="*/ 64 h 129"/>
                    <a:gd name="T58" fmla="*/ 2 w 147"/>
                    <a:gd name="T59" fmla="*/ 37 h 129"/>
                    <a:gd name="T60" fmla="*/ 21 w 147"/>
                    <a:gd name="T61" fmla="*/ 14 h 129"/>
                    <a:gd name="T62" fmla="*/ 54 w 147"/>
                    <a:gd name="T63" fmla="*/ 1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7" h="129">
                      <a:moveTo>
                        <a:pt x="73" y="6"/>
                      </a:moveTo>
                      <a:lnTo>
                        <a:pt x="52" y="8"/>
                      </a:lnTo>
                      <a:lnTo>
                        <a:pt x="33" y="14"/>
                      </a:lnTo>
                      <a:lnTo>
                        <a:pt x="18" y="24"/>
                      </a:lnTo>
                      <a:lnTo>
                        <a:pt x="9" y="36"/>
                      </a:lnTo>
                      <a:lnTo>
                        <a:pt x="5" y="50"/>
                      </a:lnTo>
                      <a:lnTo>
                        <a:pt x="9" y="64"/>
                      </a:lnTo>
                      <a:lnTo>
                        <a:pt x="18" y="76"/>
                      </a:lnTo>
                      <a:lnTo>
                        <a:pt x="33" y="86"/>
                      </a:lnTo>
                      <a:lnTo>
                        <a:pt x="52" y="92"/>
                      </a:lnTo>
                      <a:lnTo>
                        <a:pt x="73" y="95"/>
                      </a:lnTo>
                      <a:lnTo>
                        <a:pt x="80" y="95"/>
                      </a:lnTo>
                      <a:lnTo>
                        <a:pt x="85" y="95"/>
                      </a:lnTo>
                      <a:lnTo>
                        <a:pt x="89" y="94"/>
                      </a:lnTo>
                      <a:lnTo>
                        <a:pt x="89" y="97"/>
                      </a:lnTo>
                      <a:lnTo>
                        <a:pt x="90" y="108"/>
                      </a:lnTo>
                      <a:lnTo>
                        <a:pt x="89" y="119"/>
                      </a:lnTo>
                      <a:lnTo>
                        <a:pt x="94" y="115"/>
                      </a:lnTo>
                      <a:lnTo>
                        <a:pt x="99" y="109"/>
                      </a:lnTo>
                      <a:lnTo>
                        <a:pt x="105" y="100"/>
                      </a:lnTo>
                      <a:lnTo>
                        <a:pt x="109" y="89"/>
                      </a:lnTo>
                      <a:lnTo>
                        <a:pt x="109" y="88"/>
                      </a:lnTo>
                      <a:lnTo>
                        <a:pt x="111" y="87"/>
                      </a:lnTo>
                      <a:lnTo>
                        <a:pt x="123" y="81"/>
                      </a:lnTo>
                      <a:lnTo>
                        <a:pt x="133" y="72"/>
                      </a:lnTo>
                      <a:lnTo>
                        <a:pt x="138" y="61"/>
                      </a:lnTo>
                      <a:lnTo>
                        <a:pt x="141" y="50"/>
                      </a:lnTo>
                      <a:lnTo>
                        <a:pt x="137" y="36"/>
                      </a:lnTo>
                      <a:lnTo>
                        <a:pt x="128" y="24"/>
                      </a:lnTo>
                      <a:lnTo>
                        <a:pt x="114" y="14"/>
                      </a:lnTo>
                      <a:lnTo>
                        <a:pt x="95" y="8"/>
                      </a:lnTo>
                      <a:lnTo>
                        <a:pt x="73" y="6"/>
                      </a:lnTo>
                      <a:close/>
                      <a:moveTo>
                        <a:pt x="73" y="0"/>
                      </a:moveTo>
                      <a:lnTo>
                        <a:pt x="93" y="1"/>
                      </a:lnTo>
                      <a:lnTo>
                        <a:pt x="110" y="7"/>
                      </a:lnTo>
                      <a:lnTo>
                        <a:pt x="125" y="14"/>
                      </a:lnTo>
                      <a:lnTo>
                        <a:pt x="137" y="25"/>
                      </a:lnTo>
                      <a:lnTo>
                        <a:pt x="144" y="37"/>
                      </a:lnTo>
                      <a:lnTo>
                        <a:pt x="147" y="50"/>
                      </a:lnTo>
                      <a:lnTo>
                        <a:pt x="145" y="63"/>
                      </a:lnTo>
                      <a:lnTo>
                        <a:pt x="138" y="74"/>
                      </a:lnTo>
                      <a:lnTo>
                        <a:pt x="129" y="84"/>
                      </a:lnTo>
                      <a:lnTo>
                        <a:pt x="115" y="92"/>
                      </a:lnTo>
                      <a:lnTo>
                        <a:pt x="109" y="106"/>
                      </a:lnTo>
                      <a:lnTo>
                        <a:pt x="102" y="116"/>
                      </a:lnTo>
                      <a:lnTo>
                        <a:pt x="94" y="123"/>
                      </a:lnTo>
                      <a:lnTo>
                        <a:pt x="89" y="126"/>
                      </a:lnTo>
                      <a:lnTo>
                        <a:pt x="85" y="127"/>
                      </a:lnTo>
                      <a:lnTo>
                        <a:pt x="80" y="129"/>
                      </a:lnTo>
                      <a:lnTo>
                        <a:pt x="81" y="124"/>
                      </a:lnTo>
                      <a:lnTo>
                        <a:pt x="83" y="112"/>
                      </a:lnTo>
                      <a:lnTo>
                        <a:pt x="83" y="100"/>
                      </a:lnTo>
                      <a:lnTo>
                        <a:pt x="73" y="101"/>
                      </a:lnTo>
                      <a:lnTo>
                        <a:pt x="54" y="99"/>
                      </a:lnTo>
                      <a:lnTo>
                        <a:pt x="36" y="94"/>
                      </a:lnTo>
                      <a:lnTo>
                        <a:pt x="21" y="86"/>
                      </a:lnTo>
                      <a:lnTo>
                        <a:pt x="9" y="76"/>
                      </a:lnTo>
                      <a:lnTo>
                        <a:pt x="2" y="64"/>
                      </a:lnTo>
                      <a:lnTo>
                        <a:pt x="0" y="50"/>
                      </a:lnTo>
                      <a:lnTo>
                        <a:pt x="2" y="37"/>
                      </a:lnTo>
                      <a:lnTo>
                        <a:pt x="9" y="25"/>
                      </a:lnTo>
                      <a:lnTo>
                        <a:pt x="21" y="14"/>
                      </a:lnTo>
                      <a:lnTo>
                        <a:pt x="36" y="7"/>
                      </a:lnTo>
                      <a:lnTo>
                        <a:pt x="54" y="1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4" name="Rectangle 141"/>
                <p:cNvSpPr>
                  <a:spLocks noChangeArrowheads="1"/>
                </p:cNvSpPr>
                <p:nvPr/>
              </p:nvSpPr>
              <p:spPr bwMode="auto">
                <a:xfrm>
                  <a:off x="4156076" y="4664076"/>
                  <a:ext cx="120650" cy="95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5" name="Rectangle 142"/>
                <p:cNvSpPr>
                  <a:spLocks noChangeArrowheads="1"/>
                </p:cNvSpPr>
                <p:nvPr/>
              </p:nvSpPr>
              <p:spPr bwMode="auto">
                <a:xfrm>
                  <a:off x="4156076" y="4705351"/>
                  <a:ext cx="120650" cy="9525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10" name="组合 209"/>
              <p:cNvGrpSpPr/>
              <p:nvPr/>
            </p:nvGrpSpPr>
            <p:grpSpPr>
              <a:xfrm>
                <a:off x="4969565" y="4232245"/>
                <a:ext cx="531267" cy="400627"/>
                <a:chOff x="5394326" y="4732338"/>
                <a:chExt cx="484188" cy="365125"/>
              </a:xfrm>
              <a:grpFill/>
            </p:grpSpPr>
            <p:sp>
              <p:nvSpPr>
                <p:cNvPr id="190" name="Freeform 143"/>
                <p:cNvSpPr/>
                <p:nvPr/>
              </p:nvSpPr>
              <p:spPr bwMode="auto">
                <a:xfrm>
                  <a:off x="5394326" y="4760913"/>
                  <a:ext cx="484188" cy="336550"/>
                </a:xfrm>
                <a:custGeom>
                  <a:avLst/>
                  <a:gdLst>
                    <a:gd name="T0" fmla="*/ 0 w 305"/>
                    <a:gd name="T1" fmla="*/ 0 h 212"/>
                    <a:gd name="T2" fmla="*/ 6 w 305"/>
                    <a:gd name="T3" fmla="*/ 0 h 212"/>
                    <a:gd name="T4" fmla="*/ 6 w 305"/>
                    <a:gd name="T5" fmla="*/ 206 h 212"/>
                    <a:gd name="T6" fmla="*/ 305 w 305"/>
                    <a:gd name="T7" fmla="*/ 206 h 212"/>
                    <a:gd name="T8" fmla="*/ 305 w 305"/>
                    <a:gd name="T9" fmla="*/ 212 h 212"/>
                    <a:gd name="T10" fmla="*/ 0 w 305"/>
                    <a:gd name="T11" fmla="*/ 212 h 212"/>
                    <a:gd name="T12" fmla="*/ 0 w 305"/>
                    <a:gd name="T13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21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6" y="206"/>
                      </a:lnTo>
                      <a:lnTo>
                        <a:pt x="305" y="206"/>
                      </a:lnTo>
                      <a:lnTo>
                        <a:pt x="305" y="212"/>
                      </a:lnTo>
                      <a:lnTo>
                        <a:pt x="0" y="2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1" name="Freeform 144"/>
                <p:cNvSpPr>
                  <a:spLocks noEditPoints="1"/>
                </p:cNvSpPr>
                <p:nvPr/>
              </p:nvSpPr>
              <p:spPr bwMode="auto">
                <a:xfrm>
                  <a:off x="5449888" y="4946651"/>
                  <a:ext cx="76200" cy="123825"/>
                </a:xfrm>
                <a:custGeom>
                  <a:avLst/>
                  <a:gdLst>
                    <a:gd name="T0" fmla="*/ 23 w 48"/>
                    <a:gd name="T1" fmla="*/ 7 h 78"/>
                    <a:gd name="T2" fmla="*/ 19 w 48"/>
                    <a:gd name="T3" fmla="*/ 8 h 78"/>
                    <a:gd name="T4" fmla="*/ 15 w 48"/>
                    <a:gd name="T5" fmla="*/ 9 h 78"/>
                    <a:gd name="T6" fmla="*/ 11 w 48"/>
                    <a:gd name="T7" fmla="*/ 11 h 78"/>
                    <a:gd name="T8" fmla="*/ 8 w 48"/>
                    <a:gd name="T9" fmla="*/ 15 h 78"/>
                    <a:gd name="T10" fmla="*/ 7 w 48"/>
                    <a:gd name="T11" fmla="*/ 19 h 78"/>
                    <a:gd name="T12" fmla="*/ 6 w 48"/>
                    <a:gd name="T13" fmla="*/ 23 h 78"/>
                    <a:gd name="T14" fmla="*/ 6 w 48"/>
                    <a:gd name="T15" fmla="*/ 73 h 78"/>
                    <a:gd name="T16" fmla="*/ 42 w 48"/>
                    <a:gd name="T17" fmla="*/ 73 h 78"/>
                    <a:gd name="T18" fmla="*/ 42 w 48"/>
                    <a:gd name="T19" fmla="*/ 23 h 78"/>
                    <a:gd name="T20" fmla="*/ 42 w 48"/>
                    <a:gd name="T21" fmla="*/ 19 h 78"/>
                    <a:gd name="T22" fmla="*/ 40 w 48"/>
                    <a:gd name="T23" fmla="*/ 15 h 78"/>
                    <a:gd name="T24" fmla="*/ 37 w 48"/>
                    <a:gd name="T25" fmla="*/ 11 h 78"/>
                    <a:gd name="T26" fmla="*/ 34 w 48"/>
                    <a:gd name="T27" fmla="*/ 9 h 78"/>
                    <a:gd name="T28" fmla="*/ 30 w 48"/>
                    <a:gd name="T29" fmla="*/ 8 h 78"/>
                    <a:gd name="T30" fmla="*/ 25 w 48"/>
                    <a:gd name="T31" fmla="*/ 7 h 78"/>
                    <a:gd name="T32" fmla="*/ 23 w 48"/>
                    <a:gd name="T33" fmla="*/ 7 h 78"/>
                    <a:gd name="T34" fmla="*/ 23 w 48"/>
                    <a:gd name="T35" fmla="*/ 0 h 78"/>
                    <a:gd name="T36" fmla="*/ 25 w 48"/>
                    <a:gd name="T37" fmla="*/ 0 h 78"/>
                    <a:gd name="T38" fmla="*/ 37 w 48"/>
                    <a:gd name="T39" fmla="*/ 3 h 78"/>
                    <a:gd name="T40" fmla="*/ 45 w 48"/>
                    <a:gd name="T41" fmla="*/ 12 h 78"/>
                    <a:gd name="T42" fmla="*/ 48 w 48"/>
                    <a:gd name="T43" fmla="*/ 23 h 78"/>
                    <a:gd name="T44" fmla="*/ 48 w 48"/>
                    <a:gd name="T45" fmla="*/ 78 h 78"/>
                    <a:gd name="T46" fmla="*/ 0 w 48"/>
                    <a:gd name="T47" fmla="*/ 78 h 78"/>
                    <a:gd name="T48" fmla="*/ 0 w 48"/>
                    <a:gd name="T49" fmla="*/ 23 h 78"/>
                    <a:gd name="T50" fmla="*/ 4 w 48"/>
                    <a:gd name="T51" fmla="*/ 12 h 78"/>
                    <a:gd name="T52" fmla="*/ 11 w 48"/>
                    <a:gd name="T53" fmla="*/ 3 h 78"/>
                    <a:gd name="T54" fmla="*/ 23 w 48"/>
                    <a:gd name="T5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8" h="78">
                      <a:moveTo>
                        <a:pt x="23" y="7"/>
                      </a:moveTo>
                      <a:lnTo>
                        <a:pt x="19" y="8"/>
                      </a:lnTo>
                      <a:lnTo>
                        <a:pt x="15" y="9"/>
                      </a:lnTo>
                      <a:lnTo>
                        <a:pt x="11" y="11"/>
                      </a:lnTo>
                      <a:lnTo>
                        <a:pt x="8" y="15"/>
                      </a:lnTo>
                      <a:lnTo>
                        <a:pt x="7" y="19"/>
                      </a:lnTo>
                      <a:lnTo>
                        <a:pt x="6" y="23"/>
                      </a:lnTo>
                      <a:lnTo>
                        <a:pt x="6" y="73"/>
                      </a:lnTo>
                      <a:lnTo>
                        <a:pt x="42" y="73"/>
                      </a:lnTo>
                      <a:lnTo>
                        <a:pt x="42" y="23"/>
                      </a:lnTo>
                      <a:lnTo>
                        <a:pt x="42" y="19"/>
                      </a:lnTo>
                      <a:lnTo>
                        <a:pt x="40" y="15"/>
                      </a:lnTo>
                      <a:lnTo>
                        <a:pt x="37" y="11"/>
                      </a:lnTo>
                      <a:lnTo>
                        <a:pt x="34" y="9"/>
                      </a:lnTo>
                      <a:lnTo>
                        <a:pt x="30" y="8"/>
                      </a:lnTo>
                      <a:lnTo>
                        <a:pt x="25" y="7"/>
                      </a:lnTo>
                      <a:lnTo>
                        <a:pt x="23" y="7"/>
                      </a:lnTo>
                      <a:close/>
                      <a:moveTo>
                        <a:pt x="23" y="0"/>
                      </a:moveTo>
                      <a:lnTo>
                        <a:pt x="25" y="0"/>
                      </a:lnTo>
                      <a:lnTo>
                        <a:pt x="37" y="3"/>
                      </a:lnTo>
                      <a:lnTo>
                        <a:pt x="45" y="12"/>
                      </a:lnTo>
                      <a:lnTo>
                        <a:pt x="48" y="23"/>
                      </a:lnTo>
                      <a:lnTo>
                        <a:pt x="48" y="78"/>
                      </a:lnTo>
                      <a:lnTo>
                        <a:pt x="0" y="78"/>
                      </a:lnTo>
                      <a:lnTo>
                        <a:pt x="0" y="23"/>
                      </a:lnTo>
                      <a:lnTo>
                        <a:pt x="4" y="12"/>
                      </a:lnTo>
                      <a:lnTo>
                        <a:pt x="11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2" name="Freeform 145"/>
                <p:cNvSpPr>
                  <a:spLocks noEditPoints="1"/>
                </p:cNvSpPr>
                <p:nvPr/>
              </p:nvSpPr>
              <p:spPr bwMode="auto">
                <a:xfrm>
                  <a:off x="5556251" y="4892676"/>
                  <a:ext cx="74613" cy="177800"/>
                </a:xfrm>
                <a:custGeom>
                  <a:avLst/>
                  <a:gdLst>
                    <a:gd name="T0" fmla="*/ 22 w 47"/>
                    <a:gd name="T1" fmla="*/ 7 h 112"/>
                    <a:gd name="T2" fmla="*/ 18 w 47"/>
                    <a:gd name="T3" fmla="*/ 7 h 112"/>
                    <a:gd name="T4" fmla="*/ 14 w 47"/>
                    <a:gd name="T5" fmla="*/ 9 h 112"/>
                    <a:gd name="T6" fmla="*/ 11 w 47"/>
                    <a:gd name="T7" fmla="*/ 11 h 112"/>
                    <a:gd name="T8" fmla="*/ 8 w 47"/>
                    <a:gd name="T9" fmla="*/ 15 h 112"/>
                    <a:gd name="T10" fmla="*/ 6 w 47"/>
                    <a:gd name="T11" fmla="*/ 19 h 112"/>
                    <a:gd name="T12" fmla="*/ 6 w 47"/>
                    <a:gd name="T13" fmla="*/ 23 h 112"/>
                    <a:gd name="T14" fmla="*/ 6 w 47"/>
                    <a:gd name="T15" fmla="*/ 107 h 112"/>
                    <a:gd name="T16" fmla="*/ 42 w 47"/>
                    <a:gd name="T17" fmla="*/ 107 h 112"/>
                    <a:gd name="T18" fmla="*/ 42 w 47"/>
                    <a:gd name="T19" fmla="*/ 23 h 112"/>
                    <a:gd name="T20" fmla="*/ 41 w 47"/>
                    <a:gd name="T21" fmla="*/ 19 h 112"/>
                    <a:gd name="T22" fmla="*/ 40 w 47"/>
                    <a:gd name="T23" fmla="*/ 15 h 112"/>
                    <a:gd name="T24" fmla="*/ 37 w 47"/>
                    <a:gd name="T25" fmla="*/ 11 h 112"/>
                    <a:gd name="T26" fmla="*/ 33 w 47"/>
                    <a:gd name="T27" fmla="*/ 9 h 112"/>
                    <a:gd name="T28" fmla="*/ 29 w 47"/>
                    <a:gd name="T29" fmla="*/ 7 h 112"/>
                    <a:gd name="T30" fmla="*/ 25 w 47"/>
                    <a:gd name="T31" fmla="*/ 7 h 112"/>
                    <a:gd name="T32" fmla="*/ 22 w 47"/>
                    <a:gd name="T33" fmla="*/ 7 h 112"/>
                    <a:gd name="T34" fmla="*/ 22 w 47"/>
                    <a:gd name="T35" fmla="*/ 0 h 112"/>
                    <a:gd name="T36" fmla="*/ 25 w 47"/>
                    <a:gd name="T37" fmla="*/ 0 h 112"/>
                    <a:gd name="T38" fmla="*/ 37 w 47"/>
                    <a:gd name="T39" fmla="*/ 4 h 112"/>
                    <a:gd name="T40" fmla="*/ 44 w 47"/>
                    <a:gd name="T41" fmla="*/ 12 h 112"/>
                    <a:gd name="T42" fmla="*/ 47 w 47"/>
                    <a:gd name="T43" fmla="*/ 23 h 112"/>
                    <a:gd name="T44" fmla="*/ 47 w 47"/>
                    <a:gd name="T45" fmla="*/ 112 h 112"/>
                    <a:gd name="T46" fmla="*/ 0 w 47"/>
                    <a:gd name="T47" fmla="*/ 112 h 112"/>
                    <a:gd name="T48" fmla="*/ 0 w 47"/>
                    <a:gd name="T49" fmla="*/ 23 h 112"/>
                    <a:gd name="T50" fmla="*/ 3 w 47"/>
                    <a:gd name="T51" fmla="*/ 12 h 112"/>
                    <a:gd name="T52" fmla="*/ 11 w 47"/>
                    <a:gd name="T53" fmla="*/ 4 h 112"/>
                    <a:gd name="T54" fmla="*/ 22 w 47"/>
                    <a:gd name="T55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7" h="112">
                      <a:moveTo>
                        <a:pt x="22" y="7"/>
                      </a:moveTo>
                      <a:lnTo>
                        <a:pt x="18" y="7"/>
                      </a:lnTo>
                      <a:lnTo>
                        <a:pt x="14" y="9"/>
                      </a:lnTo>
                      <a:lnTo>
                        <a:pt x="11" y="11"/>
                      </a:lnTo>
                      <a:lnTo>
                        <a:pt x="8" y="15"/>
                      </a:lnTo>
                      <a:lnTo>
                        <a:pt x="6" y="19"/>
                      </a:lnTo>
                      <a:lnTo>
                        <a:pt x="6" y="23"/>
                      </a:lnTo>
                      <a:lnTo>
                        <a:pt x="6" y="107"/>
                      </a:lnTo>
                      <a:lnTo>
                        <a:pt x="42" y="107"/>
                      </a:lnTo>
                      <a:lnTo>
                        <a:pt x="42" y="23"/>
                      </a:lnTo>
                      <a:lnTo>
                        <a:pt x="41" y="19"/>
                      </a:lnTo>
                      <a:lnTo>
                        <a:pt x="40" y="15"/>
                      </a:lnTo>
                      <a:lnTo>
                        <a:pt x="37" y="11"/>
                      </a:lnTo>
                      <a:lnTo>
                        <a:pt x="33" y="9"/>
                      </a:lnTo>
                      <a:lnTo>
                        <a:pt x="29" y="7"/>
                      </a:lnTo>
                      <a:lnTo>
                        <a:pt x="25" y="7"/>
                      </a:lnTo>
                      <a:lnTo>
                        <a:pt x="22" y="7"/>
                      </a:lnTo>
                      <a:close/>
                      <a:moveTo>
                        <a:pt x="22" y="0"/>
                      </a:moveTo>
                      <a:lnTo>
                        <a:pt x="25" y="0"/>
                      </a:lnTo>
                      <a:lnTo>
                        <a:pt x="37" y="4"/>
                      </a:lnTo>
                      <a:lnTo>
                        <a:pt x="44" y="12"/>
                      </a:lnTo>
                      <a:lnTo>
                        <a:pt x="47" y="23"/>
                      </a:lnTo>
                      <a:lnTo>
                        <a:pt x="47" y="112"/>
                      </a:lnTo>
                      <a:lnTo>
                        <a:pt x="0" y="112"/>
                      </a:lnTo>
                      <a:lnTo>
                        <a:pt x="0" y="23"/>
                      </a:lnTo>
                      <a:lnTo>
                        <a:pt x="3" y="12"/>
                      </a:lnTo>
                      <a:lnTo>
                        <a:pt x="11" y="4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3" name="Freeform 146"/>
                <p:cNvSpPr>
                  <a:spLocks noEditPoints="1"/>
                </p:cNvSpPr>
                <p:nvPr/>
              </p:nvSpPr>
              <p:spPr bwMode="auto">
                <a:xfrm>
                  <a:off x="5662613" y="4840288"/>
                  <a:ext cx="76200" cy="230188"/>
                </a:xfrm>
                <a:custGeom>
                  <a:avLst/>
                  <a:gdLst>
                    <a:gd name="T0" fmla="*/ 22 w 48"/>
                    <a:gd name="T1" fmla="*/ 6 h 145"/>
                    <a:gd name="T2" fmla="*/ 17 w 48"/>
                    <a:gd name="T3" fmla="*/ 6 h 145"/>
                    <a:gd name="T4" fmla="*/ 14 w 48"/>
                    <a:gd name="T5" fmla="*/ 8 h 145"/>
                    <a:gd name="T6" fmla="*/ 11 w 48"/>
                    <a:gd name="T7" fmla="*/ 11 h 145"/>
                    <a:gd name="T8" fmla="*/ 8 w 48"/>
                    <a:gd name="T9" fmla="*/ 14 h 145"/>
                    <a:gd name="T10" fmla="*/ 6 w 48"/>
                    <a:gd name="T11" fmla="*/ 18 h 145"/>
                    <a:gd name="T12" fmla="*/ 5 w 48"/>
                    <a:gd name="T13" fmla="*/ 23 h 145"/>
                    <a:gd name="T14" fmla="*/ 5 w 48"/>
                    <a:gd name="T15" fmla="*/ 140 h 145"/>
                    <a:gd name="T16" fmla="*/ 41 w 48"/>
                    <a:gd name="T17" fmla="*/ 140 h 145"/>
                    <a:gd name="T18" fmla="*/ 41 w 48"/>
                    <a:gd name="T19" fmla="*/ 23 h 145"/>
                    <a:gd name="T20" fmla="*/ 40 w 48"/>
                    <a:gd name="T21" fmla="*/ 18 h 145"/>
                    <a:gd name="T22" fmla="*/ 39 w 48"/>
                    <a:gd name="T23" fmla="*/ 14 h 145"/>
                    <a:gd name="T24" fmla="*/ 36 w 48"/>
                    <a:gd name="T25" fmla="*/ 11 h 145"/>
                    <a:gd name="T26" fmla="*/ 33 w 48"/>
                    <a:gd name="T27" fmla="*/ 8 h 145"/>
                    <a:gd name="T28" fmla="*/ 29 w 48"/>
                    <a:gd name="T29" fmla="*/ 6 h 145"/>
                    <a:gd name="T30" fmla="*/ 25 w 48"/>
                    <a:gd name="T31" fmla="*/ 6 h 145"/>
                    <a:gd name="T32" fmla="*/ 22 w 48"/>
                    <a:gd name="T33" fmla="*/ 6 h 145"/>
                    <a:gd name="T34" fmla="*/ 22 w 48"/>
                    <a:gd name="T35" fmla="*/ 0 h 145"/>
                    <a:gd name="T36" fmla="*/ 25 w 48"/>
                    <a:gd name="T37" fmla="*/ 0 h 145"/>
                    <a:gd name="T38" fmla="*/ 36 w 48"/>
                    <a:gd name="T39" fmla="*/ 3 h 145"/>
                    <a:gd name="T40" fmla="*/ 44 w 48"/>
                    <a:gd name="T41" fmla="*/ 12 h 145"/>
                    <a:gd name="T42" fmla="*/ 48 w 48"/>
                    <a:gd name="T43" fmla="*/ 23 h 145"/>
                    <a:gd name="T44" fmla="*/ 48 w 48"/>
                    <a:gd name="T45" fmla="*/ 145 h 145"/>
                    <a:gd name="T46" fmla="*/ 0 w 48"/>
                    <a:gd name="T47" fmla="*/ 145 h 145"/>
                    <a:gd name="T48" fmla="*/ 0 w 48"/>
                    <a:gd name="T49" fmla="*/ 23 h 145"/>
                    <a:gd name="T50" fmla="*/ 2 w 48"/>
                    <a:gd name="T51" fmla="*/ 12 h 145"/>
                    <a:gd name="T52" fmla="*/ 11 w 48"/>
                    <a:gd name="T53" fmla="*/ 3 h 145"/>
                    <a:gd name="T54" fmla="*/ 22 w 48"/>
                    <a:gd name="T55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8" h="145">
                      <a:moveTo>
                        <a:pt x="22" y="6"/>
                      </a:moveTo>
                      <a:lnTo>
                        <a:pt x="17" y="6"/>
                      </a:lnTo>
                      <a:lnTo>
                        <a:pt x="14" y="8"/>
                      </a:lnTo>
                      <a:lnTo>
                        <a:pt x="11" y="11"/>
                      </a:lnTo>
                      <a:lnTo>
                        <a:pt x="8" y="14"/>
                      </a:lnTo>
                      <a:lnTo>
                        <a:pt x="6" y="18"/>
                      </a:lnTo>
                      <a:lnTo>
                        <a:pt x="5" y="23"/>
                      </a:lnTo>
                      <a:lnTo>
                        <a:pt x="5" y="140"/>
                      </a:lnTo>
                      <a:lnTo>
                        <a:pt x="41" y="140"/>
                      </a:lnTo>
                      <a:lnTo>
                        <a:pt x="41" y="23"/>
                      </a:lnTo>
                      <a:lnTo>
                        <a:pt x="40" y="18"/>
                      </a:lnTo>
                      <a:lnTo>
                        <a:pt x="39" y="14"/>
                      </a:lnTo>
                      <a:lnTo>
                        <a:pt x="36" y="11"/>
                      </a:lnTo>
                      <a:lnTo>
                        <a:pt x="33" y="8"/>
                      </a:lnTo>
                      <a:lnTo>
                        <a:pt x="29" y="6"/>
                      </a:lnTo>
                      <a:lnTo>
                        <a:pt x="25" y="6"/>
                      </a:lnTo>
                      <a:lnTo>
                        <a:pt x="22" y="6"/>
                      </a:lnTo>
                      <a:close/>
                      <a:moveTo>
                        <a:pt x="22" y="0"/>
                      </a:moveTo>
                      <a:lnTo>
                        <a:pt x="25" y="0"/>
                      </a:lnTo>
                      <a:lnTo>
                        <a:pt x="36" y="3"/>
                      </a:lnTo>
                      <a:lnTo>
                        <a:pt x="44" y="12"/>
                      </a:lnTo>
                      <a:lnTo>
                        <a:pt x="48" y="23"/>
                      </a:lnTo>
                      <a:lnTo>
                        <a:pt x="48" y="145"/>
                      </a:lnTo>
                      <a:lnTo>
                        <a:pt x="0" y="145"/>
                      </a:lnTo>
                      <a:lnTo>
                        <a:pt x="0" y="23"/>
                      </a:lnTo>
                      <a:lnTo>
                        <a:pt x="2" y="12"/>
                      </a:lnTo>
                      <a:lnTo>
                        <a:pt x="11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4" name="Freeform 147"/>
                <p:cNvSpPr>
                  <a:spLocks noEditPoints="1"/>
                </p:cNvSpPr>
                <p:nvPr/>
              </p:nvSpPr>
              <p:spPr bwMode="auto">
                <a:xfrm>
                  <a:off x="5767388" y="4784726"/>
                  <a:ext cx="76200" cy="285750"/>
                </a:xfrm>
                <a:custGeom>
                  <a:avLst/>
                  <a:gdLst>
                    <a:gd name="T0" fmla="*/ 23 w 48"/>
                    <a:gd name="T1" fmla="*/ 5 h 180"/>
                    <a:gd name="T2" fmla="*/ 19 w 48"/>
                    <a:gd name="T3" fmla="*/ 6 h 180"/>
                    <a:gd name="T4" fmla="*/ 14 w 48"/>
                    <a:gd name="T5" fmla="*/ 9 h 180"/>
                    <a:gd name="T6" fmla="*/ 11 w 48"/>
                    <a:gd name="T7" fmla="*/ 11 h 180"/>
                    <a:gd name="T8" fmla="*/ 8 w 48"/>
                    <a:gd name="T9" fmla="*/ 14 h 180"/>
                    <a:gd name="T10" fmla="*/ 7 w 48"/>
                    <a:gd name="T11" fmla="*/ 18 h 180"/>
                    <a:gd name="T12" fmla="*/ 6 w 48"/>
                    <a:gd name="T13" fmla="*/ 23 h 180"/>
                    <a:gd name="T14" fmla="*/ 6 w 48"/>
                    <a:gd name="T15" fmla="*/ 175 h 180"/>
                    <a:gd name="T16" fmla="*/ 41 w 48"/>
                    <a:gd name="T17" fmla="*/ 175 h 180"/>
                    <a:gd name="T18" fmla="*/ 41 w 48"/>
                    <a:gd name="T19" fmla="*/ 23 h 180"/>
                    <a:gd name="T20" fmla="*/ 41 w 48"/>
                    <a:gd name="T21" fmla="*/ 18 h 180"/>
                    <a:gd name="T22" fmla="*/ 39 w 48"/>
                    <a:gd name="T23" fmla="*/ 14 h 180"/>
                    <a:gd name="T24" fmla="*/ 37 w 48"/>
                    <a:gd name="T25" fmla="*/ 11 h 180"/>
                    <a:gd name="T26" fmla="*/ 34 w 48"/>
                    <a:gd name="T27" fmla="*/ 9 h 180"/>
                    <a:gd name="T28" fmla="*/ 29 w 48"/>
                    <a:gd name="T29" fmla="*/ 6 h 180"/>
                    <a:gd name="T30" fmla="*/ 25 w 48"/>
                    <a:gd name="T31" fmla="*/ 5 h 180"/>
                    <a:gd name="T32" fmla="*/ 23 w 48"/>
                    <a:gd name="T33" fmla="*/ 5 h 180"/>
                    <a:gd name="T34" fmla="*/ 23 w 48"/>
                    <a:gd name="T35" fmla="*/ 0 h 180"/>
                    <a:gd name="T36" fmla="*/ 25 w 48"/>
                    <a:gd name="T37" fmla="*/ 0 h 180"/>
                    <a:gd name="T38" fmla="*/ 37 w 48"/>
                    <a:gd name="T39" fmla="*/ 3 h 180"/>
                    <a:gd name="T40" fmla="*/ 45 w 48"/>
                    <a:gd name="T41" fmla="*/ 11 h 180"/>
                    <a:gd name="T42" fmla="*/ 48 w 48"/>
                    <a:gd name="T43" fmla="*/ 23 h 180"/>
                    <a:gd name="T44" fmla="*/ 48 w 48"/>
                    <a:gd name="T45" fmla="*/ 180 h 180"/>
                    <a:gd name="T46" fmla="*/ 0 w 48"/>
                    <a:gd name="T47" fmla="*/ 180 h 180"/>
                    <a:gd name="T48" fmla="*/ 0 w 48"/>
                    <a:gd name="T49" fmla="*/ 23 h 180"/>
                    <a:gd name="T50" fmla="*/ 3 w 48"/>
                    <a:gd name="T51" fmla="*/ 11 h 180"/>
                    <a:gd name="T52" fmla="*/ 11 w 48"/>
                    <a:gd name="T53" fmla="*/ 3 h 180"/>
                    <a:gd name="T54" fmla="*/ 23 w 48"/>
                    <a:gd name="T55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8" h="180">
                      <a:moveTo>
                        <a:pt x="23" y="5"/>
                      </a:moveTo>
                      <a:lnTo>
                        <a:pt x="19" y="6"/>
                      </a:lnTo>
                      <a:lnTo>
                        <a:pt x="14" y="9"/>
                      </a:lnTo>
                      <a:lnTo>
                        <a:pt x="11" y="11"/>
                      </a:lnTo>
                      <a:lnTo>
                        <a:pt x="8" y="14"/>
                      </a:lnTo>
                      <a:lnTo>
                        <a:pt x="7" y="18"/>
                      </a:lnTo>
                      <a:lnTo>
                        <a:pt x="6" y="23"/>
                      </a:lnTo>
                      <a:lnTo>
                        <a:pt x="6" y="175"/>
                      </a:lnTo>
                      <a:lnTo>
                        <a:pt x="41" y="175"/>
                      </a:lnTo>
                      <a:lnTo>
                        <a:pt x="41" y="23"/>
                      </a:lnTo>
                      <a:lnTo>
                        <a:pt x="41" y="18"/>
                      </a:lnTo>
                      <a:lnTo>
                        <a:pt x="39" y="14"/>
                      </a:lnTo>
                      <a:lnTo>
                        <a:pt x="37" y="11"/>
                      </a:lnTo>
                      <a:lnTo>
                        <a:pt x="34" y="9"/>
                      </a:lnTo>
                      <a:lnTo>
                        <a:pt x="29" y="6"/>
                      </a:lnTo>
                      <a:lnTo>
                        <a:pt x="25" y="5"/>
                      </a:lnTo>
                      <a:lnTo>
                        <a:pt x="23" y="5"/>
                      </a:lnTo>
                      <a:close/>
                      <a:moveTo>
                        <a:pt x="23" y="0"/>
                      </a:moveTo>
                      <a:lnTo>
                        <a:pt x="25" y="0"/>
                      </a:lnTo>
                      <a:lnTo>
                        <a:pt x="37" y="3"/>
                      </a:lnTo>
                      <a:lnTo>
                        <a:pt x="45" y="11"/>
                      </a:lnTo>
                      <a:lnTo>
                        <a:pt x="48" y="23"/>
                      </a:lnTo>
                      <a:lnTo>
                        <a:pt x="48" y="180"/>
                      </a:lnTo>
                      <a:lnTo>
                        <a:pt x="0" y="180"/>
                      </a:lnTo>
                      <a:lnTo>
                        <a:pt x="0" y="23"/>
                      </a:lnTo>
                      <a:lnTo>
                        <a:pt x="3" y="11"/>
                      </a:lnTo>
                      <a:lnTo>
                        <a:pt x="11" y="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5" name="Freeform 148"/>
                <p:cNvSpPr/>
                <p:nvPr/>
              </p:nvSpPr>
              <p:spPr bwMode="auto">
                <a:xfrm>
                  <a:off x="5453063" y="4732338"/>
                  <a:ext cx="293688" cy="153988"/>
                </a:xfrm>
                <a:custGeom>
                  <a:avLst/>
                  <a:gdLst>
                    <a:gd name="T0" fmla="*/ 134 w 185"/>
                    <a:gd name="T1" fmla="*/ 0 h 97"/>
                    <a:gd name="T2" fmla="*/ 185 w 185"/>
                    <a:gd name="T3" fmla="*/ 13 h 97"/>
                    <a:gd name="T4" fmla="*/ 160 w 185"/>
                    <a:gd name="T5" fmla="*/ 59 h 97"/>
                    <a:gd name="T6" fmla="*/ 155 w 185"/>
                    <a:gd name="T7" fmla="*/ 57 h 97"/>
                    <a:gd name="T8" fmla="*/ 173 w 185"/>
                    <a:gd name="T9" fmla="*/ 21 h 97"/>
                    <a:gd name="T10" fmla="*/ 2 w 185"/>
                    <a:gd name="T11" fmla="*/ 97 h 97"/>
                    <a:gd name="T12" fmla="*/ 0 w 185"/>
                    <a:gd name="T13" fmla="*/ 92 h 97"/>
                    <a:gd name="T14" fmla="*/ 171 w 185"/>
                    <a:gd name="T15" fmla="*/ 16 h 97"/>
                    <a:gd name="T16" fmla="*/ 133 w 185"/>
                    <a:gd name="T17" fmla="*/ 6 h 97"/>
                    <a:gd name="T18" fmla="*/ 134 w 185"/>
                    <a:gd name="T1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5" h="97">
                      <a:moveTo>
                        <a:pt x="134" y="0"/>
                      </a:moveTo>
                      <a:lnTo>
                        <a:pt x="185" y="13"/>
                      </a:lnTo>
                      <a:lnTo>
                        <a:pt x="160" y="59"/>
                      </a:lnTo>
                      <a:lnTo>
                        <a:pt x="155" y="57"/>
                      </a:lnTo>
                      <a:lnTo>
                        <a:pt x="173" y="21"/>
                      </a:lnTo>
                      <a:lnTo>
                        <a:pt x="2" y="97"/>
                      </a:lnTo>
                      <a:lnTo>
                        <a:pt x="0" y="92"/>
                      </a:lnTo>
                      <a:lnTo>
                        <a:pt x="171" y="16"/>
                      </a:lnTo>
                      <a:lnTo>
                        <a:pt x="133" y="6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08" name="组合 207"/>
              <p:cNvGrpSpPr/>
              <p:nvPr/>
            </p:nvGrpSpPr>
            <p:grpSpPr>
              <a:xfrm>
                <a:off x="7326383" y="4173021"/>
                <a:ext cx="607909" cy="538235"/>
                <a:chOff x="6907213" y="4678363"/>
                <a:chExt cx="554038" cy="490538"/>
              </a:xfrm>
              <a:grpFill/>
            </p:grpSpPr>
            <p:sp>
              <p:nvSpPr>
                <p:cNvPr id="201" name="Freeform 149"/>
                <p:cNvSpPr>
                  <a:spLocks noEditPoints="1"/>
                </p:cNvSpPr>
                <p:nvPr/>
              </p:nvSpPr>
              <p:spPr bwMode="auto">
                <a:xfrm>
                  <a:off x="6907213" y="4678363"/>
                  <a:ext cx="554038" cy="490538"/>
                </a:xfrm>
                <a:custGeom>
                  <a:avLst/>
                  <a:gdLst>
                    <a:gd name="T0" fmla="*/ 13 w 349"/>
                    <a:gd name="T1" fmla="*/ 182 h 309"/>
                    <a:gd name="T2" fmla="*/ 193 w 349"/>
                    <a:gd name="T3" fmla="*/ 154 h 309"/>
                    <a:gd name="T4" fmla="*/ 292 w 349"/>
                    <a:gd name="T5" fmla="*/ 118 h 309"/>
                    <a:gd name="T6" fmla="*/ 338 w 349"/>
                    <a:gd name="T7" fmla="*/ 166 h 309"/>
                    <a:gd name="T8" fmla="*/ 198 w 349"/>
                    <a:gd name="T9" fmla="*/ 114 h 309"/>
                    <a:gd name="T10" fmla="*/ 343 w 349"/>
                    <a:gd name="T11" fmla="*/ 303 h 309"/>
                    <a:gd name="T12" fmla="*/ 286 w 349"/>
                    <a:gd name="T13" fmla="*/ 171 h 309"/>
                    <a:gd name="T14" fmla="*/ 198 w 349"/>
                    <a:gd name="T15" fmla="*/ 114 h 309"/>
                    <a:gd name="T16" fmla="*/ 57 w 349"/>
                    <a:gd name="T17" fmla="*/ 120 h 309"/>
                    <a:gd name="T18" fmla="*/ 193 w 349"/>
                    <a:gd name="T19" fmla="*/ 108 h 309"/>
                    <a:gd name="T20" fmla="*/ 207 w 349"/>
                    <a:gd name="T21" fmla="*/ 21 h 309"/>
                    <a:gd name="T22" fmla="*/ 54 w 349"/>
                    <a:gd name="T23" fmla="*/ 5 h 309"/>
                    <a:gd name="T24" fmla="*/ 46 w 349"/>
                    <a:gd name="T25" fmla="*/ 7 h 309"/>
                    <a:gd name="T26" fmla="*/ 42 w 349"/>
                    <a:gd name="T27" fmla="*/ 14 h 309"/>
                    <a:gd name="T28" fmla="*/ 41 w 349"/>
                    <a:gd name="T29" fmla="*/ 123 h 309"/>
                    <a:gd name="T30" fmla="*/ 44 w 349"/>
                    <a:gd name="T31" fmla="*/ 131 h 309"/>
                    <a:gd name="T32" fmla="*/ 50 w 349"/>
                    <a:gd name="T33" fmla="*/ 135 h 309"/>
                    <a:gd name="T34" fmla="*/ 193 w 349"/>
                    <a:gd name="T35" fmla="*/ 136 h 309"/>
                    <a:gd name="T36" fmla="*/ 51 w 349"/>
                    <a:gd name="T37" fmla="*/ 127 h 309"/>
                    <a:gd name="T38" fmla="*/ 212 w 349"/>
                    <a:gd name="T39" fmla="*/ 15 h 309"/>
                    <a:gd name="T40" fmla="*/ 222 w 349"/>
                    <a:gd name="T41" fmla="*/ 108 h 309"/>
                    <a:gd name="T42" fmla="*/ 222 w 349"/>
                    <a:gd name="T43" fmla="*/ 14 h 309"/>
                    <a:gd name="T44" fmla="*/ 218 w 349"/>
                    <a:gd name="T45" fmla="*/ 7 h 309"/>
                    <a:gd name="T46" fmla="*/ 210 w 349"/>
                    <a:gd name="T47" fmla="*/ 5 h 309"/>
                    <a:gd name="T48" fmla="*/ 54 w 349"/>
                    <a:gd name="T49" fmla="*/ 0 h 309"/>
                    <a:gd name="T50" fmla="*/ 219 w 349"/>
                    <a:gd name="T51" fmla="*/ 2 h 309"/>
                    <a:gd name="T52" fmla="*/ 229 w 349"/>
                    <a:gd name="T53" fmla="*/ 18 h 309"/>
                    <a:gd name="T54" fmla="*/ 291 w 349"/>
                    <a:gd name="T55" fmla="*/ 108 h 309"/>
                    <a:gd name="T56" fmla="*/ 349 w 349"/>
                    <a:gd name="T57" fmla="*/ 309 h 309"/>
                    <a:gd name="T58" fmla="*/ 193 w 349"/>
                    <a:gd name="T59" fmla="*/ 188 h 309"/>
                    <a:gd name="T60" fmla="*/ 37 w 349"/>
                    <a:gd name="T61" fmla="*/ 148 h 309"/>
                    <a:gd name="T62" fmla="*/ 193 w 349"/>
                    <a:gd name="T63" fmla="*/ 142 h 309"/>
                    <a:gd name="T64" fmla="*/ 44 w 349"/>
                    <a:gd name="T65" fmla="*/ 140 h 309"/>
                    <a:gd name="T66" fmla="*/ 35 w 349"/>
                    <a:gd name="T67" fmla="*/ 123 h 309"/>
                    <a:gd name="T68" fmla="*/ 38 w 349"/>
                    <a:gd name="T69" fmla="*/ 8 h 309"/>
                    <a:gd name="T70" fmla="*/ 54 w 349"/>
                    <a:gd name="T7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49" h="309">
                      <a:moveTo>
                        <a:pt x="40" y="154"/>
                      </a:moveTo>
                      <a:lnTo>
                        <a:pt x="13" y="182"/>
                      </a:lnTo>
                      <a:lnTo>
                        <a:pt x="193" y="182"/>
                      </a:lnTo>
                      <a:lnTo>
                        <a:pt x="193" y="154"/>
                      </a:lnTo>
                      <a:lnTo>
                        <a:pt x="40" y="154"/>
                      </a:lnTo>
                      <a:close/>
                      <a:moveTo>
                        <a:pt x="292" y="118"/>
                      </a:moveTo>
                      <a:lnTo>
                        <a:pt x="292" y="166"/>
                      </a:lnTo>
                      <a:lnTo>
                        <a:pt x="338" y="166"/>
                      </a:lnTo>
                      <a:lnTo>
                        <a:pt x="292" y="118"/>
                      </a:lnTo>
                      <a:close/>
                      <a:moveTo>
                        <a:pt x="198" y="114"/>
                      </a:moveTo>
                      <a:lnTo>
                        <a:pt x="198" y="303"/>
                      </a:lnTo>
                      <a:lnTo>
                        <a:pt x="343" y="303"/>
                      </a:lnTo>
                      <a:lnTo>
                        <a:pt x="343" y="171"/>
                      </a:lnTo>
                      <a:lnTo>
                        <a:pt x="286" y="171"/>
                      </a:lnTo>
                      <a:lnTo>
                        <a:pt x="286" y="114"/>
                      </a:lnTo>
                      <a:lnTo>
                        <a:pt x="198" y="114"/>
                      </a:lnTo>
                      <a:close/>
                      <a:moveTo>
                        <a:pt x="57" y="21"/>
                      </a:moveTo>
                      <a:lnTo>
                        <a:pt x="57" y="120"/>
                      </a:lnTo>
                      <a:lnTo>
                        <a:pt x="193" y="120"/>
                      </a:lnTo>
                      <a:lnTo>
                        <a:pt x="193" y="108"/>
                      </a:lnTo>
                      <a:lnTo>
                        <a:pt x="207" y="108"/>
                      </a:lnTo>
                      <a:lnTo>
                        <a:pt x="207" y="21"/>
                      </a:lnTo>
                      <a:lnTo>
                        <a:pt x="57" y="21"/>
                      </a:lnTo>
                      <a:close/>
                      <a:moveTo>
                        <a:pt x="54" y="5"/>
                      </a:moveTo>
                      <a:lnTo>
                        <a:pt x="50" y="6"/>
                      </a:lnTo>
                      <a:lnTo>
                        <a:pt x="46" y="7"/>
                      </a:lnTo>
                      <a:lnTo>
                        <a:pt x="44" y="10"/>
                      </a:lnTo>
                      <a:lnTo>
                        <a:pt x="42" y="14"/>
                      </a:lnTo>
                      <a:lnTo>
                        <a:pt x="41" y="18"/>
                      </a:lnTo>
                      <a:lnTo>
                        <a:pt x="41" y="123"/>
                      </a:lnTo>
                      <a:lnTo>
                        <a:pt x="42" y="128"/>
                      </a:lnTo>
                      <a:lnTo>
                        <a:pt x="44" y="131"/>
                      </a:lnTo>
                      <a:lnTo>
                        <a:pt x="46" y="133"/>
                      </a:lnTo>
                      <a:lnTo>
                        <a:pt x="50" y="135"/>
                      </a:lnTo>
                      <a:lnTo>
                        <a:pt x="54" y="136"/>
                      </a:lnTo>
                      <a:lnTo>
                        <a:pt x="193" y="136"/>
                      </a:lnTo>
                      <a:lnTo>
                        <a:pt x="193" y="127"/>
                      </a:lnTo>
                      <a:lnTo>
                        <a:pt x="51" y="127"/>
                      </a:lnTo>
                      <a:lnTo>
                        <a:pt x="51" y="15"/>
                      </a:lnTo>
                      <a:lnTo>
                        <a:pt x="212" y="15"/>
                      </a:lnTo>
                      <a:lnTo>
                        <a:pt x="212" y="108"/>
                      </a:lnTo>
                      <a:lnTo>
                        <a:pt x="222" y="108"/>
                      </a:lnTo>
                      <a:lnTo>
                        <a:pt x="222" y="18"/>
                      </a:lnTo>
                      <a:lnTo>
                        <a:pt x="222" y="14"/>
                      </a:lnTo>
                      <a:lnTo>
                        <a:pt x="220" y="10"/>
                      </a:lnTo>
                      <a:lnTo>
                        <a:pt x="218" y="7"/>
                      </a:lnTo>
                      <a:lnTo>
                        <a:pt x="214" y="6"/>
                      </a:lnTo>
                      <a:lnTo>
                        <a:pt x="210" y="5"/>
                      </a:lnTo>
                      <a:lnTo>
                        <a:pt x="54" y="5"/>
                      </a:lnTo>
                      <a:close/>
                      <a:moveTo>
                        <a:pt x="54" y="0"/>
                      </a:moveTo>
                      <a:lnTo>
                        <a:pt x="210" y="0"/>
                      </a:lnTo>
                      <a:lnTo>
                        <a:pt x="219" y="2"/>
                      </a:lnTo>
                      <a:lnTo>
                        <a:pt x="227" y="8"/>
                      </a:lnTo>
                      <a:lnTo>
                        <a:pt x="229" y="18"/>
                      </a:lnTo>
                      <a:lnTo>
                        <a:pt x="229" y="108"/>
                      </a:lnTo>
                      <a:lnTo>
                        <a:pt x="291" y="108"/>
                      </a:lnTo>
                      <a:lnTo>
                        <a:pt x="349" y="167"/>
                      </a:lnTo>
                      <a:lnTo>
                        <a:pt x="349" y="309"/>
                      </a:lnTo>
                      <a:lnTo>
                        <a:pt x="193" y="309"/>
                      </a:lnTo>
                      <a:lnTo>
                        <a:pt x="193" y="188"/>
                      </a:lnTo>
                      <a:lnTo>
                        <a:pt x="0" y="188"/>
                      </a:lnTo>
                      <a:lnTo>
                        <a:pt x="37" y="148"/>
                      </a:lnTo>
                      <a:lnTo>
                        <a:pt x="193" y="148"/>
                      </a:lnTo>
                      <a:lnTo>
                        <a:pt x="193" y="142"/>
                      </a:lnTo>
                      <a:lnTo>
                        <a:pt x="54" y="142"/>
                      </a:lnTo>
                      <a:lnTo>
                        <a:pt x="44" y="140"/>
                      </a:lnTo>
                      <a:lnTo>
                        <a:pt x="38" y="133"/>
                      </a:lnTo>
                      <a:lnTo>
                        <a:pt x="35" y="123"/>
                      </a:lnTo>
                      <a:lnTo>
                        <a:pt x="35" y="18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2" name="Freeform 150"/>
                <p:cNvSpPr/>
                <p:nvPr/>
              </p:nvSpPr>
              <p:spPr bwMode="auto">
                <a:xfrm>
                  <a:off x="7296151" y="4713288"/>
                  <a:ext cx="161925" cy="138113"/>
                </a:xfrm>
                <a:custGeom>
                  <a:avLst/>
                  <a:gdLst>
                    <a:gd name="T0" fmla="*/ 1 w 102"/>
                    <a:gd name="T1" fmla="*/ 0 h 87"/>
                    <a:gd name="T2" fmla="*/ 24 w 102"/>
                    <a:gd name="T3" fmla="*/ 8 h 87"/>
                    <a:gd name="T4" fmla="*/ 44 w 102"/>
                    <a:gd name="T5" fmla="*/ 19 h 87"/>
                    <a:gd name="T6" fmla="*/ 63 w 102"/>
                    <a:gd name="T7" fmla="*/ 34 h 87"/>
                    <a:gd name="T8" fmla="*/ 78 w 102"/>
                    <a:gd name="T9" fmla="*/ 51 h 87"/>
                    <a:gd name="T10" fmla="*/ 90 w 102"/>
                    <a:gd name="T11" fmla="*/ 73 h 87"/>
                    <a:gd name="T12" fmla="*/ 97 w 102"/>
                    <a:gd name="T13" fmla="*/ 37 h 87"/>
                    <a:gd name="T14" fmla="*/ 102 w 102"/>
                    <a:gd name="T15" fmla="*/ 38 h 87"/>
                    <a:gd name="T16" fmla="*/ 93 w 102"/>
                    <a:gd name="T17" fmla="*/ 87 h 87"/>
                    <a:gd name="T18" fmla="*/ 47 w 102"/>
                    <a:gd name="T19" fmla="*/ 67 h 87"/>
                    <a:gd name="T20" fmla="*/ 50 w 102"/>
                    <a:gd name="T21" fmla="*/ 61 h 87"/>
                    <a:gd name="T22" fmla="*/ 86 w 102"/>
                    <a:gd name="T23" fmla="*/ 78 h 87"/>
                    <a:gd name="T24" fmla="*/ 74 w 102"/>
                    <a:gd name="T25" fmla="*/ 57 h 87"/>
                    <a:gd name="T26" fmla="*/ 60 w 102"/>
                    <a:gd name="T27" fmla="*/ 40 h 87"/>
                    <a:gd name="T28" fmla="*/ 42 w 102"/>
                    <a:gd name="T29" fmla="*/ 24 h 87"/>
                    <a:gd name="T30" fmla="*/ 23 w 102"/>
                    <a:gd name="T31" fmla="*/ 13 h 87"/>
                    <a:gd name="T32" fmla="*/ 0 w 102"/>
                    <a:gd name="T33" fmla="*/ 6 h 87"/>
                    <a:gd name="T34" fmla="*/ 1 w 102"/>
                    <a:gd name="T3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2" h="87">
                      <a:moveTo>
                        <a:pt x="1" y="0"/>
                      </a:moveTo>
                      <a:lnTo>
                        <a:pt x="24" y="8"/>
                      </a:lnTo>
                      <a:lnTo>
                        <a:pt x="44" y="19"/>
                      </a:lnTo>
                      <a:lnTo>
                        <a:pt x="63" y="34"/>
                      </a:lnTo>
                      <a:lnTo>
                        <a:pt x="78" y="51"/>
                      </a:lnTo>
                      <a:lnTo>
                        <a:pt x="90" y="73"/>
                      </a:lnTo>
                      <a:lnTo>
                        <a:pt x="97" y="37"/>
                      </a:lnTo>
                      <a:lnTo>
                        <a:pt x="102" y="38"/>
                      </a:lnTo>
                      <a:lnTo>
                        <a:pt x="93" y="87"/>
                      </a:lnTo>
                      <a:lnTo>
                        <a:pt x="47" y="67"/>
                      </a:lnTo>
                      <a:lnTo>
                        <a:pt x="50" y="61"/>
                      </a:lnTo>
                      <a:lnTo>
                        <a:pt x="86" y="78"/>
                      </a:lnTo>
                      <a:lnTo>
                        <a:pt x="74" y="57"/>
                      </a:lnTo>
                      <a:lnTo>
                        <a:pt x="60" y="40"/>
                      </a:lnTo>
                      <a:lnTo>
                        <a:pt x="42" y="24"/>
                      </a:lnTo>
                      <a:lnTo>
                        <a:pt x="23" y="13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3" name="Freeform 151"/>
                <p:cNvSpPr/>
                <p:nvPr/>
              </p:nvSpPr>
              <p:spPr bwMode="auto">
                <a:xfrm>
                  <a:off x="7050088" y="5016501"/>
                  <a:ext cx="133350" cy="114300"/>
                </a:xfrm>
                <a:custGeom>
                  <a:avLst/>
                  <a:gdLst>
                    <a:gd name="T0" fmla="*/ 2 w 84"/>
                    <a:gd name="T1" fmla="*/ 0 h 72"/>
                    <a:gd name="T2" fmla="*/ 50 w 84"/>
                    <a:gd name="T3" fmla="*/ 14 h 72"/>
                    <a:gd name="T4" fmla="*/ 49 w 84"/>
                    <a:gd name="T5" fmla="*/ 19 h 72"/>
                    <a:gd name="T6" fmla="*/ 11 w 84"/>
                    <a:gd name="T7" fmla="*/ 8 h 72"/>
                    <a:gd name="T8" fmla="*/ 25 w 84"/>
                    <a:gd name="T9" fmla="*/ 28 h 72"/>
                    <a:gd name="T10" fmla="*/ 42 w 84"/>
                    <a:gd name="T11" fmla="*/ 45 h 72"/>
                    <a:gd name="T12" fmla="*/ 62 w 84"/>
                    <a:gd name="T13" fmla="*/ 57 h 72"/>
                    <a:gd name="T14" fmla="*/ 84 w 84"/>
                    <a:gd name="T15" fmla="*/ 66 h 72"/>
                    <a:gd name="T16" fmla="*/ 82 w 84"/>
                    <a:gd name="T17" fmla="*/ 72 h 72"/>
                    <a:gd name="T18" fmla="*/ 59 w 84"/>
                    <a:gd name="T19" fmla="*/ 64 h 72"/>
                    <a:gd name="T20" fmla="*/ 39 w 84"/>
                    <a:gd name="T21" fmla="*/ 51 h 72"/>
                    <a:gd name="T22" fmla="*/ 21 w 84"/>
                    <a:gd name="T23" fmla="*/ 34 h 72"/>
                    <a:gd name="T24" fmla="*/ 7 w 84"/>
                    <a:gd name="T25" fmla="*/ 15 h 72"/>
                    <a:gd name="T26" fmla="*/ 5 w 84"/>
                    <a:gd name="T27" fmla="*/ 51 h 72"/>
                    <a:gd name="T28" fmla="*/ 0 w 84"/>
                    <a:gd name="T29" fmla="*/ 51 h 72"/>
                    <a:gd name="T30" fmla="*/ 2 w 84"/>
                    <a:gd name="T31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4" h="72">
                      <a:moveTo>
                        <a:pt x="2" y="0"/>
                      </a:moveTo>
                      <a:lnTo>
                        <a:pt x="50" y="14"/>
                      </a:lnTo>
                      <a:lnTo>
                        <a:pt x="49" y="19"/>
                      </a:lnTo>
                      <a:lnTo>
                        <a:pt x="11" y="8"/>
                      </a:lnTo>
                      <a:lnTo>
                        <a:pt x="25" y="28"/>
                      </a:lnTo>
                      <a:lnTo>
                        <a:pt x="42" y="45"/>
                      </a:lnTo>
                      <a:lnTo>
                        <a:pt x="62" y="57"/>
                      </a:lnTo>
                      <a:lnTo>
                        <a:pt x="84" y="66"/>
                      </a:lnTo>
                      <a:lnTo>
                        <a:pt x="82" y="72"/>
                      </a:lnTo>
                      <a:lnTo>
                        <a:pt x="59" y="64"/>
                      </a:lnTo>
                      <a:lnTo>
                        <a:pt x="39" y="51"/>
                      </a:lnTo>
                      <a:lnTo>
                        <a:pt x="21" y="34"/>
                      </a:lnTo>
                      <a:lnTo>
                        <a:pt x="7" y="15"/>
                      </a:lnTo>
                      <a:lnTo>
                        <a:pt x="5" y="51"/>
                      </a:lnTo>
                      <a:lnTo>
                        <a:pt x="0" y="5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6895830" y="1935217"/>
              <a:ext cx="571765" cy="1692604"/>
              <a:chOff x="6966525" y="1680422"/>
              <a:chExt cx="658423" cy="1949140"/>
            </a:xfrm>
            <a:solidFill>
              <a:schemeClr val="accent3"/>
            </a:solidFill>
          </p:grpSpPr>
          <p:sp>
            <p:nvSpPr>
              <p:cNvPr id="200" name="Freeform 107"/>
              <p:cNvSpPr/>
              <p:nvPr/>
            </p:nvSpPr>
            <p:spPr bwMode="auto">
              <a:xfrm>
                <a:off x="6966525" y="1680422"/>
                <a:ext cx="658423" cy="1949140"/>
              </a:xfrm>
              <a:custGeom>
                <a:avLst/>
                <a:gdLst>
                  <a:gd name="T0" fmla="*/ 0 w 378"/>
                  <a:gd name="T1" fmla="*/ 0 h 1119"/>
                  <a:gd name="T2" fmla="*/ 260 w 378"/>
                  <a:gd name="T3" fmla="*/ 37 h 1119"/>
                  <a:gd name="T4" fmla="*/ 285 w 378"/>
                  <a:gd name="T5" fmla="*/ 42 h 1119"/>
                  <a:gd name="T6" fmla="*/ 306 w 378"/>
                  <a:gd name="T7" fmla="*/ 50 h 1119"/>
                  <a:gd name="T8" fmla="*/ 327 w 378"/>
                  <a:gd name="T9" fmla="*/ 60 h 1119"/>
                  <a:gd name="T10" fmla="*/ 344 w 378"/>
                  <a:gd name="T11" fmla="*/ 72 h 1119"/>
                  <a:gd name="T12" fmla="*/ 358 w 378"/>
                  <a:gd name="T13" fmla="*/ 86 h 1119"/>
                  <a:gd name="T14" fmla="*/ 369 w 378"/>
                  <a:gd name="T15" fmla="*/ 101 h 1119"/>
                  <a:gd name="T16" fmla="*/ 376 w 378"/>
                  <a:gd name="T17" fmla="*/ 119 h 1119"/>
                  <a:gd name="T18" fmla="*/ 378 w 378"/>
                  <a:gd name="T19" fmla="*/ 140 h 1119"/>
                  <a:gd name="T20" fmla="*/ 378 w 378"/>
                  <a:gd name="T21" fmla="*/ 968 h 1119"/>
                  <a:gd name="T22" fmla="*/ 376 w 378"/>
                  <a:gd name="T23" fmla="*/ 988 h 1119"/>
                  <a:gd name="T24" fmla="*/ 369 w 378"/>
                  <a:gd name="T25" fmla="*/ 1007 h 1119"/>
                  <a:gd name="T26" fmla="*/ 359 w 378"/>
                  <a:gd name="T27" fmla="*/ 1022 h 1119"/>
                  <a:gd name="T28" fmla="*/ 345 w 378"/>
                  <a:gd name="T29" fmla="*/ 1036 h 1119"/>
                  <a:gd name="T30" fmla="*/ 328 w 378"/>
                  <a:gd name="T31" fmla="*/ 1048 h 1119"/>
                  <a:gd name="T32" fmla="*/ 307 w 378"/>
                  <a:gd name="T33" fmla="*/ 1058 h 1119"/>
                  <a:gd name="T34" fmla="*/ 285 w 378"/>
                  <a:gd name="T35" fmla="*/ 1066 h 1119"/>
                  <a:gd name="T36" fmla="*/ 260 w 378"/>
                  <a:gd name="T37" fmla="*/ 1071 h 1119"/>
                  <a:gd name="T38" fmla="*/ 0 w 378"/>
                  <a:gd name="T39" fmla="*/ 1119 h 1119"/>
                  <a:gd name="T40" fmla="*/ 0 w 378"/>
                  <a:gd name="T4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8" h="1119">
                    <a:moveTo>
                      <a:pt x="0" y="0"/>
                    </a:moveTo>
                    <a:lnTo>
                      <a:pt x="260" y="37"/>
                    </a:lnTo>
                    <a:lnTo>
                      <a:pt x="285" y="42"/>
                    </a:lnTo>
                    <a:lnTo>
                      <a:pt x="306" y="50"/>
                    </a:lnTo>
                    <a:lnTo>
                      <a:pt x="327" y="60"/>
                    </a:lnTo>
                    <a:lnTo>
                      <a:pt x="344" y="72"/>
                    </a:lnTo>
                    <a:lnTo>
                      <a:pt x="358" y="86"/>
                    </a:lnTo>
                    <a:lnTo>
                      <a:pt x="369" y="101"/>
                    </a:lnTo>
                    <a:lnTo>
                      <a:pt x="376" y="119"/>
                    </a:lnTo>
                    <a:lnTo>
                      <a:pt x="378" y="140"/>
                    </a:lnTo>
                    <a:lnTo>
                      <a:pt x="378" y="968"/>
                    </a:lnTo>
                    <a:lnTo>
                      <a:pt x="376" y="988"/>
                    </a:lnTo>
                    <a:lnTo>
                      <a:pt x="369" y="1007"/>
                    </a:lnTo>
                    <a:lnTo>
                      <a:pt x="359" y="1022"/>
                    </a:lnTo>
                    <a:lnTo>
                      <a:pt x="345" y="1036"/>
                    </a:lnTo>
                    <a:lnTo>
                      <a:pt x="328" y="1048"/>
                    </a:lnTo>
                    <a:lnTo>
                      <a:pt x="307" y="1058"/>
                    </a:lnTo>
                    <a:lnTo>
                      <a:pt x="285" y="1066"/>
                    </a:lnTo>
                    <a:lnTo>
                      <a:pt x="260" y="1071"/>
                    </a:lnTo>
                    <a:lnTo>
                      <a:pt x="0" y="1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  <a:effectLst>
                <a:outerShdw blurRad="2540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79405" tIns="39702" rIns="79405" bIns="39702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 dirty="0"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7095423" y="2482548"/>
                <a:ext cx="214247" cy="344888"/>
                <a:chOff x="6694371" y="3162328"/>
                <a:chExt cx="214247" cy="344888"/>
              </a:xfrm>
              <a:grpFill/>
            </p:grpSpPr>
            <p:sp>
              <p:nvSpPr>
                <p:cNvPr id="204" name="Freeform 159"/>
                <p:cNvSpPr/>
                <p:nvPr/>
              </p:nvSpPr>
              <p:spPr bwMode="auto">
                <a:xfrm>
                  <a:off x="6694371" y="3228519"/>
                  <a:ext cx="198572" cy="278697"/>
                </a:xfrm>
                <a:custGeom>
                  <a:avLst/>
                  <a:gdLst>
                    <a:gd name="T0" fmla="*/ 64 w 114"/>
                    <a:gd name="T1" fmla="*/ 0 h 160"/>
                    <a:gd name="T2" fmla="*/ 71 w 114"/>
                    <a:gd name="T3" fmla="*/ 4 h 160"/>
                    <a:gd name="T4" fmla="*/ 89 w 114"/>
                    <a:gd name="T5" fmla="*/ 29 h 160"/>
                    <a:gd name="T6" fmla="*/ 103 w 114"/>
                    <a:gd name="T7" fmla="*/ 15 h 160"/>
                    <a:gd name="T8" fmla="*/ 105 w 114"/>
                    <a:gd name="T9" fmla="*/ 15 h 160"/>
                    <a:gd name="T10" fmla="*/ 109 w 114"/>
                    <a:gd name="T11" fmla="*/ 15 h 160"/>
                    <a:gd name="T12" fmla="*/ 112 w 114"/>
                    <a:gd name="T13" fmla="*/ 17 h 160"/>
                    <a:gd name="T14" fmla="*/ 114 w 114"/>
                    <a:gd name="T15" fmla="*/ 22 h 160"/>
                    <a:gd name="T16" fmla="*/ 112 w 114"/>
                    <a:gd name="T17" fmla="*/ 27 h 160"/>
                    <a:gd name="T18" fmla="*/ 92 w 114"/>
                    <a:gd name="T19" fmla="*/ 46 h 160"/>
                    <a:gd name="T20" fmla="*/ 91 w 114"/>
                    <a:gd name="T21" fmla="*/ 47 h 160"/>
                    <a:gd name="T22" fmla="*/ 86 w 114"/>
                    <a:gd name="T23" fmla="*/ 47 h 160"/>
                    <a:gd name="T24" fmla="*/ 81 w 114"/>
                    <a:gd name="T25" fmla="*/ 45 h 160"/>
                    <a:gd name="T26" fmla="*/ 72 w 114"/>
                    <a:gd name="T27" fmla="*/ 68 h 160"/>
                    <a:gd name="T28" fmla="*/ 69 w 114"/>
                    <a:gd name="T29" fmla="*/ 73 h 160"/>
                    <a:gd name="T30" fmla="*/ 68 w 114"/>
                    <a:gd name="T31" fmla="*/ 155 h 160"/>
                    <a:gd name="T32" fmla="*/ 64 w 114"/>
                    <a:gd name="T33" fmla="*/ 159 h 160"/>
                    <a:gd name="T34" fmla="*/ 57 w 114"/>
                    <a:gd name="T35" fmla="*/ 159 h 160"/>
                    <a:gd name="T36" fmla="*/ 53 w 114"/>
                    <a:gd name="T37" fmla="*/ 155 h 160"/>
                    <a:gd name="T38" fmla="*/ 52 w 114"/>
                    <a:gd name="T39" fmla="*/ 78 h 160"/>
                    <a:gd name="T40" fmla="*/ 46 w 114"/>
                    <a:gd name="T41" fmla="*/ 151 h 160"/>
                    <a:gd name="T42" fmla="*/ 43 w 114"/>
                    <a:gd name="T43" fmla="*/ 157 h 160"/>
                    <a:gd name="T44" fmla="*/ 37 w 114"/>
                    <a:gd name="T45" fmla="*/ 160 h 160"/>
                    <a:gd name="T46" fmla="*/ 31 w 114"/>
                    <a:gd name="T47" fmla="*/ 157 h 160"/>
                    <a:gd name="T48" fmla="*/ 28 w 114"/>
                    <a:gd name="T49" fmla="*/ 151 h 160"/>
                    <a:gd name="T50" fmla="*/ 27 w 114"/>
                    <a:gd name="T51" fmla="*/ 71 h 160"/>
                    <a:gd name="T52" fmla="*/ 26 w 114"/>
                    <a:gd name="T53" fmla="*/ 47 h 160"/>
                    <a:gd name="T54" fmla="*/ 13 w 114"/>
                    <a:gd name="T55" fmla="*/ 80 h 160"/>
                    <a:gd name="T56" fmla="*/ 8 w 114"/>
                    <a:gd name="T57" fmla="*/ 82 h 160"/>
                    <a:gd name="T58" fmla="*/ 2 w 114"/>
                    <a:gd name="T59" fmla="*/ 80 h 160"/>
                    <a:gd name="T60" fmla="*/ 0 w 114"/>
                    <a:gd name="T61" fmla="*/ 74 h 160"/>
                    <a:gd name="T62" fmla="*/ 25 w 114"/>
                    <a:gd name="T63" fmla="*/ 8 h 160"/>
                    <a:gd name="T64" fmla="*/ 26 w 114"/>
                    <a:gd name="T65" fmla="*/ 5 h 160"/>
                    <a:gd name="T66" fmla="*/ 29 w 114"/>
                    <a:gd name="T67" fmla="*/ 2 h 160"/>
                    <a:gd name="T68" fmla="*/ 34 w 114"/>
                    <a:gd name="T69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4" h="160">
                      <a:moveTo>
                        <a:pt x="34" y="0"/>
                      </a:moveTo>
                      <a:lnTo>
                        <a:pt x="64" y="0"/>
                      </a:lnTo>
                      <a:lnTo>
                        <a:pt x="67" y="2"/>
                      </a:lnTo>
                      <a:lnTo>
                        <a:pt x="71" y="4"/>
                      </a:lnTo>
                      <a:lnTo>
                        <a:pt x="72" y="5"/>
                      </a:lnTo>
                      <a:lnTo>
                        <a:pt x="89" y="29"/>
                      </a:lnTo>
                      <a:lnTo>
                        <a:pt x="101" y="16"/>
                      </a:lnTo>
                      <a:lnTo>
                        <a:pt x="103" y="15"/>
                      </a:lnTo>
                      <a:lnTo>
                        <a:pt x="104" y="15"/>
                      </a:lnTo>
                      <a:lnTo>
                        <a:pt x="105" y="15"/>
                      </a:lnTo>
                      <a:lnTo>
                        <a:pt x="106" y="14"/>
                      </a:lnTo>
                      <a:lnTo>
                        <a:pt x="109" y="15"/>
                      </a:lnTo>
                      <a:lnTo>
                        <a:pt x="111" y="15"/>
                      </a:lnTo>
                      <a:lnTo>
                        <a:pt x="112" y="17"/>
                      </a:lnTo>
                      <a:lnTo>
                        <a:pt x="114" y="19"/>
                      </a:lnTo>
                      <a:lnTo>
                        <a:pt x="114" y="22"/>
                      </a:lnTo>
                      <a:lnTo>
                        <a:pt x="113" y="24"/>
                      </a:lnTo>
                      <a:lnTo>
                        <a:pt x="112" y="27"/>
                      </a:lnTo>
                      <a:lnTo>
                        <a:pt x="92" y="46"/>
                      </a:lnTo>
                      <a:lnTo>
                        <a:pt x="92" y="46"/>
                      </a:lnTo>
                      <a:lnTo>
                        <a:pt x="92" y="46"/>
                      </a:lnTo>
                      <a:lnTo>
                        <a:pt x="91" y="47"/>
                      </a:lnTo>
                      <a:lnTo>
                        <a:pt x="89" y="47"/>
                      </a:lnTo>
                      <a:lnTo>
                        <a:pt x="86" y="47"/>
                      </a:lnTo>
                      <a:lnTo>
                        <a:pt x="84" y="46"/>
                      </a:lnTo>
                      <a:lnTo>
                        <a:pt x="81" y="45"/>
                      </a:lnTo>
                      <a:lnTo>
                        <a:pt x="73" y="32"/>
                      </a:lnTo>
                      <a:lnTo>
                        <a:pt x="72" y="68"/>
                      </a:lnTo>
                      <a:lnTo>
                        <a:pt x="71" y="71"/>
                      </a:lnTo>
                      <a:lnTo>
                        <a:pt x="69" y="73"/>
                      </a:lnTo>
                      <a:lnTo>
                        <a:pt x="69" y="151"/>
                      </a:lnTo>
                      <a:lnTo>
                        <a:pt x="68" y="155"/>
                      </a:lnTo>
                      <a:lnTo>
                        <a:pt x="67" y="157"/>
                      </a:lnTo>
                      <a:lnTo>
                        <a:pt x="64" y="159"/>
                      </a:lnTo>
                      <a:lnTo>
                        <a:pt x="61" y="160"/>
                      </a:lnTo>
                      <a:lnTo>
                        <a:pt x="57" y="159"/>
                      </a:lnTo>
                      <a:lnTo>
                        <a:pt x="55" y="157"/>
                      </a:lnTo>
                      <a:lnTo>
                        <a:pt x="53" y="155"/>
                      </a:lnTo>
                      <a:lnTo>
                        <a:pt x="52" y="151"/>
                      </a:lnTo>
                      <a:lnTo>
                        <a:pt x="52" y="78"/>
                      </a:lnTo>
                      <a:lnTo>
                        <a:pt x="46" y="78"/>
                      </a:lnTo>
                      <a:lnTo>
                        <a:pt x="46" y="151"/>
                      </a:lnTo>
                      <a:lnTo>
                        <a:pt x="44" y="155"/>
                      </a:lnTo>
                      <a:lnTo>
                        <a:pt x="43" y="157"/>
                      </a:lnTo>
                      <a:lnTo>
                        <a:pt x="40" y="159"/>
                      </a:lnTo>
                      <a:lnTo>
                        <a:pt x="37" y="160"/>
                      </a:lnTo>
                      <a:lnTo>
                        <a:pt x="34" y="159"/>
                      </a:lnTo>
                      <a:lnTo>
                        <a:pt x="31" y="157"/>
                      </a:lnTo>
                      <a:lnTo>
                        <a:pt x="29" y="155"/>
                      </a:lnTo>
                      <a:lnTo>
                        <a:pt x="28" y="151"/>
                      </a:lnTo>
                      <a:lnTo>
                        <a:pt x="28" y="73"/>
                      </a:lnTo>
                      <a:lnTo>
                        <a:pt x="27" y="71"/>
                      </a:lnTo>
                      <a:lnTo>
                        <a:pt x="26" y="68"/>
                      </a:lnTo>
                      <a:lnTo>
                        <a:pt x="26" y="47"/>
                      </a:lnTo>
                      <a:lnTo>
                        <a:pt x="14" y="78"/>
                      </a:lnTo>
                      <a:lnTo>
                        <a:pt x="13" y="80"/>
                      </a:lnTo>
                      <a:lnTo>
                        <a:pt x="11" y="82"/>
                      </a:lnTo>
                      <a:lnTo>
                        <a:pt x="8" y="82"/>
                      </a:lnTo>
                      <a:lnTo>
                        <a:pt x="4" y="82"/>
                      </a:lnTo>
                      <a:lnTo>
                        <a:pt x="2" y="80"/>
                      </a:lnTo>
                      <a:lnTo>
                        <a:pt x="1" y="78"/>
                      </a:lnTo>
                      <a:lnTo>
                        <a:pt x="0" y="74"/>
                      </a:lnTo>
                      <a:lnTo>
                        <a:pt x="0" y="72"/>
                      </a:lnTo>
                      <a:lnTo>
                        <a:pt x="25" y="8"/>
                      </a:lnTo>
                      <a:lnTo>
                        <a:pt x="25" y="7"/>
                      </a:lnTo>
                      <a:lnTo>
                        <a:pt x="26" y="5"/>
                      </a:lnTo>
                      <a:lnTo>
                        <a:pt x="27" y="3"/>
                      </a:lnTo>
                      <a:lnTo>
                        <a:pt x="29" y="2"/>
                      </a:lnTo>
                      <a:lnTo>
                        <a:pt x="31" y="2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5" name="Freeform 160"/>
                <p:cNvSpPr/>
                <p:nvPr/>
              </p:nvSpPr>
              <p:spPr bwMode="auto">
                <a:xfrm>
                  <a:off x="6746626" y="3162328"/>
                  <a:ext cx="64449" cy="62707"/>
                </a:xfrm>
                <a:custGeom>
                  <a:avLst/>
                  <a:gdLst>
                    <a:gd name="T0" fmla="*/ 19 w 37"/>
                    <a:gd name="T1" fmla="*/ 0 h 36"/>
                    <a:gd name="T2" fmla="*/ 29 w 37"/>
                    <a:gd name="T3" fmla="*/ 3 h 36"/>
                    <a:gd name="T4" fmla="*/ 35 w 37"/>
                    <a:gd name="T5" fmla="*/ 9 h 36"/>
                    <a:gd name="T6" fmla="*/ 37 w 37"/>
                    <a:gd name="T7" fmla="*/ 18 h 36"/>
                    <a:gd name="T8" fmla="*/ 35 w 37"/>
                    <a:gd name="T9" fmla="*/ 28 h 36"/>
                    <a:gd name="T10" fmla="*/ 29 w 37"/>
                    <a:gd name="T11" fmla="*/ 34 h 36"/>
                    <a:gd name="T12" fmla="*/ 19 w 37"/>
                    <a:gd name="T13" fmla="*/ 36 h 36"/>
                    <a:gd name="T14" fmla="*/ 10 w 37"/>
                    <a:gd name="T15" fmla="*/ 34 h 36"/>
                    <a:gd name="T16" fmla="*/ 4 w 37"/>
                    <a:gd name="T17" fmla="*/ 28 h 36"/>
                    <a:gd name="T18" fmla="*/ 0 w 37"/>
                    <a:gd name="T19" fmla="*/ 18 h 36"/>
                    <a:gd name="T20" fmla="*/ 4 w 37"/>
                    <a:gd name="T21" fmla="*/ 9 h 36"/>
                    <a:gd name="T22" fmla="*/ 10 w 37"/>
                    <a:gd name="T23" fmla="*/ 3 h 36"/>
                    <a:gd name="T24" fmla="*/ 19 w 37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" h="36">
                      <a:moveTo>
                        <a:pt x="19" y="0"/>
                      </a:moveTo>
                      <a:lnTo>
                        <a:pt x="29" y="3"/>
                      </a:lnTo>
                      <a:lnTo>
                        <a:pt x="35" y="9"/>
                      </a:lnTo>
                      <a:lnTo>
                        <a:pt x="37" y="18"/>
                      </a:lnTo>
                      <a:lnTo>
                        <a:pt x="35" y="28"/>
                      </a:lnTo>
                      <a:lnTo>
                        <a:pt x="29" y="34"/>
                      </a:lnTo>
                      <a:lnTo>
                        <a:pt x="19" y="36"/>
                      </a:lnTo>
                      <a:lnTo>
                        <a:pt x="10" y="34"/>
                      </a:lnTo>
                      <a:lnTo>
                        <a:pt x="4" y="28"/>
                      </a:lnTo>
                      <a:lnTo>
                        <a:pt x="0" y="18"/>
                      </a:lnTo>
                      <a:lnTo>
                        <a:pt x="4" y="9"/>
                      </a:lnTo>
                      <a:lnTo>
                        <a:pt x="10" y="3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06" name="Freeform 161"/>
                <p:cNvSpPr>
                  <a:spLocks noEditPoints="1"/>
                </p:cNvSpPr>
                <p:nvPr/>
              </p:nvSpPr>
              <p:spPr bwMode="auto">
                <a:xfrm>
                  <a:off x="6852879" y="3169296"/>
                  <a:ext cx="55739" cy="76642"/>
                </a:xfrm>
                <a:custGeom>
                  <a:avLst/>
                  <a:gdLst>
                    <a:gd name="T0" fmla="*/ 12 w 32"/>
                    <a:gd name="T1" fmla="*/ 4 h 44"/>
                    <a:gd name="T2" fmla="*/ 7 w 32"/>
                    <a:gd name="T3" fmla="*/ 8 h 44"/>
                    <a:gd name="T4" fmla="*/ 6 w 32"/>
                    <a:gd name="T5" fmla="*/ 15 h 44"/>
                    <a:gd name="T6" fmla="*/ 8 w 32"/>
                    <a:gd name="T7" fmla="*/ 21 h 44"/>
                    <a:gd name="T8" fmla="*/ 11 w 32"/>
                    <a:gd name="T9" fmla="*/ 27 h 44"/>
                    <a:gd name="T10" fmla="*/ 14 w 32"/>
                    <a:gd name="T11" fmla="*/ 30 h 44"/>
                    <a:gd name="T12" fmla="*/ 13 w 32"/>
                    <a:gd name="T13" fmla="*/ 24 h 44"/>
                    <a:gd name="T14" fmla="*/ 13 w 32"/>
                    <a:gd name="T15" fmla="*/ 19 h 44"/>
                    <a:gd name="T16" fmla="*/ 15 w 32"/>
                    <a:gd name="T17" fmla="*/ 19 h 44"/>
                    <a:gd name="T18" fmla="*/ 18 w 32"/>
                    <a:gd name="T19" fmla="*/ 19 h 44"/>
                    <a:gd name="T20" fmla="*/ 20 w 32"/>
                    <a:gd name="T21" fmla="*/ 20 h 44"/>
                    <a:gd name="T22" fmla="*/ 18 w 32"/>
                    <a:gd name="T23" fmla="*/ 27 h 44"/>
                    <a:gd name="T24" fmla="*/ 21 w 32"/>
                    <a:gd name="T25" fmla="*/ 30 h 44"/>
                    <a:gd name="T26" fmla="*/ 23 w 32"/>
                    <a:gd name="T27" fmla="*/ 24 h 44"/>
                    <a:gd name="T28" fmla="*/ 26 w 32"/>
                    <a:gd name="T29" fmla="*/ 18 h 44"/>
                    <a:gd name="T30" fmla="*/ 26 w 32"/>
                    <a:gd name="T31" fmla="*/ 11 h 44"/>
                    <a:gd name="T32" fmla="*/ 22 w 32"/>
                    <a:gd name="T33" fmla="*/ 6 h 44"/>
                    <a:gd name="T34" fmla="*/ 16 w 32"/>
                    <a:gd name="T35" fmla="*/ 4 h 44"/>
                    <a:gd name="T36" fmla="*/ 21 w 32"/>
                    <a:gd name="T37" fmla="*/ 0 h 44"/>
                    <a:gd name="T38" fmla="*/ 28 w 32"/>
                    <a:gd name="T39" fmla="*/ 5 h 44"/>
                    <a:gd name="T40" fmla="*/ 32 w 32"/>
                    <a:gd name="T41" fmla="*/ 15 h 44"/>
                    <a:gd name="T42" fmla="*/ 27 w 32"/>
                    <a:gd name="T43" fmla="*/ 25 h 44"/>
                    <a:gd name="T44" fmla="*/ 25 w 32"/>
                    <a:gd name="T45" fmla="*/ 29 h 44"/>
                    <a:gd name="T46" fmla="*/ 24 w 32"/>
                    <a:gd name="T47" fmla="*/ 40 h 44"/>
                    <a:gd name="T48" fmla="*/ 23 w 32"/>
                    <a:gd name="T49" fmla="*/ 43 h 44"/>
                    <a:gd name="T50" fmla="*/ 19 w 32"/>
                    <a:gd name="T51" fmla="*/ 43 h 44"/>
                    <a:gd name="T52" fmla="*/ 16 w 32"/>
                    <a:gd name="T53" fmla="*/ 44 h 44"/>
                    <a:gd name="T54" fmla="*/ 13 w 32"/>
                    <a:gd name="T55" fmla="*/ 43 h 44"/>
                    <a:gd name="T56" fmla="*/ 9 w 32"/>
                    <a:gd name="T57" fmla="*/ 43 h 44"/>
                    <a:gd name="T58" fmla="*/ 8 w 32"/>
                    <a:gd name="T59" fmla="*/ 40 h 44"/>
                    <a:gd name="T60" fmla="*/ 7 w 32"/>
                    <a:gd name="T61" fmla="*/ 29 h 44"/>
                    <a:gd name="T62" fmla="*/ 4 w 32"/>
                    <a:gd name="T63" fmla="*/ 25 h 44"/>
                    <a:gd name="T64" fmla="*/ 0 w 32"/>
                    <a:gd name="T65" fmla="*/ 15 h 44"/>
                    <a:gd name="T66" fmla="*/ 3 w 32"/>
                    <a:gd name="T67" fmla="*/ 5 h 44"/>
                    <a:gd name="T68" fmla="*/ 11 w 32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2" h="44">
                      <a:moveTo>
                        <a:pt x="16" y="4"/>
                      </a:move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7" y="8"/>
                      </a:lnTo>
                      <a:lnTo>
                        <a:pt x="6" y="11"/>
                      </a:lnTo>
                      <a:lnTo>
                        <a:pt x="6" y="15"/>
                      </a:lnTo>
                      <a:lnTo>
                        <a:pt x="6" y="18"/>
                      </a:lnTo>
                      <a:lnTo>
                        <a:pt x="8" y="21"/>
                      </a:lnTo>
                      <a:lnTo>
                        <a:pt x="9" y="24"/>
                      </a:lnTo>
                      <a:lnTo>
                        <a:pt x="11" y="27"/>
                      </a:lnTo>
                      <a:lnTo>
                        <a:pt x="12" y="30"/>
                      </a:lnTo>
                      <a:lnTo>
                        <a:pt x="14" y="30"/>
                      </a:lnTo>
                      <a:lnTo>
                        <a:pt x="14" y="27"/>
                      </a:lnTo>
                      <a:lnTo>
                        <a:pt x="13" y="24"/>
                      </a:lnTo>
                      <a:lnTo>
                        <a:pt x="12" y="20"/>
                      </a:lnTo>
                      <a:lnTo>
                        <a:pt x="13" y="19"/>
                      </a:lnTo>
                      <a:lnTo>
                        <a:pt x="14" y="19"/>
                      </a:lnTo>
                      <a:lnTo>
                        <a:pt x="15" y="19"/>
                      </a:lnTo>
                      <a:lnTo>
                        <a:pt x="16" y="19"/>
                      </a:lnTo>
                      <a:lnTo>
                        <a:pt x="18" y="19"/>
                      </a:lnTo>
                      <a:lnTo>
                        <a:pt x="19" y="19"/>
                      </a:lnTo>
                      <a:lnTo>
                        <a:pt x="20" y="20"/>
                      </a:lnTo>
                      <a:lnTo>
                        <a:pt x="19" y="24"/>
                      </a:lnTo>
                      <a:lnTo>
                        <a:pt x="18" y="27"/>
                      </a:lnTo>
                      <a:lnTo>
                        <a:pt x="18" y="30"/>
                      </a:lnTo>
                      <a:lnTo>
                        <a:pt x="21" y="30"/>
                      </a:lnTo>
                      <a:lnTo>
                        <a:pt x="21" y="27"/>
                      </a:lnTo>
                      <a:lnTo>
                        <a:pt x="23" y="24"/>
                      </a:lnTo>
                      <a:lnTo>
                        <a:pt x="24" y="21"/>
                      </a:lnTo>
                      <a:lnTo>
                        <a:pt x="26" y="18"/>
                      </a:lnTo>
                      <a:lnTo>
                        <a:pt x="27" y="15"/>
                      </a:lnTo>
                      <a:lnTo>
                        <a:pt x="26" y="11"/>
                      </a:lnTo>
                      <a:lnTo>
                        <a:pt x="25" y="8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16" y="4"/>
                      </a:lnTo>
                      <a:close/>
                      <a:moveTo>
                        <a:pt x="16" y="0"/>
                      </a:moveTo>
                      <a:lnTo>
                        <a:pt x="21" y="0"/>
                      </a:lnTo>
                      <a:lnTo>
                        <a:pt x="25" y="2"/>
                      </a:lnTo>
                      <a:lnTo>
                        <a:pt x="28" y="5"/>
                      </a:lnTo>
                      <a:lnTo>
                        <a:pt x="31" y="9"/>
                      </a:lnTo>
                      <a:lnTo>
                        <a:pt x="32" y="15"/>
                      </a:lnTo>
                      <a:lnTo>
                        <a:pt x="31" y="19"/>
                      </a:lnTo>
                      <a:lnTo>
                        <a:pt x="27" y="25"/>
                      </a:lnTo>
                      <a:lnTo>
                        <a:pt x="26" y="27"/>
                      </a:lnTo>
                      <a:lnTo>
                        <a:pt x="25" y="29"/>
                      </a:lnTo>
                      <a:lnTo>
                        <a:pt x="24" y="31"/>
                      </a:lnTo>
                      <a:lnTo>
                        <a:pt x="24" y="40"/>
                      </a:lnTo>
                      <a:lnTo>
                        <a:pt x="24" y="42"/>
                      </a:lnTo>
                      <a:lnTo>
                        <a:pt x="23" y="43"/>
                      </a:lnTo>
                      <a:lnTo>
                        <a:pt x="21" y="43"/>
                      </a:lnTo>
                      <a:lnTo>
                        <a:pt x="19" y="43"/>
                      </a:lnTo>
                      <a:lnTo>
                        <a:pt x="18" y="44"/>
                      </a:lnTo>
                      <a:lnTo>
                        <a:pt x="16" y="44"/>
                      </a:lnTo>
                      <a:lnTo>
                        <a:pt x="14" y="44"/>
                      </a:lnTo>
                      <a:lnTo>
                        <a:pt x="13" y="43"/>
                      </a:lnTo>
                      <a:lnTo>
                        <a:pt x="11" y="43"/>
                      </a:lnTo>
                      <a:lnTo>
                        <a:pt x="9" y="43"/>
                      </a:lnTo>
                      <a:lnTo>
                        <a:pt x="8" y="42"/>
                      </a:lnTo>
                      <a:lnTo>
                        <a:pt x="8" y="40"/>
                      </a:lnTo>
                      <a:lnTo>
                        <a:pt x="8" y="31"/>
                      </a:lnTo>
                      <a:lnTo>
                        <a:pt x="7" y="29"/>
                      </a:lnTo>
                      <a:lnTo>
                        <a:pt x="6" y="27"/>
                      </a:lnTo>
                      <a:lnTo>
                        <a:pt x="4" y="25"/>
                      </a:lnTo>
                      <a:lnTo>
                        <a:pt x="1" y="19"/>
                      </a:lnTo>
                      <a:lnTo>
                        <a:pt x="0" y="15"/>
                      </a:lnTo>
                      <a:lnTo>
                        <a:pt x="1" y="9"/>
                      </a:lnTo>
                      <a:lnTo>
                        <a:pt x="3" y="5"/>
                      </a:lnTo>
                      <a:lnTo>
                        <a:pt x="7" y="2"/>
                      </a:lnTo>
                      <a:lnTo>
                        <a:pt x="11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79405" tIns="39702" rIns="79405" bIns="39702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 dirty="0">
                    <a:latin typeface="印品黑体" panose="00000500000000000000" pitchFamily="2" charset="-122"/>
                    <a:ea typeface="印品黑体" panose="00000500000000000000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8" name="TextBox 24"/>
          <p:cNvSpPr txBox="1"/>
          <p:nvPr/>
        </p:nvSpPr>
        <p:spPr>
          <a:xfrm>
            <a:off x="2366159" y="3623290"/>
            <a:ext cx="1723549" cy="498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rPr>
              <a:t>识别准确度</a:t>
            </a:r>
          </a:p>
        </p:txBody>
      </p:sp>
      <p:sp>
        <p:nvSpPr>
          <p:cNvPr id="50" name="TextBox 24"/>
          <p:cNvSpPr txBox="1"/>
          <p:nvPr/>
        </p:nvSpPr>
        <p:spPr>
          <a:xfrm>
            <a:off x="4710430" y="3623290"/>
            <a:ext cx="1616710" cy="49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rPr>
              <a:t>泛化性能</a:t>
            </a:r>
          </a:p>
        </p:txBody>
      </p:sp>
      <p:sp>
        <p:nvSpPr>
          <p:cNvPr id="52" name="TextBox 24"/>
          <p:cNvSpPr txBox="1"/>
          <p:nvPr/>
        </p:nvSpPr>
        <p:spPr>
          <a:xfrm>
            <a:off x="6697980" y="3623290"/>
            <a:ext cx="1787525" cy="49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rPr>
              <a:t>注意力机制</a:t>
            </a:r>
          </a:p>
        </p:txBody>
      </p:sp>
      <p:sp>
        <p:nvSpPr>
          <p:cNvPr id="54" name="TextBox 24"/>
          <p:cNvSpPr txBox="1"/>
          <p:nvPr/>
        </p:nvSpPr>
        <p:spPr>
          <a:xfrm>
            <a:off x="8939530" y="3623290"/>
            <a:ext cx="1490980" cy="49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rPr>
              <a:t>结构优化</a:t>
            </a:r>
          </a:p>
        </p:txBody>
      </p:sp>
      <p:sp>
        <p:nvSpPr>
          <p:cNvPr id="6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关于问题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08895" y="4199354"/>
            <a:ext cx="22322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  <a:cs typeface="宋体-简 粗体" panose="02010800040101010101" pitchFamily="2" charset="-122"/>
              </a:rPr>
              <a:t>如何改进涉及到的漏报、多音和音长识别的问题？从而提高识别准确度？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ea typeface="+mn-ea"/>
                <a:cs typeface="宋体-简 粗体" panose="02010800040101010101" pitchFamily="2" charset="-122"/>
              </a:rPr>
              <a:t>如何改进以减轻麦克风录音的影响？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71257" y="4194402"/>
            <a:ext cx="22322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F0F0F"/>
                </a:solidFill>
                <a:effectLst/>
                <a:latin typeface="+mn-ea"/>
                <a:ea typeface="+mn-ea"/>
              </a:rPr>
              <a:t>如何增强在处理不同乐曲、不同演奏风格的泛化性能？</a:t>
            </a:r>
            <a:endParaRPr lang="en-US" altLang="zh-CN" sz="1600" b="0" i="0" dirty="0">
              <a:solidFill>
                <a:srgbClr val="0F0F0F"/>
              </a:solidFill>
              <a:effectLst/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F0F0F"/>
                </a:solidFill>
                <a:effectLst/>
                <a:latin typeface="+mn-ea"/>
                <a:ea typeface="+mn-ea"/>
              </a:rPr>
              <a:t>如何减少对特定类型音乐的过拟合？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18912" y="4194402"/>
            <a:ext cx="22322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F0F0F"/>
                </a:solidFill>
                <a:effectLst/>
                <a:latin typeface="Söhne"/>
              </a:rPr>
              <a:t>在引入注意力机制的计划中，如何确保注意力机制在建模音符序列时的有效性？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F0F0F"/>
                </a:solidFill>
                <a:effectLst/>
                <a:latin typeface="Söhne"/>
              </a:rPr>
              <a:t>注意力机制的引入是否会对模型的计算复杂性产生显著影响？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851160" y="4199354"/>
            <a:ext cx="22322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F0F0F"/>
                </a:solidFill>
                <a:effectLst/>
                <a:latin typeface="Söhne"/>
              </a:rPr>
              <a:t>论文中提到使用很宽的卷积核来解决根音和泛音叠加的问题，这种设计的效果如何？是否有其他可能的结构优化方案？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0F0F0F"/>
                </a:solidFill>
                <a:effectLst/>
                <a:latin typeface="Söhne"/>
              </a:rPr>
              <a:t>对于频率轴的池化操作，如何权衡时间分辨率和模型计算复杂性？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2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54" y="0"/>
            <a:ext cx="12858044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12751" y="1775280"/>
            <a:ext cx="3172100" cy="3682092"/>
            <a:chOff x="2733675" y="398463"/>
            <a:chExt cx="3771901" cy="4378325"/>
          </a:xfrm>
        </p:grpSpPr>
        <p:sp>
          <p:nvSpPr>
            <p:cNvPr id="6" name="Freeform 6"/>
            <p:cNvSpPr/>
            <p:nvPr/>
          </p:nvSpPr>
          <p:spPr bwMode="auto">
            <a:xfrm>
              <a:off x="6338888" y="2403476"/>
              <a:ext cx="166688" cy="168275"/>
            </a:xfrm>
            <a:custGeom>
              <a:avLst/>
              <a:gdLst>
                <a:gd name="T0" fmla="*/ 75 w 105"/>
                <a:gd name="T1" fmla="*/ 0 h 106"/>
                <a:gd name="T2" fmla="*/ 30 w 105"/>
                <a:gd name="T3" fmla="*/ 0 h 106"/>
                <a:gd name="T4" fmla="*/ 0 w 105"/>
                <a:gd name="T5" fmla="*/ 106 h 106"/>
                <a:gd name="T6" fmla="*/ 105 w 105"/>
                <a:gd name="T7" fmla="*/ 106 h 106"/>
                <a:gd name="T8" fmla="*/ 75 w 105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6">
                  <a:moveTo>
                    <a:pt x="75" y="0"/>
                  </a:moveTo>
                  <a:lnTo>
                    <a:pt x="30" y="0"/>
                  </a:lnTo>
                  <a:lnTo>
                    <a:pt x="0" y="106"/>
                  </a:lnTo>
                  <a:lnTo>
                    <a:pt x="105" y="10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434138" y="2403476"/>
              <a:ext cx="71438" cy="168275"/>
            </a:xfrm>
            <a:custGeom>
              <a:avLst/>
              <a:gdLst>
                <a:gd name="T0" fmla="*/ 15 w 45"/>
                <a:gd name="T1" fmla="*/ 0 h 106"/>
                <a:gd name="T2" fmla="*/ 0 w 45"/>
                <a:gd name="T3" fmla="*/ 0 h 106"/>
                <a:gd name="T4" fmla="*/ 10 w 45"/>
                <a:gd name="T5" fmla="*/ 106 h 106"/>
                <a:gd name="T6" fmla="*/ 45 w 45"/>
                <a:gd name="T7" fmla="*/ 106 h 106"/>
                <a:gd name="T8" fmla="*/ 15 w 45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06">
                  <a:moveTo>
                    <a:pt x="15" y="0"/>
                  </a:moveTo>
                  <a:lnTo>
                    <a:pt x="0" y="0"/>
                  </a:lnTo>
                  <a:lnTo>
                    <a:pt x="10" y="106"/>
                  </a:lnTo>
                  <a:lnTo>
                    <a:pt x="45" y="1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338888" y="2571751"/>
              <a:ext cx="166688" cy="197326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450013" y="2571751"/>
              <a:ext cx="55563" cy="1973263"/>
            </a:xfrm>
            <a:prstGeom prst="rect">
              <a:avLst/>
            </a:prstGeom>
            <a:solidFill>
              <a:srgbClr val="FF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386513" y="2300288"/>
              <a:ext cx="71438" cy="103188"/>
            </a:xfrm>
            <a:custGeom>
              <a:avLst/>
              <a:gdLst>
                <a:gd name="T0" fmla="*/ 45 w 45"/>
                <a:gd name="T1" fmla="*/ 65 h 65"/>
                <a:gd name="T2" fmla="*/ 20 w 45"/>
                <a:gd name="T3" fmla="*/ 0 h 65"/>
                <a:gd name="T4" fmla="*/ 0 w 45"/>
                <a:gd name="T5" fmla="*/ 65 h 65"/>
                <a:gd name="T6" fmla="*/ 45 w 45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5">
                  <a:moveTo>
                    <a:pt x="45" y="65"/>
                  </a:moveTo>
                  <a:lnTo>
                    <a:pt x="20" y="0"/>
                  </a:lnTo>
                  <a:lnTo>
                    <a:pt x="0" y="65"/>
                  </a:lnTo>
                  <a:lnTo>
                    <a:pt x="45" y="65"/>
                  </a:lnTo>
                  <a:close/>
                </a:path>
              </a:pathLst>
            </a:cu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418263" y="2300288"/>
              <a:ext cx="39688" cy="103188"/>
            </a:xfrm>
            <a:custGeom>
              <a:avLst/>
              <a:gdLst>
                <a:gd name="T0" fmla="*/ 25 w 25"/>
                <a:gd name="T1" fmla="*/ 65 h 65"/>
                <a:gd name="T2" fmla="*/ 0 w 25"/>
                <a:gd name="T3" fmla="*/ 0 h 65"/>
                <a:gd name="T4" fmla="*/ 10 w 25"/>
                <a:gd name="T5" fmla="*/ 65 h 65"/>
                <a:gd name="T6" fmla="*/ 25 w 25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5">
                  <a:moveTo>
                    <a:pt x="25" y="65"/>
                  </a:moveTo>
                  <a:lnTo>
                    <a:pt x="0" y="0"/>
                  </a:lnTo>
                  <a:lnTo>
                    <a:pt x="10" y="65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13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338888" y="4545013"/>
              <a:ext cx="166688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450013" y="4545013"/>
              <a:ext cx="55563" cy="952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338888" y="4640263"/>
              <a:ext cx="166688" cy="136525"/>
            </a:xfrm>
            <a:custGeom>
              <a:avLst/>
              <a:gdLst>
                <a:gd name="T0" fmla="*/ 21 w 21"/>
                <a:gd name="T1" fmla="*/ 6 h 17"/>
                <a:gd name="T2" fmla="*/ 18 w 21"/>
                <a:gd name="T3" fmla="*/ 14 h 17"/>
                <a:gd name="T4" fmla="*/ 10 w 21"/>
                <a:gd name="T5" fmla="*/ 17 h 17"/>
                <a:gd name="T6" fmla="*/ 10 w 21"/>
                <a:gd name="T7" fmla="*/ 17 h 17"/>
                <a:gd name="T8" fmla="*/ 3 w 21"/>
                <a:gd name="T9" fmla="*/ 14 h 17"/>
                <a:gd name="T10" fmla="*/ 0 w 21"/>
                <a:gd name="T11" fmla="*/ 6 h 17"/>
                <a:gd name="T12" fmla="*/ 0 w 21"/>
                <a:gd name="T13" fmla="*/ 0 h 17"/>
                <a:gd name="T14" fmla="*/ 21 w 21"/>
                <a:gd name="T15" fmla="*/ 0 h 17"/>
                <a:gd name="T16" fmla="*/ 21 w 21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7">
                  <a:moveTo>
                    <a:pt x="21" y="6"/>
                  </a:moveTo>
                  <a:cubicBezTo>
                    <a:pt x="21" y="9"/>
                    <a:pt x="20" y="12"/>
                    <a:pt x="18" y="14"/>
                  </a:cubicBezTo>
                  <a:cubicBezTo>
                    <a:pt x="16" y="16"/>
                    <a:pt x="13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7"/>
                    <a:pt x="5" y="16"/>
                    <a:pt x="3" y="14"/>
                  </a:cubicBezTo>
                  <a:cubicBezTo>
                    <a:pt x="1" y="12"/>
                    <a:pt x="0" y="9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346825" y="4640263"/>
              <a:ext cx="158750" cy="136525"/>
            </a:xfrm>
            <a:custGeom>
              <a:avLst/>
              <a:gdLst>
                <a:gd name="T0" fmla="*/ 13 w 20"/>
                <a:gd name="T1" fmla="*/ 0 h 17"/>
                <a:gd name="T2" fmla="*/ 10 w 20"/>
                <a:gd name="T3" fmla="*/ 7 h 17"/>
                <a:gd name="T4" fmla="*/ 3 w 20"/>
                <a:gd name="T5" fmla="*/ 10 h 17"/>
                <a:gd name="T6" fmla="*/ 0 w 20"/>
                <a:gd name="T7" fmla="*/ 10 h 17"/>
                <a:gd name="T8" fmla="*/ 2 w 20"/>
                <a:gd name="T9" fmla="*/ 14 h 17"/>
                <a:gd name="T10" fmla="*/ 9 w 20"/>
                <a:gd name="T11" fmla="*/ 17 h 17"/>
                <a:gd name="T12" fmla="*/ 17 w 20"/>
                <a:gd name="T13" fmla="*/ 14 h 17"/>
                <a:gd name="T14" fmla="*/ 20 w 20"/>
                <a:gd name="T15" fmla="*/ 6 h 17"/>
                <a:gd name="T16" fmla="*/ 20 w 20"/>
                <a:gd name="T17" fmla="*/ 0 h 17"/>
                <a:gd name="T18" fmla="*/ 13 w 20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7">
                  <a:moveTo>
                    <a:pt x="13" y="0"/>
                  </a:moveTo>
                  <a:cubicBezTo>
                    <a:pt x="13" y="3"/>
                    <a:pt x="12" y="5"/>
                    <a:pt x="10" y="7"/>
                  </a:cubicBezTo>
                  <a:cubicBezTo>
                    <a:pt x="8" y="9"/>
                    <a:pt x="6" y="10"/>
                    <a:pt x="3" y="10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7" y="17"/>
                    <a:pt x="9" y="17"/>
                  </a:cubicBezTo>
                  <a:cubicBezTo>
                    <a:pt x="12" y="17"/>
                    <a:pt x="15" y="16"/>
                    <a:pt x="17" y="14"/>
                  </a:cubicBezTo>
                  <a:cubicBezTo>
                    <a:pt x="19" y="12"/>
                    <a:pt x="20" y="9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13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55950" y="398463"/>
              <a:ext cx="2840038" cy="4154488"/>
            </a:xfrm>
            <a:custGeom>
              <a:avLst/>
              <a:gdLst>
                <a:gd name="T0" fmla="*/ 0 w 356"/>
                <a:gd name="T1" fmla="*/ 520 h 520"/>
                <a:gd name="T2" fmla="*/ 356 w 356"/>
                <a:gd name="T3" fmla="*/ 520 h 520"/>
                <a:gd name="T4" fmla="*/ 356 w 356"/>
                <a:gd name="T5" fmla="*/ 53 h 520"/>
                <a:gd name="T6" fmla="*/ 304 w 356"/>
                <a:gd name="T7" fmla="*/ 0 h 520"/>
                <a:gd name="T8" fmla="*/ 0 w 356"/>
                <a:gd name="T9" fmla="*/ 0 h 520"/>
                <a:gd name="T10" fmla="*/ 0 w 356"/>
                <a:gd name="T11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520">
                  <a:moveTo>
                    <a:pt x="0" y="520"/>
                  </a:moveTo>
                  <a:cubicBezTo>
                    <a:pt x="356" y="520"/>
                    <a:pt x="356" y="520"/>
                    <a:pt x="356" y="520"/>
                  </a:cubicBezTo>
                  <a:cubicBezTo>
                    <a:pt x="356" y="53"/>
                    <a:pt x="356" y="53"/>
                    <a:pt x="356" y="53"/>
                  </a:cubicBezTo>
                  <a:cubicBezTo>
                    <a:pt x="356" y="24"/>
                    <a:pt x="333" y="0"/>
                    <a:pt x="3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733675" y="398463"/>
              <a:ext cx="2847975" cy="423863"/>
            </a:xfrm>
            <a:custGeom>
              <a:avLst/>
              <a:gdLst>
                <a:gd name="T0" fmla="*/ 0 w 357"/>
                <a:gd name="T1" fmla="*/ 53 h 53"/>
                <a:gd name="T2" fmla="*/ 304 w 357"/>
                <a:gd name="T3" fmla="*/ 53 h 53"/>
                <a:gd name="T4" fmla="*/ 357 w 357"/>
                <a:gd name="T5" fmla="*/ 0 h 53"/>
                <a:gd name="T6" fmla="*/ 53 w 357"/>
                <a:gd name="T7" fmla="*/ 0 h 53"/>
                <a:gd name="T8" fmla="*/ 0 w 35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3">
                  <a:moveTo>
                    <a:pt x="0" y="53"/>
                  </a:moveTo>
                  <a:cubicBezTo>
                    <a:pt x="304" y="53"/>
                    <a:pt x="304" y="53"/>
                    <a:pt x="304" y="53"/>
                  </a:cubicBezTo>
                  <a:cubicBezTo>
                    <a:pt x="304" y="24"/>
                    <a:pt x="328" y="0"/>
                    <a:pt x="3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506788" y="3409951"/>
              <a:ext cx="511175" cy="296863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137025" y="3409951"/>
              <a:ext cx="1508125" cy="2968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189538" y="4416426"/>
              <a:ext cx="287338" cy="288925"/>
            </a:xfrm>
            <a:custGeom>
              <a:avLst/>
              <a:gdLst>
                <a:gd name="T0" fmla="*/ 0 w 181"/>
                <a:gd name="T1" fmla="*/ 182 h 182"/>
                <a:gd name="T2" fmla="*/ 0 w 181"/>
                <a:gd name="T3" fmla="*/ 0 h 182"/>
                <a:gd name="T4" fmla="*/ 181 w 181"/>
                <a:gd name="T5" fmla="*/ 0 h 182"/>
                <a:gd name="T6" fmla="*/ 0 w 181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182">
                  <a:moveTo>
                    <a:pt x="0" y="182"/>
                  </a:moveTo>
                  <a:lnTo>
                    <a:pt x="0" y="0"/>
                  </a:lnTo>
                  <a:lnTo>
                    <a:pt x="18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189538" y="4416426"/>
              <a:ext cx="287338" cy="288925"/>
            </a:xfrm>
            <a:custGeom>
              <a:avLst/>
              <a:gdLst>
                <a:gd name="T0" fmla="*/ 181 w 181"/>
                <a:gd name="T1" fmla="*/ 182 h 182"/>
                <a:gd name="T2" fmla="*/ 181 w 181"/>
                <a:gd name="T3" fmla="*/ 0 h 182"/>
                <a:gd name="T4" fmla="*/ 0 w 181"/>
                <a:gd name="T5" fmla="*/ 0 h 182"/>
                <a:gd name="T6" fmla="*/ 181 w 181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182">
                  <a:moveTo>
                    <a:pt x="181" y="182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181" y="182"/>
                  </a:lnTo>
                  <a:close/>
                </a:path>
              </a:pathLst>
            </a:custGeom>
            <a:solidFill>
              <a:srgbClr val="F15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030788" y="3849688"/>
              <a:ext cx="614363" cy="639763"/>
            </a:xfrm>
            <a:custGeom>
              <a:avLst/>
              <a:gdLst>
                <a:gd name="T0" fmla="*/ 34 w 77"/>
                <a:gd name="T1" fmla="*/ 3 h 80"/>
                <a:gd name="T2" fmla="*/ 43 w 77"/>
                <a:gd name="T3" fmla="*/ 3 h 80"/>
                <a:gd name="T4" fmla="*/ 44 w 77"/>
                <a:gd name="T5" fmla="*/ 5 h 80"/>
                <a:gd name="T6" fmla="*/ 55 w 77"/>
                <a:gd name="T7" fmla="*/ 8 h 80"/>
                <a:gd name="T8" fmla="*/ 56 w 77"/>
                <a:gd name="T9" fmla="*/ 8 h 80"/>
                <a:gd name="T10" fmla="*/ 63 w 77"/>
                <a:gd name="T11" fmla="*/ 13 h 80"/>
                <a:gd name="T12" fmla="*/ 64 w 77"/>
                <a:gd name="T13" fmla="*/ 15 h 80"/>
                <a:gd name="T14" fmla="*/ 70 w 77"/>
                <a:gd name="T15" fmla="*/ 24 h 80"/>
                <a:gd name="T16" fmla="*/ 72 w 77"/>
                <a:gd name="T17" fmla="*/ 25 h 80"/>
                <a:gd name="T18" fmla="*/ 75 w 77"/>
                <a:gd name="T19" fmla="*/ 33 h 80"/>
                <a:gd name="T20" fmla="*/ 74 w 77"/>
                <a:gd name="T21" fmla="*/ 34 h 80"/>
                <a:gd name="T22" fmla="*/ 74 w 77"/>
                <a:gd name="T23" fmla="*/ 46 h 80"/>
                <a:gd name="T24" fmla="*/ 75 w 77"/>
                <a:gd name="T25" fmla="*/ 47 h 80"/>
                <a:gd name="T26" fmla="*/ 72 w 77"/>
                <a:gd name="T27" fmla="*/ 56 h 80"/>
                <a:gd name="T28" fmla="*/ 70 w 77"/>
                <a:gd name="T29" fmla="*/ 56 h 80"/>
                <a:gd name="T30" fmla="*/ 64 w 77"/>
                <a:gd name="T31" fmla="*/ 66 h 80"/>
                <a:gd name="T32" fmla="*/ 63 w 77"/>
                <a:gd name="T33" fmla="*/ 67 h 80"/>
                <a:gd name="T34" fmla="*/ 56 w 77"/>
                <a:gd name="T35" fmla="*/ 72 h 80"/>
                <a:gd name="T36" fmla="*/ 55 w 77"/>
                <a:gd name="T37" fmla="*/ 72 h 80"/>
                <a:gd name="T38" fmla="*/ 44 w 77"/>
                <a:gd name="T39" fmla="*/ 76 h 80"/>
                <a:gd name="T40" fmla="*/ 43 w 77"/>
                <a:gd name="T41" fmla="*/ 77 h 80"/>
                <a:gd name="T42" fmla="*/ 34 w 77"/>
                <a:gd name="T43" fmla="*/ 77 h 80"/>
                <a:gd name="T44" fmla="*/ 33 w 77"/>
                <a:gd name="T45" fmla="*/ 76 h 80"/>
                <a:gd name="T46" fmla="*/ 22 w 77"/>
                <a:gd name="T47" fmla="*/ 72 h 80"/>
                <a:gd name="T48" fmla="*/ 20 w 77"/>
                <a:gd name="T49" fmla="*/ 72 h 80"/>
                <a:gd name="T50" fmla="*/ 13 w 77"/>
                <a:gd name="T51" fmla="*/ 67 h 80"/>
                <a:gd name="T52" fmla="*/ 13 w 77"/>
                <a:gd name="T53" fmla="*/ 66 h 80"/>
                <a:gd name="T54" fmla="*/ 6 w 77"/>
                <a:gd name="T55" fmla="*/ 56 h 80"/>
                <a:gd name="T56" fmla="*/ 5 w 77"/>
                <a:gd name="T57" fmla="*/ 56 h 80"/>
                <a:gd name="T58" fmla="*/ 2 w 77"/>
                <a:gd name="T59" fmla="*/ 47 h 80"/>
                <a:gd name="T60" fmla="*/ 3 w 77"/>
                <a:gd name="T61" fmla="*/ 46 h 80"/>
                <a:gd name="T62" fmla="*/ 3 w 77"/>
                <a:gd name="T63" fmla="*/ 34 h 80"/>
                <a:gd name="T64" fmla="*/ 2 w 77"/>
                <a:gd name="T65" fmla="*/ 33 h 80"/>
                <a:gd name="T66" fmla="*/ 5 w 77"/>
                <a:gd name="T67" fmla="*/ 25 h 80"/>
                <a:gd name="T68" fmla="*/ 6 w 77"/>
                <a:gd name="T69" fmla="*/ 24 h 80"/>
                <a:gd name="T70" fmla="*/ 13 w 77"/>
                <a:gd name="T71" fmla="*/ 15 h 80"/>
                <a:gd name="T72" fmla="*/ 13 w 77"/>
                <a:gd name="T73" fmla="*/ 13 h 80"/>
                <a:gd name="T74" fmla="*/ 20 w 77"/>
                <a:gd name="T75" fmla="*/ 8 h 80"/>
                <a:gd name="T76" fmla="*/ 22 w 77"/>
                <a:gd name="T77" fmla="*/ 8 h 80"/>
                <a:gd name="T78" fmla="*/ 33 w 77"/>
                <a:gd name="T79" fmla="*/ 5 h 80"/>
                <a:gd name="T80" fmla="*/ 34 w 77"/>
                <a:gd name="T81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0">
                  <a:moveTo>
                    <a:pt x="34" y="3"/>
                  </a:moveTo>
                  <a:cubicBezTo>
                    <a:pt x="36" y="0"/>
                    <a:pt x="40" y="0"/>
                    <a:pt x="43" y="3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7"/>
                    <a:pt x="51" y="9"/>
                    <a:pt x="55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0" y="7"/>
                    <a:pt x="63" y="9"/>
                    <a:pt x="63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8"/>
                    <a:pt x="67" y="22"/>
                    <a:pt x="70" y="2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6"/>
                    <a:pt x="77" y="30"/>
                    <a:pt x="75" y="33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2" y="37"/>
                    <a:pt x="72" y="43"/>
                    <a:pt x="74" y="4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50"/>
                    <a:pt x="75" y="54"/>
                    <a:pt x="72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8"/>
                    <a:pt x="64" y="62"/>
                    <a:pt x="64" y="66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71"/>
                    <a:pt x="60" y="73"/>
                    <a:pt x="56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1" y="71"/>
                    <a:pt x="46" y="73"/>
                    <a:pt x="44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0"/>
                    <a:pt x="36" y="80"/>
                    <a:pt x="34" y="7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0" y="73"/>
                    <a:pt x="25" y="71"/>
                    <a:pt x="22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7" y="73"/>
                    <a:pt x="13" y="71"/>
                    <a:pt x="13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2"/>
                    <a:pt x="10" y="58"/>
                    <a:pt x="6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" y="54"/>
                    <a:pt x="0" y="50"/>
                    <a:pt x="2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" y="43"/>
                    <a:pt x="5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0"/>
                    <a:pt x="1" y="26"/>
                    <a:pt x="5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2"/>
                    <a:pt x="13" y="18"/>
                    <a:pt x="13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7" y="7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5" y="9"/>
                    <a:pt x="30" y="7"/>
                    <a:pt x="33" y="5"/>
                  </a:cubicBezTo>
                  <a:lnTo>
                    <a:pt x="34" y="3"/>
                  </a:lnTo>
                  <a:close/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133975" y="3970338"/>
              <a:ext cx="398463" cy="398463"/>
            </a:xfrm>
            <a:prstGeom prst="ellipse">
              <a:avLst/>
            </a:prstGeom>
            <a:solidFill>
              <a:srgbClr val="FF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010025" y="4265613"/>
              <a:ext cx="685800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506788" y="1733551"/>
              <a:ext cx="2138363" cy="10318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06788" y="1931988"/>
              <a:ext cx="2138363" cy="571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506788" y="208438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506788" y="223678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506788" y="2387601"/>
              <a:ext cx="2138363" cy="6508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506788" y="2547938"/>
              <a:ext cx="2138363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506788" y="270033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506788" y="2851151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506788" y="3003551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506788" y="3162301"/>
              <a:ext cx="1068388" cy="571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506788" y="1046163"/>
              <a:ext cx="846138" cy="590550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440238" y="1046163"/>
              <a:ext cx="120491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440238" y="1206501"/>
              <a:ext cx="1204913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440238" y="1357313"/>
              <a:ext cx="606425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4208463" y="3897313"/>
              <a:ext cx="287338" cy="287338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6 h 36"/>
                <a:gd name="T12" fmla="*/ 5 w 36"/>
                <a:gd name="T13" fmla="*/ 18 h 36"/>
                <a:gd name="T14" fmla="*/ 18 w 36"/>
                <a:gd name="T15" fmla="*/ 30 h 36"/>
                <a:gd name="T16" fmla="*/ 30 w 36"/>
                <a:gd name="T17" fmla="*/ 18 h 36"/>
                <a:gd name="T18" fmla="*/ 18 w 36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6"/>
                  </a:moveTo>
                  <a:cubicBezTo>
                    <a:pt x="11" y="6"/>
                    <a:pt x="5" y="11"/>
                    <a:pt x="5" y="18"/>
                  </a:cubicBezTo>
                  <a:cubicBezTo>
                    <a:pt x="5" y="24"/>
                    <a:pt x="11" y="30"/>
                    <a:pt x="18" y="30"/>
                  </a:cubicBezTo>
                  <a:cubicBezTo>
                    <a:pt x="24" y="30"/>
                    <a:pt x="30" y="24"/>
                    <a:pt x="30" y="18"/>
                  </a:cubicBezTo>
                  <a:cubicBezTo>
                    <a:pt x="30" y="11"/>
                    <a:pt x="24" y="6"/>
                    <a:pt x="18" y="6"/>
                  </a:cubicBezTo>
                  <a:close/>
                </a:path>
              </a:pathLst>
            </a:cu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137025" y="4017963"/>
              <a:ext cx="422275" cy="47625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137025" y="4017963"/>
              <a:ext cx="422275" cy="47625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4934980" y="2849857"/>
            <a:ext cx="657225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b="1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工作汇报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6" grpId="0" bldLvl="0" animBg="1"/>
      <p:bldP spid="46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项目技术路线</a:t>
            </a:r>
          </a:p>
        </p:txBody>
      </p:sp>
      <p:sp>
        <p:nvSpPr>
          <p:cNvPr id="16" name="箭头: 五边形 15"/>
          <p:cNvSpPr/>
          <p:nvPr/>
        </p:nvSpPr>
        <p:spPr>
          <a:xfrm>
            <a:off x="1262598" y="3051370"/>
            <a:ext cx="10322226" cy="461665"/>
          </a:xfrm>
          <a:prstGeom prst="homePlate">
            <a:avLst>
              <a:gd name="adj" fmla="val 5035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V 形 16"/>
          <p:cNvSpPr/>
          <p:nvPr/>
        </p:nvSpPr>
        <p:spPr>
          <a:xfrm>
            <a:off x="10961083" y="3052053"/>
            <a:ext cx="461665" cy="461665"/>
          </a:xfrm>
          <a:prstGeom prst="chevron">
            <a:avLst/>
          </a:prstGeom>
          <a:solidFill>
            <a:srgbClr val="4B97B4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/>
          <p:cNvSpPr/>
          <p:nvPr/>
        </p:nvSpPr>
        <p:spPr>
          <a:xfrm>
            <a:off x="11316683" y="3052053"/>
            <a:ext cx="461665" cy="461665"/>
          </a:xfrm>
          <a:prstGeom prst="chevron">
            <a:avLst/>
          </a:prstGeom>
          <a:solidFill>
            <a:srgbClr val="4B97B4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>
            <a:hlinkClick r:id="rId3" action="ppaction://hlinkfile"/>
          </p:cNvPr>
          <p:cNvSpPr/>
          <p:nvPr/>
        </p:nvSpPr>
        <p:spPr>
          <a:xfrm>
            <a:off x="413652" y="2495616"/>
            <a:ext cx="1557560" cy="15575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58198" y="2944196"/>
            <a:ext cx="660400" cy="66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657418" y="3145984"/>
            <a:ext cx="261961" cy="256824"/>
            <a:chOff x="2149475" y="4491038"/>
            <a:chExt cx="323850" cy="317499"/>
          </a:xfrm>
          <a:solidFill>
            <a:schemeClr val="bg1"/>
          </a:solidFill>
        </p:grpSpPr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252663" y="4591050"/>
              <a:ext cx="117475" cy="117475"/>
            </a:xfrm>
            <a:custGeom>
              <a:avLst/>
              <a:gdLst>
                <a:gd name="T0" fmla="*/ 513 w 1026"/>
                <a:gd name="T1" fmla="*/ 1026 h 1026"/>
                <a:gd name="T2" fmla="*/ 0 w 1026"/>
                <a:gd name="T3" fmla="*/ 513 h 1026"/>
                <a:gd name="T4" fmla="*/ 513 w 1026"/>
                <a:gd name="T5" fmla="*/ 0 h 1026"/>
                <a:gd name="T6" fmla="*/ 1026 w 1026"/>
                <a:gd name="T7" fmla="*/ 513 h 1026"/>
                <a:gd name="T8" fmla="*/ 876 w 1026"/>
                <a:gd name="T9" fmla="*/ 876 h 1026"/>
                <a:gd name="T10" fmla="*/ 513 w 1026"/>
                <a:gd name="T11" fmla="*/ 1026 h 1026"/>
                <a:gd name="T12" fmla="*/ 513 w 1026"/>
                <a:gd name="T13" fmla="*/ 183 h 1026"/>
                <a:gd name="T14" fmla="*/ 205 w 1026"/>
                <a:gd name="T15" fmla="*/ 387 h 1026"/>
                <a:gd name="T16" fmla="*/ 277 w 1026"/>
                <a:gd name="T17" fmla="*/ 749 h 1026"/>
                <a:gd name="T18" fmla="*/ 639 w 1026"/>
                <a:gd name="T19" fmla="*/ 821 h 1026"/>
                <a:gd name="T20" fmla="*/ 843 w 1026"/>
                <a:gd name="T21" fmla="*/ 513 h 1026"/>
                <a:gd name="T22" fmla="*/ 746 w 1026"/>
                <a:gd name="T23" fmla="*/ 280 h 1026"/>
                <a:gd name="T24" fmla="*/ 513 w 1026"/>
                <a:gd name="T25" fmla="*/ 183 h 1026"/>
                <a:gd name="T26" fmla="*/ 513 w 1026"/>
                <a:gd name="T27" fmla="*/ 183 h 1026"/>
                <a:gd name="T28" fmla="*/ 513 w 1026"/>
                <a:gd name="T29" fmla="*/ 18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6" h="1026">
                  <a:moveTo>
                    <a:pt x="513" y="1026"/>
                  </a:moveTo>
                  <a:cubicBezTo>
                    <a:pt x="230" y="1026"/>
                    <a:pt x="0" y="797"/>
                    <a:pt x="0" y="513"/>
                  </a:cubicBezTo>
                  <a:cubicBezTo>
                    <a:pt x="0" y="230"/>
                    <a:pt x="230" y="0"/>
                    <a:pt x="513" y="0"/>
                  </a:cubicBezTo>
                  <a:cubicBezTo>
                    <a:pt x="797" y="0"/>
                    <a:pt x="1026" y="230"/>
                    <a:pt x="1026" y="513"/>
                  </a:cubicBezTo>
                  <a:cubicBezTo>
                    <a:pt x="1026" y="649"/>
                    <a:pt x="972" y="780"/>
                    <a:pt x="876" y="876"/>
                  </a:cubicBezTo>
                  <a:cubicBezTo>
                    <a:pt x="780" y="972"/>
                    <a:pt x="649" y="1026"/>
                    <a:pt x="513" y="1026"/>
                  </a:cubicBezTo>
                  <a:close/>
                  <a:moveTo>
                    <a:pt x="513" y="183"/>
                  </a:moveTo>
                  <a:cubicBezTo>
                    <a:pt x="379" y="183"/>
                    <a:pt x="257" y="263"/>
                    <a:pt x="205" y="387"/>
                  </a:cubicBezTo>
                  <a:cubicBezTo>
                    <a:pt x="154" y="511"/>
                    <a:pt x="182" y="654"/>
                    <a:pt x="277" y="749"/>
                  </a:cubicBezTo>
                  <a:cubicBezTo>
                    <a:pt x="372" y="844"/>
                    <a:pt x="515" y="873"/>
                    <a:pt x="639" y="821"/>
                  </a:cubicBezTo>
                  <a:cubicBezTo>
                    <a:pt x="763" y="769"/>
                    <a:pt x="844" y="648"/>
                    <a:pt x="843" y="513"/>
                  </a:cubicBezTo>
                  <a:cubicBezTo>
                    <a:pt x="843" y="426"/>
                    <a:pt x="808" y="342"/>
                    <a:pt x="746" y="280"/>
                  </a:cubicBezTo>
                  <a:cubicBezTo>
                    <a:pt x="684" y="218"/>
                    <a:pt x="601" y="183"/>
                    <a:pt x="513" y="183"/>
                  </a:cubicBezTo>
                  <a:close/>
                  <a:moveTo>
                    <a:pt x="513" y="183"/>
                  </a:moveTo>
                  <a:cubicBezTo>
                    <a:pt x="513" y="183"/>
                    <a:pt x="513" y="183"/>
                    <a:pt x="513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2149475" y="4491038"/>
              <a:ext cx="323850" cy="317499"/>
            </a:xfrm>
            <a:custGeom>
              <a:avLst/>
              <a:gdLst>
                <a:gd name="T0" fmla="*/ 899 w 2809"/>
                <a:gd name="T1" fmla="*/ 2714 h 2758"/>
                <a:gd name="T2" fmla="*/ 430 w 2809"/>
                <a:gd name="T3" fmla="*/ 2204 h 2758"/>
                <a:gd name="T4" fmla="*/ 430 w 2809"/>
                <a:gd name="T5" fmla="*/ 1948 h 2758"/>
                <a:gd name="T6" fmla="*/ 208 w 2809"/>
                <a:gd name="T7" fmla="*/ 1820 h 2758"/>
                <a:gd name="T8" fmla="*/ 0 w 2809"/>
                <a:gd name="T9" fmla="*/ 1612 h 2758"/>
                <a:gd name="T10" fmla="*/ 65 w 2809"/>
                <a:gd name="T11" fmla="*/ 1007 h 2758"/>
                <a:gd name="T12" fmla="*/ 430 w 2809"/>
                <a:gd name="T13" fmla="*/ 823 h 2758"/>
                <a:gd name="T14" fmla="*/ 439 w 2809"/>
                <a:gd name="T15" fmla="*/ 571 h 2758"/>
                <a:gd name="T16" fmla="*/ 514 w 2809"/>
                <a:gd name="T17" fmla="*/ 285 h 2758"/>
                <a:gd name="T18" fmla="*/ 1058 w 2809"/>
                <a:gd name="T19" fmla="*/ 35 h 2758"/>
                <a:gd name="T20" fmla="*/ 1185 w 2809"/>
                <a:gd name="T21" fmla="*/ 146 h 2758"/>
                <a:gd name="T22" fmla="*/ 1610 w 2809"/>
                <a:gd name="T23" fmla="*/ 146 h 2758"/>
                <a:gd name="T24" fmla="*/ 1910 w 2809"/>
                <a:gd name="T25" fmla="*/ 56 h 2758"/>
                <a:gd name="T26" fmla="*/ 2400 w 2809"/>
                <a:gd name="T27" fmla="*/ 409 h 2758"/>
                <a:gd name="T28" fmla="*/ 2379 w 2809"/>
                <a:gd name="T29" fmla="*/ 580 h 2758"/>
                <a:gd name="T30" fmla="*/ 2585 w 2809"/>
                <a:gd name="T31" fmla="*/ 950 h 2758"/>
                <a:gd name="T32" fmla="*/ 2748 w 2809"/>
                <a:gd name="T33" fmla="*/ 1011 h 2758"/>
                <a:gd name="T34" fmla="*/ 2809 w 2809"/>
                <a:gd name="T35" fmla="*/ 1612 h 2758"/>
                <a:gd name="T36" fmla="*/ 2596 w 2809"/>
                <a:gd name="T37" fmla="*/ 1820 h 2758"/>
                <a:gd name="T38" fmla="*/ 2403 w 2809"/>
                <a:gd name="T39" fmla="*/ 1901 h 2758"/>
                <a:gd name="T40" fmla="*/ 2363 w 2809"/>
                <a:gd name="T41" fmla="*/ 2188 h 2758"/>
                <a:gd name="T42" fmla="*/ 2384 w 2809"/>
                <a:gd name="T43" fmla="*/ 2360 h 2758"/>
                <a:gd name="T44" fmla="*/ 1894 w 2809"/>
                <a:gd name="T45" fmla="*/ 2714 h 2758"/>
                <a:gd name="T46" fmla="*/ 1629 w 2809"/>
                <a:gd name="T47" fmla="*/ 2626 h 2758"/>
                <a:gd name="T48" fmla="*/ 1204 w 2809"/>
                <a:gd name="T49" fmla="*/ 2626 h 2758"/>
                <a:gd name="T50" fmla="*/ 1028 w 2809"/>
                <a:gd name="T51" fmla="*/ 2744 h 2758"/>
                <a:gd name="T52" fmla="*/ 589 w 2809"/>
                <a:gd name="T53" fmla="*/ 1860 h 2758"/>
                <a:gd name="T54" fmla="*/ 589 w 2809"/>
                <a:gd name="T55" fmla="*/ 2298 h 2758"/>
                <a:gd name="T56" fmla="*/ 992 w 2809"/>
                <a:gd name="T57" fmla="*/ 2560 h 2758"/>
                <a:gd name="T58" fmla="*/ 1028 w 2809"/>
                <a:gd name="T59" fmla="*/ 2550 h 2758"/>
                <a:gd name="T60" fmla="*/ 1400 w 2809"/>
                <a:gd name="T61" fmla="*/ 2328 h 2758"/>
                <a:gd name="T62" fmla="*/ 1772 w 2809"/>
                <a:gd name="T63" fmla="*/ 2546 h 2758"/>
                <a:gd name="T64" fmla="*/ 1807 w 2809"/>
                <a:gd name="T65" fmla="*/ 2559 h 2758"/>
                <a:gd name="T66" fmla="*/ 2209 w 2809"/>
                <a:gd name="T67" fmla="*/ 2296 h 2758"/>
                <a:gd name="T68" fmla="*/ 2175 w 2809"/>
                <a:gd name="T69" fmla="*/ 1950 h 2758"/>
                <a:gd name="T70" fmla="*/ 2580 w 2809"/>
                <a:gd name="T71" fmla="*/ 1638 h 2758"/>
                <a:gd name="T72" fmla="*/ 2614 w 2809"/>
                <a:gd name="T73" fmla="*/ 1633 h 2758"/>
                <a:gd name="T74" fmla="*/ 2624 w 2809"/>
                <a:gd name="T75" fmla="*/ 1157 h 2758"/>
                <a:gd name="T76" fmla="*/ 2581 w 2809"/>
                <a:gd name="T77" fmla="*/ 1132 h 2758"/>
                <a:gd name="T78" fmla="*/ 2216 w 2809"/>
                <a:gd name="T79" fmla="*/ 490 h 2758"/>
                <a:gd name="T80" fmla="*/ 2216 w 2809"/>
                <a:gd name="T81" fmla="*/ 456 h 2758"/>
                <a:gd name="T82" fmla="*/ 1809 w 2809"/>
                <a:gd name="T83" fmla="*/ 211 h 2758"/>
                <a:gd name="T84" fmla="*/ 1775 w 2809"/>
                <a:gd name="T85" fmla="*/ 232 h 2758"/>
                <a:gd name="T86" fmla="*/ 1037 w 2809"/>
                <a:gd name="T87" fmla="*/ 232 h 2758"/>
                <a:gd name="T88" fmla="*/ 994 w 2809"/>
                <a:gd name="T89" fmla="*/ 218 h 2758"/>
                <a:gd name="T90" fmla="*/ 599 w 2809"/>
                <a:gd name="T91" fmla="*/ 474 h 2758"/>
                <a:gd name="T92" fmla="*/ 599 w 2809"/>
                <a:gd name="T93" fmla="*/ 913 h 2758"/>
                <a:gd name="T94" fmla="*/ 218 w 2809"/>
                <a:gd name="T95" fmla="*/ 1134 h 2758"/>
                <a:gd name="T96" fmla="*/ 188 w 2809"/>
                <a:gd name="T97" fmla="*/ 1157 h 2758"/>
                <a:gd name="T98" fmla="*/ 215 w 2809"/>
                <a:gd name="T99" fmla="*/ 1636 h 2758"/>
                <a:gd name="T100" fmla="*/ 589 w 2809"/>
                <a:gd name="T101" fmla="*/ 1855 h 2758"/>
                <a:gd name="T102" fmla="*/ 589 w 2809"/>
                <a:gd name="T103" fmla="*/ 1860 h 2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09" h="2758">
                  <a:moveTo>
                    <a:pt x="1003" y="2742"/>
                  </a:moveTo>
                  <a:cubicBezTo>
                    <a:pt x="966" y="2743"/>
                    <a:pt x="930" y="2733"/>
                    <a:pt x="899" y="2714"/>
                  </a:cubicBezTo>
                  <a:cubicBezTo>
                    <a:pt x="506" y="2488"/>
                    <a:pt x="506" y="2488"/>
                    <a:pt x="506" y="2488"/>
                  </a:cubicBezTo>
                  <a:cubicBezTo>
                    <a:pt x="406" y="2431"/>
                    <a:pt x="373" y="2304"/>
                    <a:pt x="430" y="2204"/>
                  </a:cubicBezTo>
                  <a:cubicBezTo>
                    <a:pt x="430" y="2192"/>
                    <a:pt x="430" y="2192"/>
                    <a:pt x="430" y="2192"/>
                  </a:cubicBezTo>
                  <a:cubicBezTo>
                    <a:pt x="475" y="2117"/>
                    <a:pt x="475" y="2023"/>
                    <a:pt x="430" y="1948"/>
                  </a:cubicBezTo>
                  <a:cubicBezTo>
                    <a:pt x="389" y="1869"/>
                    <a:pt x="307" y="1820"/>
                    <a:pt x="218" y="1820"/>
                  </a:cubicBezTo>
                  <a:cubicBezTo>
                    <a:pt x="208" y="1820"/>
                    <a:pt x="208" y="1820"/>
                    <a:pt x="208" y="1820"/>
                  </a:cubicBezTo>
                  <a:cubicBezTo>
                    <a:pt x="152" y="1820"/>
                    <a:pt x="100" y="1798"/>
                    <a:pt x="60" y="1759"/>
                  </a:cubicBezTo>
                  <a:cubicBezTo>
                    <a:pt x="21" y="1720"/>
                    <a:pt x="0" y="1667"/>
                    <a:pt x="0" y="1612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1100"/>
                    <a:pt x="24" y="1046"/>
                    <a:pt x="65" y="1007"/>
                  </a:cubicBezTo>
                  <a:cubicBezTo>
                    <a:pt x="106" y="968"/>
                    <a:pt x="161" y="947"/>
                    <a:pt x="218" y="948"/>
                  </a:cubicBezTo>
                  <a:cubicBezTo>
                    <a:pt x="307" y="950"/>
                    <a:pt x="389" y="902"/>
                    <a:pt x="430" y="823"/>
                  </a:cubicBezTo>
                  <a:cubicBezTo>
                    <a:pt x="476" y="751"/>
                    <a:pt x="479" y="660"/>
                    <a:pt x="439" y="585"/>
                  </a:cubicBezTo>
                  <a:cubicBezTo>
                    <a:pt x="439" y="571"/>
                    <a:pt x="439" y="571"/>
                    <a:pt x="439" y="571"/>
                  </a:cubicBezTo>
                  <a:cubicBezTo>
                    <a:pt x="411" y="523"/>
                    <a:pt x="403" y="466"/>
                    <a:pt x="417" y="412"/>
                  </a:cubicBezTo>
                  <a:cubicBezTo>
                    <a:pt x="431" y="359"/>
                    <a:pt x="466" y="313"/>
                    <a:pt x="514" y="285"/>
                  </a:cubicBezTo>
                  <a:cubicBezTo>
                    <a:pt x="899" y="56"/>
                    <a:pt x="899" y="56"/>
                    <a:pt x="899" y="56"/>
                  </a:cubicBezTo>
                  <a:cubicBezTo>
                    <a:pt x="947" y="28"/>
                    <a:pt x="1004" y="21"/>
                    <a:pt x="1058" y="35"/>
                  </a:cubicBezTo>
                  <a:cubicBezTo>
                    <a:pt x="1112" y="50"/>
                    <a:pt x="1157" y="85"/>
                    <a:pt x="1185" y="134"/>
                  </a:cubicBezTo>
                  <a:cubicBezTo>
                    <a:pt x="1185" y="146"/>
                    <a:pt x="1185" y="146"/>
                    <a:pt x="1185" y="146"/>
                  </a:cubicBezTo>
                  <a:cubicBezTo>
                    <a:pt x="1229" y="220"/>
                    <a:pt x="1309" y="264"/>
                    <a:pt x="1395" y="262"/>
                  </a:cubicBezTo>
                  <a:cubicBezTo>
                    <a:pt x="1482" y="265"/>
                    <a:pt x="1564" y="221"/>
                    <a:pt x="1610" y="146"/>
                  </a:cubicBezTo>
                  <a:cubicBezTo>
                    <a:pt x="1629" y="130"/>
                    <a:pt x="1629" y="130"/>
                    <a:pt x="1629" y="130"/>
                  </a:cubicBezTo>
                  <a:cubicBezTo>
                    <a:pt x="1687" y="33"/>
                    <a:pt x="1812" y="0"/>
                    <a:pt x="1910" y="56"/>
                  </a:cubicBezTo>
                  <a:cubicBezTo>
                    <a:pt x="2303" y="282"/>
                    <a:pt x="2303" y="282"/>
                    <a:pt x="2303" y="282"/>
                  </a:cubicBezTo>
                  <a:cubicBezTo>
                    <a:pt x="2350" y="310"/>
                    <a:pt x="2385" y="355"/>
                    <a:pt x="2400" y="409"/>
                  </a:cubicBezTo>
                  <a:cubicBezTo>
                    <a:pt x="2414" y="462"/>
                    <a:pt x="2406" y="520"/>
                    <a:pt x="2379" y="568"/>
                  </a:cubicBezTo>
                  <a:cubicBezTo>
                    <a:pt x="2379" y="580"/>
                    <a:pt x="2379" y="580"/>
                    <a:pt x="2379" y="580"/>
                  </a:cubicBezTo>
                  <a:cubicBezTo>
                    <a:pt x="2334" y="655"/>
                    <a:pt x="2334" y="748"/>
                    <a:pt x="2379" y="823"/>
                  </a:cubicBezTo>
                  <a:cubicBezTo>
                    <a:pt x="2419" y="901"/>
                    <a:pt x="2498" y="949"/>
                    <a:pt x="2585" y="950"/>
                  </a:cubicBezTo>
                  <a:cubicBezTo>
                    <a:pt x="2601" y="950"/>
                    <a:pt x="2601" y="950"/>
                    <a:pt x="2601" y="950"/>
                  </a:cubicBezTo>
                  <a:cubicBezTo>
                    <a:pt x="2656" y="950"/>
                    <a:pt x="2709" y="972"/>
                    <a:pt x="2748" y="1011"/>
                  </a:cubicBezTo>
                  <a:cubicBezTo>
                    <a:pt x="2787" y="1050"/>
                    <a:pt x="2809" y="1103"/>
                    <a:pt x="2809" y="1158"/>
                  </a:cubicBezTo>
                  <a:cubicBezTo>
                    <a:pt x="2809" y="1612"/>
                    <a:pt x="2809" y="1612"/>
                    <a:pt x="2809" y="1612"/>
                  </a:cubicBezTo>
                  <a:cubicBezTo>
                    <a:pt x="2809" y="1668"/>
                    <a:pt x="2786" y="1721"/>
                    <a:pt x="2746" y="1760"/>
                  </a:cubicBezTo>
                  <a:cubicBezTo>
                    <a:pt x="2706" y="1799"/>
                    <a:pt x="2652" y="1821"/>
                    <a:pt x="2596" y="1820"/>
                  </a:cubicBezTo>
                  <a:cubicBezTo>
                    <a:pt x="2581" y="1820"/>
                    <a:pt x="2581" y="1820"/>
                    <a:pt x="2581" y="1820"/>
                  </a:cubicBezTo>
                  <a:cubicBezTo>
                    <a:pt x="2513" y="1822"/>
                    <a:pt x="2449" y="1851"/>
                    <a:pt x="2403" y="1901"/>
                  </a:cubicBezTo>
                  <a:cubicBezTo>
                    <a:pt x="2356" y="1951"/>
                    <a:pt x="2332" y="2018"/>
                    <a:pt x="2335" y="2086"/>
                  </a:cubicBezTo>
                  <a:cubicBezTo>
                    <a:pt x="2336" y="2122"/>
                    <a:pt x="2346" y="2157"/>
                    <a:pt x="2363" y="2188"/>
                  </a:cubicBezTo>
                  <a:cubicBezTo>
                    <a:pt x="2363" y="2202"/>
                    <a:pt x="2363" y="2202"/>
                    <a:pt x="2363" y="2202"/>
                  </a:cubicBezTo>
                  <a:cubicBezTo>
                    <a:pt x="2391" y="2250"/>
                    <a:pt x="2399" y="2307"/>
                    <a:pt x="2384" y="2360"/>
                  </a:cubicBezTo>
                  <a:cubicBezTo>
                    <a:pt x="2370" y="2414"/>
                    <a:pt x="2335" y="2459"/>
                    <a:pt x="2287" y="2486"/>
                  </a:cubicBezTo>
                  <a:cubicBezTo>
                    <a:pt x="1894" y="2714"/>
                    <a:pt x="1894" y="2714"/>
                    <a:pt x="1894" y="2714"/>
                  </a:cubicBezTo>
                  <a:cubicBezTo>
                    <a:pt x="1798" y="2758"/>
                    <a:pt x="1686" y="2725"/>
                    <a:pt x="1629" y="2636"/>
                  </a:cubicBezTo>
                  <a:cubicBezTo>
                    <a:pt x="1629" y="2626"/>
                    <a:pt x="1629" y="2626"/>
                    <a:pt x="1629" y="2626"/>
                  </a:cubicBezTo>
                  <a:cubicBezTo>
                    <a:pt x="1583" y="2553"/>
                    <a:pt x="1503" y="2509"/>
                    <a:pt x="1417" y="2509"/>
                  </a:cubicBezTo>
                  <a:cubicBezTo>
                    <a:pt x="1331" y="2509"/>
                    <a:pt x="1250" y="2553"/>
                    <a:pt x="1204" y="2626"/>
                  </a:cubicBezTo>
                  <a:cubicBezTo>
                    <a:pt x="1204" y="2640"/>
                    <a:pt x="1204" y="2640"/>
                    <a:pt x="1204" y="2640"/>
                  </a:cubicBezTo>
                  <a:cubicBezTo>
                    <a:pt x="1168" y="2703"/>
                    <a:pt x="1101" y="2743"/>
                    <a:pt x="1028" y="2744"/>
                  </a:cubicBezTo>
                  <a:lnTo>
                    <a:pt x="1003" y="2742"/>
                  </a:lnTo>
                  <a:close/>
                  <a:moveTo>
                    <a:pt x="589" y="1860"/>
                  </a:moveTo>
                  <a:cubicBezTo>
                    <a:pt x="664" y="1992"/>
                    <a:pt x="664" y="2154"/>
                    <a:pt x="589" y="2285"/>
                  </a:cubicBezTo>
                  <a:cubicBezTo>
                    <a:pt x="589" y="2298"/>
                    <a:pt x="589" y="2298"/>
                    <a:pt x="589" y="2298"/>
                  </a:cubicBezTo>
                  <a:cubicBezTo>
                    <a:pt x="582" y="2311"/>
                    <a:pt x="586" y="2327"/>
                    <a:pt x="599" y="2335"/>
                  </a:cubicBezTo>
                  <a:cubicBezTo>
                    <a:pt x="992" y="2560"/>
                    <a:pt x="992" y="2560"/>
                    <a:pt x="992" y="2560"/>
                  </a:cubicBezTo>
                  <a:cubicBezTo>
                    <a:pt x="998" y="2564"/>
                    <a:pt x="1006" y="2564"/>
                    <a:pt x="1012" y="2560"/>
                  </a:cubicBezTo>
                  <a:cubicBezTo>
                    <a:pt x="1018" y="2559"/>
                    <a:pt x="1024" y="2555"/>
                    <a:pt x="1028" y="2550"/>
                  </a:cubicBezTo>
                  <a:cubicBezTo>
                    <a:pt x="1028" y="2534"/>
                    <a:pt x="1028" y="2534"/>
                    <a:pt x="1028" y="2534"/>
                  </a:cubicBezTo>
                  <a:cubicBezTo>
                    <a:pt x="1108" y="2406"/>
                    <a:pt x="1249" y="2328"/>
                    <a:pt x="1400" y="2328"/>
                  </a:cubicBezTo>
                  <a:cubicBezTo>
                    <a:pt x="1551" y="2328"/>
                    <a:pt x="1692" y="2406"/>
                    <a:pt x="1772" y="2534"/>
                  </a:cubicBezTo>
                  <a:cubicBezTo>
                    <a:pt x="1772" y="2546"/>
                    <a:pt x="1772" y="2546"/>
                    <a:pt x="1772" y="2546"/>
                  </a:cubicBezTo>
                  <a:cubicBezTo>
                    <a:pt x="1775" y="2553"/>
                    <a:pt x="1780" y="2558"/>
                    <a:pt x="1787" y="2561"/>
                  </a:cubicBezTo>
                  <a:cubicBezTo>
                    <a:pt x="1794" y="2563"/>
                    <a:pt x="1801" y="2562"/>
                    <a:pt x="1807" y="2559"/>
                  </a:cubicBezTo>
                  <a:cubicBezTo>
                    <a:pt x="2199" y="2331"/>
                    <a:pt x="2199" y="2331"/>
                    <a:pt x="2199" y="2331"/>
                  </a:cubicBezTo>
                  <a:cubicBezTo>
                    <a:pt x="2211" y="2324"/>
                    <a:pt x="2216" y="2309"/>
                    <a:pt x="2209" y="2296"/>
                  </a:cubicBezTo>
                  <a:cubicBezTo>
                    <a:pt x="2209" y="2282"/>
                    <a:pt x="2209" y="2282"/>
                    <a:pt x="2209" y="2282"/>
                  </a:cubicBezTo>
                  <a:cubicBezTo>
                    <a:pt x="2154" y="2180"/>
                    <a:pt x="2142" y="2061"/>
                    <a:pt x="2175" y="1950"/>
                  </a:cubicBezTo>
                  <a:cubicBezTo>
                    <a:pt x="2208" y="1839"/>
                    <a:pt x="2284" y="1746"/>
                    <a:pt x="2386" y="1691"/>
                  </a:cubicBezTo>
                  <a:cubicBezTo>
                    <a:pt x="2446" y="1660"/>
                    <a:pt x="2512" y="1641"/>
                    <a:pt x="2580" y="1638"/>
                  </a:cubicBezTo>
                  <a:cubicBezTo>
                    <a:pt x="2594" y="1638"/>
                    <a:pt x="2594" y="1638"/>
                    <a:pt x="2594" y="1638"/>
                  </a:cubicBezTo>
                  <a:cubicBezTo>
                    <a:pt x="2601" y="1639"/>
                    <a:pt x="2608" y="1637"/>
                    <a:pt x="2614" y="1633"/>
                  </a:cubicBezTo>
                  <a:cubicBezTo>
                    <a:pt x="2619" y="1629"/>
                    <a:pt x="2623" y="1622"/>
                    <a:pt x="2624" y="1615"/>
                  </a:cubicBezTo>
                  <a:cubicBezTo>
                    <a:pt x="2624" y="1157"/>
                    <a:pt x="2624" y="1157"/>
                    <a:pt x="2624" y="1157"/>
                  </a:cubicBezTo>
                  <a:cubicBezTo>
                    <a:pt x="2623" y="1143"/>
                    <a:pt x="2611" y="1132"/>
                    <a:pt x="2597" y="1132"/>
                  </a:cubicBezTo>
                  <a:cubicBezTo>
                    <a:pt x="2581" y="1132"/>
                    <a:pt x="2581" y="1132"/>
                    <a:pt x="2581" y="1132"/>
                  </a:cubicBezTo>
                  <a:cubicBezTo>
                    <a:pt x="2430" y="1129"/>
                    <a:pt x="2292" y="1046"/>
                    <a:pt x="2216" y="915"/>
                  </a:cubicBezTo>
                  <a:cubicBezTo>
                    <a:pt x="2140" y="783"/>
                    <a:pt x="2140" y="621"/>
                    <a:pt x="2216" y="490"/>
                  </a:cubicBezTo>
                  <a:cubicBezTo>
                    <a:pt x="2216" y="476"/>
                    <a:pt x="2216" y="476"/>
                    <a:pt x="2216" y="476"/>
                  </a:cubicBezTo>
                  <a:cubicBezTo>
                    <a:pt x="2219" y="470"/>
                    <a:pt x="2219" y="463"/>
                    <a:pt x="2216" y="456"/>
                  </a:cubicBezTo>
                  <a:cubicBezTo>
                    <a:pt x="2214" y="450"/>
                    <a:pt x="2210" y="444"/>
                    <a:pt x="2204" y="441"/>
                  </a:cubicBezTo>
                  <a:cubicBezTo>
                    <a:pt x="1809" y="211"/>
                    <a:pt x="1809" y="211"/>
                    <a:pt x="1809" y="211"/>
                  </a:cubicBezTo>
                  <a:cubicBezTo>
                    <a:pt x="1797" y="205"/>
                    <a:pt x="1782" y="209"/>
                    <a:pt x="1774" y="220"/>
                  </a:cubicBezTo>
                  <a:cubicBezTo>
                    <a:pt x="1775" y="232"/>
                    <a:pt x="1775" y="232"/>
                    <a:pt x="1775" y="232"/>
                  </a:cubicBezTo>
                  <a:cubicBezTo>
                    <a:pt x="1697" y="361"/>
                    <a:pt x="1557" y="439"/>
                    <a:pt x="1406" y="439"/>
                  </a:cubicBezTo>
                  <a:cubicBezTo>
                    <a:pt x="1255" y="439"/>
                    <a:pt x="1115" y="361"/>
                    <a:pt x="1037" y="232"/>
                  </a:cubicBezTo>
                  <a:cubicBezTo>
                    <a:pt x="1029" y="232"/>
                    <a:pt x="1029" y="232"/>
                    <a:pt x="1029" y="232"/>
                  </a:cubicBezTo>
                  <a:cubicBezTo>
                    <a:pt x="1023" y="219"/>
                    <a:pt x="1008" y="213"/>
                    <a:pt x="994" y="218"/>
                  </a:cubicBezTo>
                  <a:cubicBezTo>
                    <a:pt x="599" y="439"/>
                    <a:pt x="599" y="439"/>
                    <a:pt x="599" y="439"/>
                  </a:cubicBezTo>
                  <a:cubicBezTo>
                    <a:pt x="590" y="449"/>
                    <a:pt x="590" y="464"/>
                    <a:pt x="599" y="474"/>
                  </a:cubicBezTo>
                  <a:cubicBezTo>
                    <a:pt x="599" y="488"/>
                    <a:pt x="599" y="488"/>
                    <a:pt x="599" y="488"/>
                  </a:cubicBezTo>
                  <a:cubicBezTo>
                    <a:pt x="675" y="620"/>
                    <a:pt x="675" y="782"/>
                    <a:pt x="599" y="913"/>
                  </a:cubicBezTo>
                  <a:cubicBezTo>
                    <a:pt x="525" y="1048"/>
                    <a:pt x="383" y="1132"/>
                    <a:pt x="229" y="1134"/>
                  </a:cubicBezTo>
                  <a:cubicBezTo>
                    <a:pt x="218" y="1134"/>
                    <a:pt x="218" y="1134"/>
                    <a:pt x="218" y="1134"/>
                  </a:cubicBezTo>
                  <a:cubicBezTo>
                    <a:pt x="211" y="1133"/>
                    <a:pt x="204" y="1135"/>
                    <a:pt x="198" y="1139"/>
                  </a:cubicBezTo>
                  <a:cubicBezTo>
                    <a:pt x="193" y="1143"/>
                    <a:pt x="189" y="1150"/>
                    <a:pt x="188" y="1157"/>
                  </a:cubicBezTo>
                  <a:cubicBezTo>
                    <a:pt x="188" y="1612"/>
                    <a:pt x="188" y="1612"/>
                    <a:pt x="188" y="1612"/>
                  </a:cubicBezTo>
                  <a:cubicBezTo>
                    <a:pt x="189" y="1626"/>
                    <a:pt x="201" y="1636"/>
                    <a:pt x="215" y="1636"/>
                  </a:cubicBezTo>
                  <a:cubicBezTo>
                    <a:pt x="218" y="1636"/>
                    <a:pt x="218" y="1636"/>
                    <a:pt x="218" y="1636"/>
                  </a:cubicBezTo>
                  <a:cubicBezTo>
                    <a:pt x="372" y="1638"/>
                    <a:pt x="513" y="1721"/>
                    <a:pt x="589" y="1855"/>
                  </a:cubicBezTo>
                  <a:lnTo>
                    <a:pt x="589" y="1860"/>
                  </a:lnTo>
                  <a:close/>
                  <a:moveTo>
                    <a:pt x="589" y="1860"/>
                  </a:moveTo>
                  <a:cubicBezTo>
                    <a:pt x="589" y="1860"/>
                    <a:pt x="589" y="1860"/>
                    <a:pt x="589" y="18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4845847" y="2944196"/>
            <a:ext cx="660400" cy="66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8"/>
          <p:cNvSpPr>
            <a:spLocks noEditPoints="1"/>
          </p:cNvSpPr>
          <p:nvPr/>
        </p:nvSpPr>
        <p:spPr bwMode="auto">
          <a:xfrm>
            <a:off x="5039522" y="3138665"/>
            <a:ext cx="273050" cy="271462"/>
          </a:xfrm>
          <a:custGeom>
            <a:avLst/>
            <a:gdLst>
              <a:gd name="T0" fmla="*/ 1672 w 3344"/>
              <a:gd name="T1" fmla="*/ 2583 h 3301"/>
              <a:gd name="T2" fmla="*/ 763 w 3344"/>
              <a:gd name="T3" fmla="*/ 1673 h 3301"/>
              <a:gd name="T4" fmla="*/ 1671 w 3344"/>
              <a:gd name="T5" fmla="*/ 764 h 3301"/>
              <a:gd name="T6" fmla="*/ 2581 w 3344"/>
              <a:gd name="T7" fmla="*/ 1673 h 3301"/>
              <a:gd name="T8" fmla="*/ 324 w 3344"/>
              <a:gd name="T9" fmla="*/ 3022 h 3301"/>
              <a:gd name="T10" fmla="*/ 639 w 3344"/>
              <a:gd name="T11" fmla="*/ 1845 h 3301"/>
              <a:gd name="T12" fmla="*/ 1500 w 3344"/>
              <a:gd name="T13" fmla="*/ 2707 h 3301"/>
              <a:gd name="T14" fmla="*/ 3162 w 3344"/>
              <a:gd name="T15" fmla="*/ 2244 h 3301"/>
              <a:gd name="T16" fmla="*/ 3071 w 3344"/>
              <a:gd name="T17" fmla="*/ 1291 h 3301"/>
              <a:gd name="T18" fmla="*/ 2952 w 3344"/>
              <a:gd name="T19" fmla="*/ 1145 h 3301"/>
              <a:gd name="T20" fmla="*/ 2705 w 3344"/>
              <a:gd name="T21" fmla="*/ 1501 h 3301"/>
              <a:gd name="T22" fmla="*/ 1844 w 3344"/>
              <a:gd name="T23" fmla="*/ 639 h 3301"/>
              <a:gd name="T24" fmla="*/ 3020 w 3344"/>
              <a:gd name="T25" fmla="*/ 324 h 3301"/>
              <a:gd name="T26" fmla="*/ 3201 w 3344"/>
              <a:gd name="T27" fmla="*/ 628 h 3301"/>
              <a:gd name="T28" fmla="*/ 3298 w 3344"/>
              <a:gd name="T29" fmla="*/ 523 h 3301"/>
              <a:gd name="T30" fmla="*/ 2242 w 3344"/>
              <a:gd name="T31" fmla="*/ 181 h 3301"/>
              <a:gd name="T32" fmla="*/ 564 w 3344"/>
              <a:gd name="T33" fmla="*/ 45 h 3301"/>
              <a:gd name="T34" fmla="*/ 461 w 3344"/>
              <a:gd name="T35" fmla="*/ 145 h 3301"/>
              <a:gd name="T36" fmla="*/ 1499 w 3344"/>
              <a:gd name="T37" fmla="*/ 639 h 3301"/>
              <a:gd name="T38" fmla="*/ 638 w 3344"/>
              <a:gd name="T39" fmla="*/ 1501 h 3301"/>
              <a:gd name="T40" fmla="*/ 141 w 3344"/>
              <a:gd name="T41" fmla="*/ 575 h 3301"/>
              <a:gd name="T42" fmla="*/ 511 w 3344"/>
              <a:gd name="T43" fmla="*/ 1673 h 3301"/>
              <a:gd name="T44" fmla="*/ 180 w 3344"/>
              <a:gd name="T45" fmla="*/ 3166 h 3301"/>
              <a:gd name="T46" fmla="*/ 1102 w 3344"/>
              <a:gd name="T47" fmla="*/ 3165 h 3301"/>
              <a:gd name="T48" fmla="*/ 2705 w 3344"/>
              <a:gd name="T49" fmla="*/ 1845 h 3301"/>
              <a:gd name="T50" fmla="*/ 2319 w 3344"/>
              <a:gd name="T51" fmla="*/ 2976 h 3301"/>
              <a:gd name="T52" fmla="*/ 2185 w 3344"/>
              <a:gd name="T53" fmla="*/ 3029 h 3301"/>
              <a:gd name="T54" fmla="*/ 2792 w 3344"/>
              <a:gd name="T55" fmla="*/ 3301 h 3301"/>
              <a:gd name="T56" fmla="*/ 3162 w 3344"/>
              <a:gd name="T57" fmla="*/ 2244 h 3301"/>
              <a:gd name="T58" fmla="*/ 2086 w 3344"/>
              <a:gd name="T59" fmla="*/ 1672 h 3301"/>
              <a:gd name="T60" fmla="*/ 1272 w 3344"/>
              <a:gd name="T61" fmla="*/ 1672 h 3301"/>
              <a:gd name="T62" fmla="*/ 1679 w 3344"/>
              <a:gd name="T63" fmla="*/ 1875 h 3301"/>
              <a:gd name="T64" fmla="*/ 1679 w 3344"/>
              <a:gd name="T65" fmla="*/ 1468 h 3301"/>
              <a:gd name="T66" fmla="*/ 1679 w 3344"/>
              <a:gd name="T67" fmla="*/ 1875 h 3301"/>
              <a:gd name="T68" fmla="*/ 42 w 3344"/>
              <a:gd name="T69" fmla="*/ 287 h 3301"/>
              <a:gd name="T70" fmla="*/ 174 w 3344"/>
              <a:gd name="T71" fmla="*/ 155 h 3301"/>
              <a:gd name="T72" fmla="*/ 268 w 3344"/>
              <a:gd name="T73" fmla="*/ 381 h 3301"/>
              <a:gd name="T74" fmla="*/ 2991 w 3344"/>
              <a:gd name="T75" fmla="*/ 919 h 3301"/>
              <a:gd name="T76" fmla="*/ 3123 w 3344"/>
              <a:gd name="T77" fmla="*/ 786 h 3301"/>
              <a:gd name="T78" fmla="*/ 3217 w 3344"/>
              <a:gd name="T79" fmla="*/ 1012 h 3301"/>
              <a:gd name="T80" fmla="*/ 3030 w 3344"/>
              <a:gd name="T81" fmla="*/ 1012 h 3301"/>
              <a:gd name="T82" fmla="*/ 1964 w 3344"/>
              <a:gd name="T83" fmla="*/ 2781 h 3301"/>
              <a:gd name="T84" fmla="*/ 2096 w 3344"/>
              <a:gd name="T85" fmla="*/ 2913 h 3301"/>
              <a:gd name="T86" fmla="*/ 1964 w 3344"/>
              <a:gd name="T87" fmla="*/ 3046 h 3301"/>
              <a:gd name="T88" fmla="*/ 1870 w 3344"/>
              <a:gd name="T89" fmla="*/ 2820 h 3301"/>
              <a:gd name="T90" fmla="*/ 1964 w 3344"/>
              <a:gd name="T91" fmla="*/ 278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344" h="3301">
                <a:moveTo>
                  <a:pt x="2156" y="2158"/>
                </a:moveTo>
                <a:cubicBezTo>
                  <a:pt x="1994" y="2321"/>
                  <a:pt x="1831" y="2462"/>
                  <a:pt x="1672" y="2583"/>
                </a:cubicBezTo>
                <a:cubicBezTo>
                  <a:pt x="1507" y="2457"/>
                  <a:pt x="1344" y="2314"/>
                  <a:pt x="1188" y="2158"/>
                </a:cubicBezTo>
                <a:cubicBezTo>
                  <a:pt x="1030" y="2000"/>
                  <a:pt x="887" y="1836"/>
                  <a:pt x="763" y="1673"/>
                </a:cubicBezTo>
                <a:cubicBezTo>
                  <a:pt x="887" y="1510"/>
                  <a:pt x="1030" y="1346"/>
                  <a:pt x="1188" y="1188"/>
                </a:cubicBezTo>
                <a:cubicBezTo>
                  <a:pt x="1345" y="1031"/>
                  <a:pt x="1508" y="888"/>
                  <a:pt x="1671" y="764"/>
                </a:cubicBezTo>
                <a:cubicBezTo>
                  <a:pt x="1835" y="888"/>
                  <a:pt x="1999" y="1031"/>
                  <a:pt x="2156" y="1188"/>
                </a:cubicBezTo>
                <a:cubicBezTo>
                  <a:pt x="2319" y="1351"/>
                  <a:pt x="2460" y="1515"/>
                  <a:pt x="2581" y="1673"/>
                </a:cubicBezTo>
                <a:cubicBezTo>
                  <a:pt x="2456" y="1837"/>
                  <a:pt x="2314" y="2000"/>
                  <a:pt x="2156" y="2158"/>
                </a:cubicBezTo>
                <a:moveTo>
                  <a:pt x="324" y="3022"/>
                </a:moveTo>
                <a:cubicBezTo>
                  <a:pt x="209" y="2907"/>
                  <a:pt x="225" y="2653"/>
                  <a:pt x="368" y="2325"/>
                </a:cubicBezTo>
                <a:cubicBezTo>
                  <a:pt x="435" y="2171"/>
                  <a:pt x="527" y="2009"/>
                  <a:pt x="639" y="1845"/>
                </a:cubicBezTo>
                <a:cubicBezTo>
                  <a:pt x="760" y="1999"/>
                  <a:pt x="896" y="2153"/>
                  <a:pt x="1044" y="2302"/>
                </a:cubicBezTo>
                <a:cubicBezTo>
                  <a:pt x="1191" y="2449"/>
                  <a:pt x="1344" y="2585"/>
                  <a:pt x="1500" y="2707"/>
                </a:cubicBezTo>
                <a:cubicBezTo>
                  <a:pt x="955" y="3078"/>
                  <a:pt x="489" y="3188"/>
                  <a:pt x="324" y="3022"/>
                </a:cubicBezTo>
                <a:moveTo>
                  <a:pt x="3162" y="2244"/>
                </a:moveTo>
                <a:cubicBezTo>
                  <a:pt x="3082" y="2060"/>
                  <a:pt x="2970" y="1867"/>
                  <a:pt x="2833" y="1673"/>
                </a:cubicBezTo>
                <a:cubicBezTo>
                  <a:pt x="2924" y="1545"/>
                  <a:pt x="3004" y="1417"/>
                  <a:pt x="3071" y="1291"/>
                </a:cubicBezTo>
                <a:cubicBezTo>
                  <a:pt x="3097" y="1241"/>
                  <a:pt x="3079" y="1179"/>
                  <a:pt x="3029" y="1153"/>
                </a:cubicBezTo>
                <a:cubicBezTo>
                  <a:pt x="3005" y="1140"/>
                  <a:pt x="2977" y="1137"/>
                  <a:pt x="2952" y="1145"/>
                </a:cubicBezTo>
                <a:cubicBezTo>
                  <a:pt x="2926" y="1153"/>
                  <a:pt x="2904" y="1171"/>
                  <a:pt x="2892" y="1195"/>
                </a:cubicBezTo>
                <a:cubicBezTo>
                  <a:pt x="2838" y="1296"/>
                  <a:pt x="2775" y="1398"/>
                  <a:pt x="2705" y="1501"/>
                </a:cubicBezTo>
                <a:cubicBezTo>
                  <a:pt x="2584" y="1346"/>
                  <a:pt x="2448" y="1193"/>
                  <a:pt x="2300" y="1045"/>
                </a:cubicBezTo>
                <a:cubicBezTo>
                  <a:pt x="2151" y="896"/>
                  <a:pt x="1998" y="760"/>
                  <a:pt x="1844" y="639"/>
                </a:cubicBezTo>
                <a:cubicBezTo>
                  <a:pt x="2007" y="527"/>
                  <a:pt x="2169" y="435"/>
                  <a:pt x="2323" y="368"/>
                </a:cubicBezTo>
                <a:cubicBezTo>
                  <a:pt x="2651" y="225"/>
                  <a:pt x="2905" y="209"/>
                  <a:pt x="3020" y="324"/>
                </a:cubicBezTo>
                <a:cubicBezTo>
                  <a:pt x="3066" y="370"/>
                  <a:pt x="3092" y="440"/>
                  <a:pt x="3095" y="531"/>
                </a:cubicBezTo>
                <a:cubicBezTo>
                  <a:pt x="3097" y="587"/>
                  <a:pt x="3145" y="631"/>
                  <a:pt x="3201" y="628"/>
                </a:cubicBezTo>
                <a:cubicBezTo>
                  <a:pt x="3228" y="627"/>
                  <a:pt x="3253" y="616"/>
                  <a:pt x="3271" y="596"/>
                </a:cubicBezTo>
                <a:cubicBezTo>
                  <a:pt x="3290" y="576"/>
                  <a:pt x="3299" y="550"/>
                  <a:pt x="3298" y="523"/>
                </a:cubicBezTo>
                <a:cubicBezTo>
                  <a:pt x="3293" y="379"/>
                  <a:pt x="3248" y="264"/>
                  <a:pt x="3164" y="180"/>
                </a:cubicBezTo>
                <a:cubicBezTo>
                  <a:pt x="2983" y="0"/>
                  <a:pt x="2656" y="0"/>
                  <a:pt x="2242" y="181"/>
                </a:cubicBezTo>
                <a:cubicBezTo>
                  <a:pt x="2058" y="262"/>
                  <a:pt x="1865" y="374"/>
                  <a:pt x="1672" y="511"/>
                </a:cubicBezTo>
                <a:cubicBezTo>
                  <a:pt x="1263" y="222"/>
                  <a:pt x="864" y="49"/>
                  <a:pt x="564" y="45"/>
                </a:cubicBezTo>
                <a:cubicBezTo>
                  <a:pt x="562" y="45"/>
                  <a:pt x="562" y="45"/>
                  <a:pt x="562" y="45"/>
                </a:cubicBezTo>
                <a:cubicBezTo>
                  <a:pt x="507" y="45"/>
                  <a:pt x="462" y="89"/>
                  <a:pt x="461" y="145"/>
                </a:cubicBezTo>
                <a:cubicBezTo>
                  <a:pt x="460" y="201"/>
                  <a:pt x="505" y="247"/>
                  <a:pt x="561" y="248"/>
                </a:cubicBezTo>
                <a:cubicBezTo>
                  <a:pt x="807" y="252"/>
                  <a:pt x="1145" y="398"/>
                  <a:pt x="1499" y="639"/>
                </a:cubicBezTo>
                <a:cubicBezTo>
                  <a:pt x="1345" y="760"/>
                  <a:pt x="1192" y="897"/>
                  <a:pt x="1044" y="1045"/>
                </a:cubicBezTo>
                <a:cubicBezTo>
                  <a:pt x="896" y="1193"/>
                  <a:pt x="760" y="1347"/>
                  <a:pt x="638" y="1501"/>
                </a:cubicBezTo>
                <a:cubicBezTo>
                  <a:pt x="429" y="1195"/>
                  <a:pt x="292" y="900"/>
                  <a:pt x="257" y="660"/>
                </a:cubicBezTo>
                <a:cubicBezTo>
                  <a:pt x="249" y="605"/>
                  <a:pt x="197" y="566"/>
                  <a:pt x="141" y="575"/>
                </a:cubicBezTo>
                <a:cubicBezTo>
                  <a:pt x="86" y="583"/>
                  <a:pt x="47" y="635"/>
                  <a:pt x="56" y="690"/>
                </a:cubicBezTo>
                <a:cubicBezTo>
                  <a:pt x="97" y="972"/>
                  <a:pt x="261" y="1319"/>
                  <a:pt x="511" y="1673"/>
                </a:cubicBezTo>
                <a:cubicBezTo>
                  <a:pt x="374" y="1867"/>
                  <a:pt x="262" y="2060"/>
                  <a:pt x="181" y="2244"/>
                </a:cubicBezTo>
                <a:cubicBezTo>
                  <a:pt x="0" y="2658"/>
                  <a:pt x="0" y="2986"/>
                  <a:pt x="180" y="3166"/>
                </a:cubicBezTo>
                <a:cubicBezTo>
                  <a:pt x="270" y="3256"/>
                  <a:pt x="396" y="3301"/>
                  <a:pt x="552" y="3301"/>
                </a:cubicBezTo>
                <a:cubicBezTo>
                  <a:pt x="708" y="3301"/>
                  <a:pt x="894" y="3256"/>
                  <a:pt x="1102" y="3165"/>
                </a:cubicBezTo>
                <a:cubicBezTo>
                  <a:pt x="1486" y="2997"/>
                  <a:pt x="1912" y="2690"/>
                  <a:pt x="2300" y="2302"/>
                </a:cubicBezTo>
                <a:cubicBezTo>
                  <a:pt x="2448" y="2153"/>
                  <a:pt x="2584" y="2000"/>
                  <a:pt x="2705" y="1845"/>
                </a:cubicBezTo>
                <a:cubicBezTo>
                  <a:pt x="3076" y="2391"/>
                  <a:pt x="3185" y="2857"/>
                  <a:pt x="3020" y="3022"/>
                </a:cubicBezTo>
                <a:cubicBezTo>
                  <a:pt x="2904" y="3138"/>
                  <a:pt x="2648" y="3122"/>
                  <a:pt x="2319" y="2976"/>
                </a:cubicBezTo>
                <a:cubicBezTo>
                  <a:pt x="2294" y="2965"/>
                  <a:pt x="2266" y="2965"/>
                  <a:pt x="2241" y="2975"/>
                </a:cubicBezTo>
                <a:cubicBezTo>
                  <a:pt x="2216" y="2984"/>
                  <a:pt x="2195" y="3004"/>
                  <a:pt x="2185" y="3029"/>
                </a:cubicBezTo>
                <a:cubicBezTo>
                  <a:pt x="2162" y="3080"/>
                  <a:pt x="2185" y="3140"/>
                  <a:pt x="2237" y="3163"/>
                </a:cubicBezTo>
                <a:cubicBezTo>
                  <a:pt x="2447" y="3255"/>
                  <a:pt x="2634" y="3301"/>
                  <a:pt x="2792" y="3301"/>
                </a:cubicBezTo>
                <a:cubicBezTo>
                  <a:pt x="2947" y="3301"/>
                  <a:pt x="3074" y="3256"/>
                  <a:pt x="3164" y="3166"/>
                </a:cubicBezTo>
                <a:cubicBezTo>
                  <a:pt x="3344" y="2986"/>
                  <a:pt x="3343" y="2658"/>
                  <a:pt x="3162" y="2244"/>
                </a:cubicBezTo>
                <a:moveTo>
                  <a:pt x="1679" y="1265"/>
                </a:moveTo>
                <a:cubicBezTo>
                  <a:pt x="1903" y="1265"/>
                  <a:pt x="2086" y="1447"/>
                  <a:pt x="2086" y="1672"/>
                </a:cubicBezTo>
                <a:cubicBezTo>
                  <a:pt x="2086" y="1896"/>
                  <a:pt x="1903" y="2079"/>
                  <a:pt x="1679" y="2079"/>
                </a:cubicBezTo>
                <a:cubicBezTo>
                  <a:pt x="1455" y="2079"/>
                  <a:pt x="1272" y="1896"/>
                  <a:pt x="1272" y="1672"/>
                </a:cubicBezTo>
                <a:cubicBezTo>
                  <a:pt x="1272" y="1447"/>
                  <a:pt x="1455" y="1265"/>
                  <a:pt x="1679" y="1265"/>
                </a:cubicBezTo>
                <a:close/>
                <a:moveTo>
                  <a:pt x="1679" y="1875"/>
                </a:moveTo>
                <a:cubicBezTo>
                  <a:pt x="1791" y="1875"/>
                  <a:pt x="1883" y="1784"/>
                  <a:pt x="1883" y="1672"/>
                </a:cubicBezTo>
                <a:cubicBezTo>
                  <a:pt x="1883" y="1559"/>
                  <a:pt x="1791" y="1468"/>
                  <a:pt x="1679" y="1468"/>
                </a:cubicBezTo>
                <a:cubicBezTo>
                  <a:pt x="1567" y="1468"/>
                  <a:pt x="1476" y="1559"/>
                  <a:pt x="1476" y="1672"/>
                </a:cubicBezTo>
                <a:cubicBezTo>
                  <a:pt x="1476" y="1784"/>
                  <a:pt x="1567" y="1875"/>
                  <a:pt x="1679" y="1875"/>
                </a:cubicBezTo>
                <a:close/>
                <a:moveTo>
                  <a:pt x="174" y="420"/>
                </a:moveTo>
                <a:cubicBezTo>
                  <a:pt x="101" y="420"/>
                  <a:pt x="42" y="361"/>
                  <a:pt x="42" y="287"/>
                </a:cubicBezTo>
                <a:cubicBezTo>
                  <a:pt x="42" y="252"/>
                  <a:pt x="56" y="219"/>
                  <a:pt x="81" y="194"/>
                </a:cubicBezTo>
                <a:cubicBezTo>
                  <a:pt x="105" y="169"/>
                  <a:pt x="139" y="155"/>
                  <a:pt x="174" y="155"/>
                </a:cubicBezTo>
                <a:cubicBezTo>
                  <a:pt x="247" y="155"/>
                  <a:pt x="306" y="214"/>
                  <a:pt x="306" y="287"/>
                </a:cubicBezTo>
                <a:cubicBezTo>
                  <a:pt x="306" y="323"/>
                  <a:pt x="292" y="356"/>
                  <a:pt x="268" y="381"/>
                </a:cubicBezTo>
                <a:cubicBezTo>
                  <a:pt x="243" y="406"/>
                  <a:pt x="209" y="420"/>
                  <a:pt x="174" y="420"/>
                </a:cubicBezTo>
                <a:close/>
                <a:moveTo>
                  <a:pt x="2991" y="919"/>
                </a:moveTo>
                <a:cubicBezTo>
                  <a:pt x="2991" y="883"/>
                  <a:pt x="3005" y="850"/>
                  <a:pt x="3030" y="825"/>
                </a:cubicBezTo>
                <a:cubicBezTo>
                  <a:pt x="3054" y="800"/>
                  <a:pt x="3088" y="786"/>
                  <a:pt x="3123" y="786"/>
                </a:cubicBezTo>
                <a:cubicBezTo>
                  <a:pt x="3196" y="786"/>
                  <a:pt x="3255" y="845"/>
                  <a:pt x="3255" y="918"/>
                </a:cubicBezTo>
                <a:cubicBezTo>
                  <a:pt x="3255" y="954"/>
                  <a:pt x="3241" y="987"/>
                  <a:pt x="3217" y="1012"/>
                </a:cubicBezTo>
                <a:cubicBezTo>
                  <a:pt x="3192" y="1037"/>
                  <a:pt x="3158" y="1051"/>
                  <a:pt x="3123" y="1051"/>
                </a:cubicBezTo>
                <a:cubicBezTo>
                  <a:pt x="3088" y="1051"/>
                  <a:pt x="3054" y="1037"/>
                  <a:pt x="3030" y="1012"/>
                </a:cubicBezTo>
                <a:cubicBezTo>
                  <a:pt x="3005" y="987"/>
                  <a:pt x="2991" y="954"/>
                  <a:pt x="2991" y="919"/>
                </a:cubicBezTo>
                <a:close/>
                <a:moveTo>
                  <a:pt x="1964" y="2781"/>
                </a:moveTo>
                <a:cubicBezTo>
                  <a:pt x="1999" y="2781"/>
                  <a:pt x="2033" y="2795"/>
                  <a:pt x="2057" y="2820"/>
                </a:cubicBezTo>
                <a:cubicBezTo>
                  <a:pt x="2082" y="2845"/>
                  <a:pt x="2096" y="2878"/>
                  <a:pt x="2096" y="2913"/>
                </a:cubicBezTo>
                <a:cubicBezTo>
                  <a:pt x="2096" y="2948"/>
                  <a:pt x="2082" y="2982"/>
                  <a:pt x="2057" y="3007"/>
                </a:cubicBezTo>
                <a:cubicBezTo>
                  <a:pt x="2033" y="3032"/>
                  <a:pt x="1999" y="3046"/>
                  <a:pt x="1964" y="3046"/>
                </a:cubicBezTo>
                <a:cubicBezTo>
                  <a:pt x="1891" y="3046"/>
                  <a:pt x="1832" y="2986"/>
                  <a:pt x="1832" y="2913"/>
                </a:cubicBezTo>
                <a:cubicBezTo>
                  <a:pt x="1832" y="2878"/>
                  <a:pt x="1846" y="2845"/>
                  <a:pt x="1870" y="2820"/>
                </a:cubicBezTo>
                <a:cubicBezTo>
                  <a:pt x="1895" y="2795"/>
                  <a:pt x="1929" y="2781"/>
                  <a:pt x="1964" y="2781"/>
                </a:cubicBezTo>
                <a:close/>
                <a:moveTo>
                  <a:pt x="1964" y="2781"/>
                </a:moveTo>
                <a:cubicBezTo>
                  <a:pt x="1964" y="2781"/>
                  <a:pt x="1964" y="2781"/>
                  <a:pt x="1964" y="278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586343" y="2944196"/>
            <a:ext cx="660400" cy="66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22"/>
          <p:cNvSpPr>
            <a:spLocks noEditPoints="1"/>
          </p:cNvSpPr>
          <p:nvPr/>
        </p:nvSpPr>
        <p:spPr bwMode="auto">
          <a:xfrm>
            <a:off x="9784261" y="3139762"/>
            <a:ext cx="264564" cy="281877"/>
          </a:xfrm>
          <a:custGeom>
            <a:avLst/>
            <a:gdLst>
              <a:gd name="T0" fmla="*/ 369 w 2099"/>
              <a:gd name="T1" fmla="*/ 1081 h 2236"/>
              <a:gd name="T2" fmla="*/ 307 w 2099"/>
              <a:gd name="T3" fmla="*/ 0 h 2236"/>
              <a:gd name="T4" fmla="*/ 245 w 2099"/>
              <a:gd name="T5" fmla="*/ 1081 h 2236"/>
              <a:gd name="T6" fmla="*/ 302 w 2099"/>
              <a:gd name="T7" fmla="*/ 1292 h 2236"/>
              <a:gd name="T8" fmla="*/ 245 w 2099"/>
              <a:gd name="T9" fmla="*/ 1892 h 2236"/>
              <a:gd name="T10" fmla="*/ 307 w 2099"/>
              <a:gd name="T11" fmla="*/ 2236 h 2236"/>
              <a:gd name="T12" fmla="*/ 369 w 2099"/>
              <a:gd name="T13" fmla="*/ 1890 h 2236"/>
              <a:gd name="T14" fmla="*/ 302 w 2099"/>
              <a:gd name="T15" fmla="*/ 1292 h 2236"/>
              <a:gd name="T16" fmla="*/ 141 w 2099"/>
              <a:gd name="T17" fmla="*/ 1595 h 2236"/>
              <a:gd name="T18" fmla="*/ 464 w 2099"/>
              <a:gd name="T19" fmla="*/ 1595 h 2236"/>
              <a:gd name="T20" fmla="*/ 1051 w 2099"/>
              <a:gd name="T21" fmla="*/ 1104 h 2236"/>
              <a:gd name="T22" fmla="*/ 989 w 2099"/>
              <a:gd name="T23" fmla="*/ 2173 h 2236"/>
              <a:gd name="T24" fmla="*/ 1113 w 2099"/>
              <a:gd name="T25" fmla="*/ 2173 h 2236"/>
              <a:gd name="T26" fmla="*/ 1051 w 2099"/>
              <a:gd name="T27" fmla="*/ 1104 h 2236"/>
              <a:gd name="T28" fmla="*/ 1113 w 2099"/>
              <a:gd name="T29" fmla="*/ 62 h 2236"/>
              <a:gd name="T30" fmla="*/ 989 w 2099"/>
              <a:gd name="T31" fmla="*/ 62 h 2236"/>
              <a:gd name="T32" fmla="*/ 747 w 2099"/>
              <a:gd name="T33" fmla="*/ 648 h 2236"/>
              <a:gd name="T34" fmla="*/ 1352 w 2099"/>
              <a:gd name="T35" fmla="*/ 648 h 2236"/>
              <a:gd name="T36" fmla="*/ 1049 w 2099"/>
              <a:gd name="T37" fmla="*/ 810 h 2236"/>
              <a:gd name="T38" fmla="*/ 1049 w 2099"/>
              <a:gd name="T39" fmla="*/ 487 h 2236"/>
              <a:gd name="T40" fmla="*/ 1049 w 2099"/>
              <a:gd name="T41" fmla="*/ 810 h 2236"/>
              <a:gd name="T42" fmla="*/ 1858 w 2099"/>
              <a:gd name="T43" fmla="*/ 1081 h 2236"/>
              <a:gd name="T44" fmla="*/ 1796 w 2099"/>
              <a:gd name="T45" fmla="*/ 0 h 2236"/>
              <a:gd name="T46" fmla="*/ 1734 w 2099"/>
              <a:gd name="T47" fmla="*/ 1081 h 2236"/>
              <a:gd name="T48" fmla="*/ 1796 w 2099"/>
              <a:gd name="T49" fmla="*/ 1319 h 2236"/>
              <a:gd name="T50" fmla="*/ 1734 w 2099"/>
              <a:gd name="T51" fmla="*/ 1917 h 2236"/>
              <a:gd name="T52" fmla="*/ 1796 w 2099"/>
              <a:gd name="T53" fmla="*/ 2236 h 2236"/>
              <a:gd name="T54" fmla="*/ 1858 w 2099"/>
              <a:gd name="T55" fmla="*/ 1917 h 2236"/>
              <a:gd name="T56" fmla="*/ 1796 w 2099"/>
              <a:gd name="T57" fmla="*/ 1319 h 2236"/>
              <a:gd name="T58" fmla="*/ 1635 w 2099"/>
              <a:gd name="T59" fmla="*/ 1621 h 2236"/>
              <a:gd name="T60" fmla="*/ 1958 w 2099"/>
              <a:gd name="T61" fmla="*/ 1621 h 2236"/>
              <a:gd name="T62" fmla="*/ 1796 w 2099"/>
              <a:gd name="T63" fmla="*/ 1783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99" h="2236">
                <a:moveTo>
                  <a:pt x="307" y="1143"/>
                </a:moveTo>
                <a:cubicBezTo>
                  <a:pt x="341" y="1143"/>
                  <a:pt x="369" y="1115"/>
                  <a:pt x="369" y="1081"/>
                </a:cubicBezTo>
                <a:cubicBezTo>
                  <a:pt x="369" y="62"/>
                  <a:pt x="369" y="62"/>
                  <a:pt x="369" y="62"/>
                </a:cubicBezTo>
                <a:cubicBezTo>
                  <a:pt x="369" y="28"/>
                  <a:pt x="341" y="0"/>
                  <a:pt x="307" y="0"/>
                </a:cubicBezTo>
                <a:cubicBezTo>
                  <a:pt x="273" y="0"/>
                  <a:pt x="245" y="28"/>
                  <a:pt x="245" y="62"/>
                </a:cubicBezTo>
                <a:cubicBezTo>
                  <a:pt x="245" y="1081"/>
                  <a:pt x="245" y="1081"/>
                  <a:pt x="245" y="1081"/>
                </a:cubicBezTo>
                <a:cubicBezTo>
                  <a:pt x="245" y="1115"/>
                  <a:pt x="273" y="1143"/>
                  <a:pt x="307" y="1143"/>
                </a:cubicBezTo>
                <a:close/>
                <a:moveTo>
                  <a:pt x="302" y="1292"/>
                </a:moveTo>
                <a:cubicBezTo>
                  <a:pt x="136" y="1292"/>
                  <a:pt x="0" y="1428"/>
                  <a:pt x="0" y="1595"/>
                </a:cubicBezTo>
                <a:cubicBezTo>
                  <a:pt x="0" y="1742"/>
                  <a:pt x="106" y="1864"/>
                  <a:pt x="245" y="1892"/>
                </a:cubicBezTo>
                <a:cubicBezTo>
                  <a:pt x="245" y="2173"/>
                  <a:pt x="245" y="2173"/>
                  <a:pt x="245" y="2173"/>
                </a:cubicBezTo>
                <a:cubicBezTo>
                  <a:pt x="245" y="2208"/>
                  <a:pt x="273" y="2236"/>
                  <a:pt x="307" y="2236"/>
                </a:cubicBezTo>
                <a:cubicBezTo>
                  <a:pt x="341" y="2236"/>
                  <a:pt x="369" y="2208"/>
                  <a:pt x="369" y="2173"/>
                </a:cubicBezTo>
                <a:cubicBezTo>
                  <a:pt x="369" y="1890"/>
                  <a:pt x="369" y="1890"/>
                  <a:pt x="369" y="1890"/>
                </a:cubicBezTo>
                <a:cubicBezTo>
                  <a:pt x="504" y="1860"/>
                  <a:pt x="605" y="1739"/>
                  <a:pt x="605" y="1595"/>
                </a:cubicBezTo>
                <a:cubicBezTo>
                  <a:pt x="605" y="1428"/>
                  <a:pt x="469" y="1292"/>
                  <a:pt x="302" y="1292"/>
                </a:cubicBezTo>
                <a:close/>
                <a:moveTo>
                  <a:pt x="302" y="1756"/>
                </a:moveTo>
                <a:cubicBezTo>
                  <a:pt x="213" y="1756"/>
                  <a:pt x="141" y="1684"/>
                  <a:pt x="141" y="1595"/>
                </a:cubicBezTo>
                <a:cubicBezTo>
                  <a:pt x="141" y="1506"/>
                  <a:pt x="213" y="1433"/>
                  <a:pt x="302" y="1433"/>
                </a:cubicBezTo>
                <a:cubicBezTo>
                  <a:pt x="391" y="1433"/>
                  <a:pt x="464" y="1506"/>
                  <a:pt x="464" y="1595"/>
                </a:cubicBezTo>
                <a:cubicBezTo>
                  <a:pt x="464" y="1684"/>
                  <a:pt x="392" y="1756"/>
                  <a:pt x="302" y="1756"/>
                </a:cubicBezTo>
                <a:close/>
                <a:moveTo>
                  <a:pt x="1051" y="1104"/>
                </a:moveTo>
                <a:cubicBezTo>
                  <a:pt x="1017" y="1104"/>
                  <a:pt x="989" y="1132"/>
                  <a:pt x="989" y="1166"/>
                </a:cubicBezTo>
                <a:cubicBezTo>
                  <a:pt x="989" y="2173"/>
                  <a:pt x="989" y="2173"/>
                  <a:pt x="989" y="2173"/>
                </a:cubicBezTo>
                <a:cubicBezTo>
                  <a:pt x="989" y="2208"/>
                  <a:pt x="1017" y="2236"/>
                  <a:pt x="1051" y="2236"/>
                </a:cubicBezTo>
                <a:cubicBezTo>
                  <a:pt x="1085" y="2236"/>
                  <a:pt x="1113" y="2208"/>
                  <a:pt x="1113" y="2173"/>
                </a:cubicBezTo>
                <a:cubicBezTo>
                  <a:pt x="1113" y="1166"/>
                  <a:pt x="1113" y="1166"/>
                  <a:pt x="1113" y="1166"/>
                </a:cubicBezTo>
                <a:cubicBezTo>
                  <a:pt x="1113" y="1132"/>
                  <a:pt x="1085" y="1104"/>
                  <a:pt x="1051" y="1104"/>
                </a:cubicBezTo>
                <a:close/>
                <a:moveTo>
                  <a:pt x="1113" y="353"/>
                </a:moveTo>
                <a:cubicBezTo>
                  <a:pt x="1113" y="62"/>
                  <a:pt x="1113" y="62"/>
                  <a:pt x="1113" y="62"/>
                </a:cubicBezTo>
                <a:cubicBezTo>
                  <a:pt x="1113" y="28"/>
                  <a:pt x="1085" y="0"/>
                  <a:pt x="1051" y="0"/>
                </a:cubicBezTo>
                <a:cubicBezTo>
                  <a:pt x="1017" y="0"/>
                  <a:pt x="989" y="28"/>
                  <a:pt x="989" y="62"/>
                </a:cubicBezTo>
                <a:cubicBezTo>
                  <a:pt x="989" y="352"/>
                  <a:pt x="989" y="352"/>
                  <a:pt x="989" y="352"/>
                </a:cubicBezTo>
                <a:cubicBezTo>
                  <a:pt x="851" y="380"/>
                  <a:pt x="747" y="502"/>
                  <a:pt x="747" y="648"/>
                </a:cubicBezTo>
                <a:cubicBezTo>
                  <a:pt x="747" y="815"/>
                  <a:pt x="883" y="951"/>
                  <a:pt x="1049" y="951"/>
                </a:cubicBezTo>
                <a:cubicBezTo>
                  <a:pt x="1216" y="951"/>
                  <a:pt x="1352" y="815"/>
                  <a:pt x="1352" y="648"/>
                </a:cubicBezTo>
                <a:cubicBezTo>
                  <a:pt x="1352" y="504"/>
                  <a:pt x="1249" y="382"/>
                  <a:pt x="1113" y="353"/>
                </a:cubicBezTo>
                <a:close/>
                <a:moveTo>
                  <a:pt x="1049" y="810"/>
                </a:moveTo>
                <a:cubicBezTo>
                  <a:pt x="960" y="810"/>
                  <a:pt x="888" y="738"/>
                  <a:pt x="888" y="649"/>
                </a:cubicBezTo>
                <a:cubicBezTo>
                  <a:pt x="888" y="559"/>
                  <a:pt x="960" y="487"/>
                  <a:pt x="1049" y="487"/>
                </a:cubicBezTo>
                <a:cubicBezTo>
                  <a:pt x="1139" y="487"/>
                  <a:pt x="1211" y="560"/>
                  <a:pt x="1211" y="649"/>
                </a:cubicBezTo>
                <a:cubicBezTo>
                  <a:pt x="1211" y="738"/>
                  <a:pt x="1139" y="810"/>
                  <a:pt x="1049" y="810"/>
                </a:cubicBezTo>
                <a:close/>
                <a:moveTo>
                  <a:pt x="1796" y="1143"/>
                </a:moveTo>
                <a:cubicBezTo>
                  <a:pt x="1830" y="1143"/>
                  <a:pt x="1858" y="1115"/>
                  <a:pt x="1858" y="1081"/>
                </a:cubicBezTo>
                <a:cubicBezTo>
                  <a:pt x="1858" y="62"/>
                  <a:pt x="1858" y="62"/>
                  <a:pt x="1858" y="62"/>
                </a:cubicBezTo>
                <a:cubicBezTo>
                  <a:pt x="1858" y="28"/>
                  <a:pt x="1830" y="0"/>
                  <a:pt x="1796" y="0"/>
                </a:cubicBezTo>
                <a:cubicBezTo>
                  <a:pt x="1762" y="0"/>
                  <a:pt x="1734" y="28"/>
                  <a:pt x="1734" y="62"/>
                </a:cubicBezTo>
                <a:cubicBezTo>
                  <a:pt x="1734" y="1081"/>
                  <a:pt x="1734" y="1081"/>
                  <a:pt x="1734" y="1081"/>
                </a:cubicBezTo>
                <a:cubicBezTo>
                  <a:pt x="1734" y="1115"/>
                  <a:pt x="1762" y="1143"/>
                  <a:pt x="1796" y="1143"/>
                </a:cubicBezTo>
                <a:close/>
                <a:moveTo>
                  <a:pt x="1796" y="1319"/>
                </a:moveTo>
                <a:cubicBezTo>
                  <a:pt x="1629" y="1319"/>
                  <a:pt x="1494" y="1455"/>
                  <a:pt x="1494" y="1621"/>
                </a:cubicBezTo>
                <a:cubicBezTo>
                  <a:pt x="1494" y="1767"/>
                  <a:pt x="1597" y="1889"/>
                  <a:pt x="1734" y="1917"/>
                </a:cubicBezTo>
                <a:cubicBezTo>
                  <a:pt x="1734" y="2173"/>
                  <a:pt x="1734" y="2173"/>
                  <a:pt x="1734" y="2173"/>
                </a:cubicBezTo>
                <a:cubicBezTo>
                  <a:pt x="1734" y="2208"/>
                  <a:pt x="1762" y="2236"/>
                  <a:pt x="1796" y="2236"/>
                </a:cubicBezTo>
                <a:cubicBezTo>
                  <a:pt x="1830" y="2236"/>
                  <a:pt x="1858" y="2208"/>
                  <a:pt x="1858" y="2173"/>
                </a:cubicBezTo>
                <a:cubicBezTo>
                  <a:pt x="1858" y="1917"/>
                  <a:pt x="1858" y="1917"/>
                  <a:pt x="1858" y="1917"/>
                </a:cubicBezTo>
                <a:cubicBezTo>
                  <a:pt x="1995" y="1889"/>
                  <a:pt x="2099" y="1767"/>
                  <a:pt x="2099" y="1621"/>
                </a:cubicBezTo>
                <a:cubicBezTo>
                  <a:pt x="2099" y="1455"/>
                  <a:pt x="1963" y="1319"/>
                  <a:pt x="1796" y="1319"/>
                </a:cubicBezTo>
                <a:close/>
                <a:moveTo>
                  <a:pt x="1796" y="1783"/>
                </a:moveTo>
                <a:cubicBezTo>
                  <a:pt x="1707" y="1783"/>
                  <a:pt x="1635" y="1710"/>
                  <a:pt x="1635" y="1621"/>
                </a:cubicBezTo>
                <a:cubicBezTo>
                  <a:pt x="1635" y="1532"/>
                  <a:pt x="1707" y="1460"/>
                  <a:pt x="1796" y="1460"/>
                </a:cubicBezTo>
                <a:cubicBezTo>
                  <a:pt x="1885" y="1460"/>
                  <a:pt x="1958" y="1532"/>
                  <a:pt x="1958" y="1621"/>
                </a:cubicBezTo>
                <a:cubicBezTo>
                  <a:pt x="1958" y="1710"/>
                  <a:pt x="1885" y="1783"/>
                  <a:pt x="1796" y="1783"/>
                </a:cubicBezTo>
                <a:close/>
                <a:moveTo>
                  <a:pt x="1796" y="1783"/>
                </a:moveTo>
                <a:cubicBezTo>
                  <a:pt x="1796" y="1783"/>
                  <a:pt x="1796" y="1783"/>
                  <a:pt x="1796" y="178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39191" y="2973219"/>
            <a:ext cx="660400" cy="66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7421105" y="3162132"/>
            <a:ext cx="292100" cy="282575"/>
          </a:xfrm>
          <a:custGeom>
            <a:avLst/>
            <a:gdLst>
              <a:gd name="T0" fmla="*/ 2849 w 3269"/>
              <a:gd name="T1" fmla="*/ 1942 h 3169"/>
              <a:gd name="T2" fmla="*/ 2430 w 3269"/>
              <a:gd name="T3" fmla="*/ 2361 h 3169"/>
              <a:gd name="T4" fmla="*/ 2536 w 3269"/>
              <a:gd name="T5" fmla="*/ 2640 h 3169"/>
              <a:gd name="T6" fmla="*/ 1635 w 3269"/>
              <a:gd name="T7" fmla="*/ 3010 h 3169"/>
              <a:gd name="T8" fmla="*/ 777 w 3269"/>
              <a:gd name="T9" fmla="*/ 2681 h 3169"/>
              <a:gd name="T10" fmla="*/ 841 w 3269"/>
              <a:gd name="T11" fmla="*/ 2459 h 3169"/>
              <a:gd name="T12" fmla="*/ 421 w 3269"/>
              <a:gd name="T13" fmla="*/ 2040 h 3169"/>
              <a:gd name="T14" fmla="*/ 393 w 3269"/>
              <a:gd name="T15" fmla="*/ 2040 h 3169"/>
              <a:gd name="T16" fmla="*/ 356 w 3269"/>
              <a:gd name="T17" fmla="*/ 1730 h 3169"/>
              <a:gd name="T18" fmla="*/ 1189 w 3269"/>
              <a:gd name="T19" fmla="*/ 529 h 3169"/>
              <a:gd name="T20" fmla="*/ 1594 w 3269"/>
              <a:gd name="T21" fmla="*/ 839 h 3169"/>
              <a:gd name="T22" fmla="*/ 2005 w 3269"/>
              <a:gd name="T23" fmla="*/ 505 h 3169"/>
              <a:gd name="T24" fmla="*/ 2913 w 3269"/>
              <a:gd name="T25" fmla="*/ 1663 h 3169"/>
              <a:gd name="T26" fmla="*/ 2997 w 3269"/>
              <a:gd name="T27" fmla="*/ 1739 h 3169"/>
              <a:gd name="T28" fmla="*/ 3072 w 3269"/>
              <a:gd name="T29" fmla="*/ 1655 h 3169"/>
              <a:gd name="T30" fmla="*/ 2005 w 3269"/>
              <a:gd name="T31" fmla="*/ 339 h 3169"/>
              <a:gd name="T32" fmla="*/ 1594 w 3269"/>
              <a:gd name="T33" fmla="*/ 0 h 3169"/>
              <a:gd name="T34" fmla="*/ 1178 w 3269"/>
              <a:gd name="T35" fmla="*/ 366 h 3169"/>
              <a:gd name="T36" fmla="*/ 195 w 3269"/>
              <a:gd name="T37" fmla="*/ 1730 h 3169"/>
              <a:gd name="T38" fmla="*/ 238 w 3269"/>
              <a:gd name="T39" fmla="*/ 2081 h 3169"/>
              <a:gd name="T40" fmla="*/ 0 w 3269"/>
              <a:gd name="T41" fmla="*/ 2459 h 3169"/>
              <a:gd name="T42" fmla="*/ 419 w 3269"/>
              <a:gd name="T43" fmla="*/ 2879 h 3169"/>
              <a:gd name="T44" fmla="*/ 667 w 3269"/>
              <a:gd name="T45" fmla="*/ 2797 h 3169"/>
              <a:gd name="T46" fmla="*/ 1633 w 3269"/>
              <a:gd name="T47" fmla="*/ 3169 h 3169"/>
              <a:gd name="T48" fmla="*/ 2661 w 3269"/>
              <a:gd name="T49" fmla="*/ 2736 h 3169"/>
              <a:gd name="T50" fmla="*/ 2848 w 3269"/>
              <a:gd name="T51" fmla="*/ 2779 h 3169"/>
              <a:gd name="T52" fmla="*/ 3267 w 3269"/>
              <a:gd name="T53" fmla="*/ 2359 h 3169"/>
              <a:gd name="T54" fmla="*/ 2849 w 3269"/>
              <a:gd name="T55" fmla="*/ 1942 h 3169"/>
              <a:gd name="T56" fmla="*/ 1594 w 3269"/>
              <a:gd name="T57" fmla="*/ 159 h 3169"/>
              <a:gd name="T58" fmla="*/ 1855 w 3269"/>
              <a:gd name="T59" fmla="*/ 420 h 3169"/>
              <a:gd name="T60" fmla="*/ 1594 w 3269"/>
              <a:gd name="T61" fmla="*/ 680 h 3169"/>
              <a:gd name="T62" fmla="*/ 1334 w 3269"/>
              <a:gd name="T63" fmla="*/ 420 h 3169"/>
              <a:gd name="T64" fmla="*/ 1594 w 3269"/>
              <a:gd name="T65" fmla="*/ 159 h 3169"/>
              <a:gd name="T66" fmla="*/ 161 w 3269"/>
              <a:gd name="T67" fmla="*/ 2459 h 3169"/>
              <a:gd name="T68" fmla="*/ 421 w 3269"/>
              <a:gd name="T69" fmla="*/ 2199 h 3169"/>
              <a:gd name="T70" fmla="*/ 682 w 3269"/>
              <a:gd name="T71" fmla="*/ 2459 h 3169"/>
              <a:gd name="T72" fmla="*/ 421 w 3269"/>
              <a:gd name="T73" fmla="*/ 2720 h 3169"/>
              <a:gd name="T74" fmla="*/ 161 w 3269"/>
              <a:gd name="T75" fmla="*/ 2459 h 3169"/>
              <a:gd name="T76" fmla="*/ 2849 w 3269"/>
              <a:gd name="T77" fmla="*/ 2622 h 3169"/>
              <a:gd name="T78" fmla="*/ 2589 w 3269"/>
              <a:gd name="T79" fmla="*/ 2361 h 3169"/>
              <a:gd name="T80" fmla="*/ 2849 w 3269"/>
              <a:gd name="T81" fmla="*/ 2101 h 3169"/>
              <a:gd name="T82" fmla="*/ 3110 w 3269"/>
              <a:gd name="T83" fmla="*/ 2361 h 3169"/>
              <a:gd name="T84" fmla="*/ 2849 w 3269"/>
              <a:gd name="T85" fmla="*/ 2622 h 3169"/>
              <a:gd name="T86" fmla="*/ 2849 w 3269"/>
              <a:gd name="T87" fmla="*/ 2622 h 3169"/>
              <a:gd name="T88" fmla="*/ 2849 w 3269"/>
              <a:gd name="T89" fmla="*/ 2622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69" h="3169">
                <a:moveTo>
                  <a:pt x="2849" y="1942"/>
                </a:moveTo>
                <a:cubicBezTo>
                  <a:pt x="2617" y="1942"/>
                  <a:pt x="2430" y="2130"/>
                  <a:pt x="2430" y="2361"/>
                </a:cubicBezTo>
                <a:cubicBezTo>
                  <a:pt x="2430" y="2468"/>
                  <a:pt x="2471" y="2566"/>
                  <a:pt x="2536" y="2640"/>
                </a:cubicBezTo>
                <a:cubicBezTo>
                  <a:pt x="2299" y="2874"/>
                  <a:pt x="1978" y="3010"/>
                  <a:pt x="1635" y="3010"/>
                </a:cubicBezTo>
                <a:cubicBezTo>
                  <a:pt x="1314" y="3010"/>
                  <a:pt x="1011" y="2890"/>
                  <a:pt x="777" y="2681"/>
                </a:cubicBezTo>
                <a:cubicBezTo>
                  <a:pt x="818" y="2617"/>
                  <a:pt x="841" y="2540"/>
                  <a:pt x="841" y="2459"/>
                </a:cubicBezTo>
                <a:cubicBezTo>
                  <a:pt x="841" y="2227"/>
                  <a:pt x="652" y="2040"/>
                  <a:pt x="421" y="2040"/>
                </a:cubicBezTo>
                <a:cubicBezTo>
                  <a:pt x="393" y="2040"/>
                  <a:pt x="393" y="2040"/>
                  <a:pt x="393" y="2040"/>
                </a:cubicBezTo>
                <a:cubicBezTo>
                  <a:pt x="369" y="1940"/>
                  <a:pt x="356" y="1835"/>
                  <a:pt x="356" y="1730"/>
                </a:cubicBezTo>
                <a:cubicBezTo>
                  <a:pt x="356" y="1188"/>
                  <a:pt x="695" y="713"/>
                  <a:pt x="1189" y="529"/>
                </a:cubicBezTo>
                <a:cubicBezTo>
                  <a:pt x="1239" y="708"/>
                  <a:pt x="1401" y="839"/>
                  <a:pt x="1594" y="839"/>
                </a:cubicBezTo>
                <a:cubicBezTo>
                  <a:pt x="1797" y="839"/>
                  <a:pt x="1966" y="695"/>
                  <a:pt x="2005" y="505"/>
                </a:cubicBezTo>
                <a:cubicBezTo>
                  <a:pt x="2517" y="659"/>
                  <a:pt x="2885" y="1121"/>
                  <a:pt x="2913" y="1663"/>
                </a:cubicBezTo>
                <a:cubicBezTo>
                  <a:pt x="2915" y="1707"/>
                  <a:pt x="2952" y="1742"/>
                  <a:pt x="2997" y="1739"/>
                </a:cubicBezTo>
                <a:cubicBezTo>
                  <a:pt x="3041" y="1737"/>
                  <a:pt x="3075" y="1699"/>
                  <a:pt x="3072" y="1655"/>
                </a:cubicBezTo>
                <a:cubicBezTo>
                  <a:pt x="3039" y="1027"/>
                  <a:pt x="2603" y="498"/>
                  <a:pt x="2005" y="339"/>
                </a:cubicBezTo>
                <a:cubicBezTo>
                  <a:pt x="1969" y="146"/>
                  <a:pt x="1799" y="0"/>
                  <a:pt x="1594" y="0"/>
                </a:cubicBezTo>
                <a:cubicBezTo>
                  <a:pt x="1381" y="0"/>
                  <a:pt x="1204" y="159"/>
                  <a:pt x="1178" y="366"/>
                </a:cubicBezTo>
                <a:cubicBezTo>
                  <a:pt x="598" y="559"/>
                  <a:pt x="195" y="1104"/>
                  <a:pt x="195" y="1730"/>
                </a:cubicBezTo>
                <a:cubicBezTo>
                  <a:pt x="195" y="1850"/>
                  <a:pt x="210" y="1966"/>
                  <a:pt x="238" y="2081"/>
                </a:cubicBezTo>
                <a:cubicBezTo>
                  <a:pt x="97" y="2150"/>
                  <a:pt x="0" y="2292"/>
                  <a:pt x="0" y="2459"/>
                </a:cubicBezTo>
                <a:cubicBezTo>
                  <a:pt x="0" y="2692"/>
                  <a:pt x="188" y="2879"/>
                  <a:pt x="419" y="2879"/>
                </a:cubicBezTo>
                <a:cubicBezTo>
                  <a:pt x="513" y="2879"/>
                  <a:pt x="598" y="2849"/>
                  <a:pt x="667" y="2797"/>
                </a:cubicBezTo>
                <a:cubicBezTo>
                  <a:pt x="929" y="3034"/>
                  <a:pt x="1270" y="3169"/>
                  <a:pt x="1633" y="3169"/>
                </a:cubicBezTo>
                <a:cubicBezTo>
                  <a:pt x="2027" y="3169"/>
                  <a:pt x="2394" y="3012"/>
                  <a:pt x="2661" y="2736"/>
                </a:cubicBezTo>
                <a:cubicBezTo>
                  <a:pt x="2716" y="2764"/>
                  <a:pt x="2780" y="2779"/>
                  <a:pt x="2848" y="2779"/>
                </a:cubicBezTo>
                <a:cubicBezTo>
                  <a:pt x="3080" y="2779"/>
                  <a:pt x="3267" y="2590"/>
                  <a:pt x="3267" y="2359"/>
                </a:cubicBezTo>
                <a:cubicBezTo>
                  <a:pt x="3269" y="2130"/>
                  <a:pt x="3082" y="1942"/>
                  <a:pt x="2849" y="1942"/>
                </a:cubicBezTo>
                <a:close/>
                <a:moveTo>
                  <a:pt x="1594" y="159"/>
                </a:moveTo>
                <a:cubicBezTo>
                  <a:pt x="1738" y="159"/>
                  <a:pt x="1855" y="275"/>
                  <a:pt x="1855" y="420"/>
                </a:cubicBezTo>
                <a:cubicBezTo>
                  <a:pt x="1855" y="564"/>
                  <a:pt x="1738" y="680"/>
                  <a:pt x="1594" y="680"/>
                </a:cubicBezTo>
                <a:cubicBezTo>
                  <a:pt x="1450" y="680"/>
                  <a:pt x="1334" y="564"/>
                  <a:pt x="1334" y="420"/>
                </a:cubicBezTo>
                <a:cubicBezTo>
                  <a:pt x="1334" y="275"/>
                  <a:pt x="1452" y="159"/>
                  <a:pt x="1594" y="159"/>
                </a:cubicBezTo>
                <a:close/>
                <a:moveTo>
                  <a:pt x="161" y="2459"/>
                </a:moveTo>
                <a:cubicBezTo>
                  <a:pt x="161" y="2315"/>
                  <a:pt x="277" y="2199"/>
                  <a:pt x="421" y="2199"/>
                </a:cubicBezTo>
                <a:cubicBezTo>
                  <a:pt x="565" y="2199"/>
                  <a:pt x="682" y="2315"/>
                  <a:pt x="682" y="2459"/>
                </a:cubicBezTo>
                <a:cubicBezTo>
                  <a:pt x="682" y="2604"/>
                  <a:pt x="565" y="2720"/>
                  <a:pt x="421" y="2720"/>
                </a:cubicBezTo>
                <a:cubicBezTo>
                  <a:pt x="277" y="2720"/>
                  <a:pt x="161" y="2604"/>
                  <a:pt x="161" y="2459"/>
                </a:cubicBezTo>
                <a:close/>
                <a:moveTo>
                  <a:pt x="2849" y="2622"/>
                </a:moveTo>
                <a:cubicBezTo>
                  <a:pt x="2705" y="2622"/>
                  <a:pt x="2589" y="2505"/>
                  <a:pt x="2589" y="2361"/>
                </a:cubicBezTo>
                <a:cubicBezTo>
                  <a:pt x="2589" y="2217"/>
                  <a:pt x="2705" y="2101"/>
                  <a:pt x="2849" y="2101"/>
                </a:cubicBezTo>
                <a:cubicBezTo>
                  <a:pt x="2993" y="2101"/>
                  <a:pt x="3110" y="2217"/>
                  <a:pt x="3110" y="2361"/>
                </a:cubicBezTo>
                <a:cubicBezTo>
                  <a:pt x="3110" y="2505"/>
                  <a:pt x="2993" y="2622"/>
                  <a:pt x="2849" y="2622"/>
                </a:cubicBezTo>
                <a:close/>
                <a:moveTo>
                  <a:pt x="2849" y="2622"/>
                </a:moveTo>
                <a:cubicBezTo>
                  <a:pt x="2849" y="2622"/>
                  <a:pt x="2849" y="2622"/>
                  <a:pt x="2849" y="262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358937" y="3777924"/>
            <a:ext cx="858922" cy="584461"/>
            <a:chOff x="1540357" y="4132505"/>
            <a:chExt cx="3607052" cy="58446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/>
            <p:cNvSpPr/>
            <p:nvPr/>
          </p:nvSpPr>
          <p:spPr>
            <a:xfrm>
              <a:off x="1540357" y="4552273"/>
              <a:ext cx="3602232" cy="16469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545185" y="4132505"/>
              <a:ext cx="3602224" cy="32143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46586" y="3777924"/>
            <a:ext cx="858922" cy="584461"/>
            <a:chOff x="1540357" y="4132505"/>
            <a:chExt cx="3607052" cy="58446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1540357" y="4552273"/>
              <a:ext cx="3602232" cy="16469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545185" y="4132505"/>
              <a:ext cx="3602224" cy="32143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37485" y="3806947"/>
            <a:ext cx="858922" cy="584461"/>
            <a:chOff x="1540357" y="4132505"/>
            <a:chExt cx="3607052" cy="58446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8" name="矩形 37"/>
            <p:cNvSpPr/>
            <p:nvPr/>
          </p:nvSpPr>
          <p:spPr>
            <a:xfrm>
              <a:off x="1540357" y="4552273"/>
              <a:ext cx="3602232" cy="16469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545185" y="4132505"/>
              <a:ext cx="3602224" cy="32143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64315" y="3796755"/>
            <a:ext cx="858922" cy="584461"/>
            <a:chOff x="1540357" y="4132505"/>
            <a:chExt cx="3607052" cy="58446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1540357" y="4552273"/>
              <a:ext cx="3602232" cy="16469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545185" y="4132505"/>
              <a:ext cx="3602224" cy="321431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77427" y="3762258"/>
            <a:ext cx="1189974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音频处理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83838" y="3762258"/>
            <a:ext cx="1189974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乐器分离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029033" y="3774305"/>
            <a:ext cx="1189974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音符识别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366854" y="3768432"/>
            <a:ext cx="1189974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整合乐谱</a:t>
            </a:r>
          </a:p>
        </p:txBody>
      </p:sp>
      <p:grpSp>
        <p:nvGrpSpPr>
          <p:cNvPr id="49" name="Group 17"/>
          <p:cNvGrpSpPr/>
          <p:nvPr/>
        </p:nvGrpSpPr>
        <p:grpSpPr>
          <a:xfrm>
            <a:off x="990069" y="3063850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4DD5AC14-DACC-60E5-BD40-CA3B333658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7674425"/>
                  </p:ext>
                </p:extLst>
              </p:nvPr>
            </p:nvGraphicFramePr>
            <p:xfrm>
              <a:off x="1875263" y="1576177"/>
              <a:ext cx="2088232" cy="1174566"/>
            </p:xfrm>
            <a:graphic>
              <a:graphicData uri="http://schemas.microsoft.com/office/powerpoint/2016/slidezoom">
                <pslz:sldZm>
                  <pslz:sldZmObj sldId="4536" cId="0">
                    <pslz:zmPr id="{BB0426C3-64FE-4927-82A2-6D320CC29D0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88232" cy="11745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DD5AC14-DACC-60E5-BD40-CA3B333658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263" y="1576177"/>
                <a:ext cx="2088232" cy="117456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C4E06EEF-6AB6-1B54-EB29-CD6DF74058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700311"/>
                  </p:ext>
                </p:extLst>
              </p:nvPr>
            </p:nvGraphicFramePr>
            <p:xfrm>
              <a:off x="4205458" y="4624437"/>
              <a:ext cx="1933911" cy="1087765"/>
            </p:xfrm>
            <a:graphic>
              <a:graphicData uri="http://schemas.microsoft.com/office/powerpoint/2016/slidezoom">
                <pslz:sldZm>
                  <pslz:sldZmObj sldId="4539" cId="0">
                    <pslz:zmPr id="{8FF825FF-36C3-417C-B3B8-C3D0040D789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3911" cy="10877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幻灯片缩放定位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4E06EEF-6AB6-1B54-EB29-CD6DF74058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5458" y="4624437"/>
                <a:ext cx="1933911" cy="10877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519E4270-289A-7E3B-131E-5EE7A25B79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8130541"/>
                  </p:ext>
                </p:extLst>
              </p:nvPr>
            </p:nvGraphicFramePr>
            <p:xfrm>
              <a:off x="6705078" y="1618169"/>
              <a:ext cx="1808237" cy="1017078"/>
            </p:xfrm>
            <a:graphic>
              <a:graphicData uri="http://schemas.microsoft.com/office/powerpoint/2016/slidezoom">
                <pslz:sldZm>
                  <pslz:sldZmObj sldId="4537" cId="0">
                    <pslz:zmPr id="{2641213D-ACB3-45E6-A18A-3548AED1E26A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8237" cy="10170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19E4270-289A-7E3B-131E-5EE7A25B79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05078" y="1618169"/>
                <a:ext cx="1808237" cy="10170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A657AB6A-CEB2-35E9-F91E-E7DFD33D5D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3051311"/>
                  </p:ext>
                </p:extLst>
              </p:nvPr>
            </p:nvGraphicFramePr>
            <p:xfrm>
              <a:off x="9199624" y="4690669"/>
              <a:ext cx="1698402" cy="955299"/>
            </p:xfrm>
            <a:graphic>
              <a:graphicData uri="http://schemas.microsoft.com/office/powerpoint/2016/slidezoom">
                <pslz:sldZm>
                  <pslz:sldZmObj sldId="4538" cId="0">
                    <pslz:zmPr id="{C41AD6AA-7648-4E9F-A03C-AEFAE8028B06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8402" cy="9552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幻灯片缩放定位 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657AB6A-CEB2-35E9-F91E-E7DFD33D5D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99624" y="4690669"/>
                <a:ext cx="1698402" cy="9552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1130938" y="6177493"/>
            <a:ext cx="4896544" cy="532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1130938" y="5856762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6861423" y="6182416"/>
            <a:ext cx="4896544" cy="532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6861423" y="5861685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项目技术路线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735" y="890849"/>
            <a:ext cx="1856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乐器分离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7C7020A-765E-5F27-D2E6-FC6C5D1888F2}"/>
              </a:ext>
            </a:extLst>
          </p:cNvPr>
          <p:cNvSpPr txBox="1"/>
          <p:nvPr/>
        </p:nvSpPr>
        <p:spPr>
          <a:xfrm>
            <a:off x="1250677" y="5856762"/>
            <a:ext cx="10507290" cy="955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1.利用Spleeter分离出各个乐器的音轨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2.对音轨进行额外处理，过滤低置信度的音符，搜索峰值形成音符轨迹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C37866-63E9-C21E-8290-3730C2FA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15" y="2262209"/>
            <a:ext cx="5791498" cy="2603634"/>
          </a:xfrm>
          <a:prstGeom prst="rect">
            <a:avLst/>
          </a:prstGeom>
        </p:spPr>
      </p:pic>
      <p:pic>
        <p:nvPicPr>
          <p:cNvPr id="11" name="图片 10">
            <a:hlinkClick r:id="rId4" action="ppaction://hlinkfile"/>
            <a:extLst>
              <a:ext uri="{FF2B5EF4-FFF2-40B4-BE49-F238E27FC236}">
                <a16:creationId xmlns:a16="http://schemas.microsoft.com/office/drawing/2014/main" id="{326C111F-5399-1E7D-8AAA-17384D68A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324" y="1600101"/>
            <a:ext cx="3067375" cy="3672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49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49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9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  <a:sym typeface="Arial" panose="020B0604020202020204" pitchFamily="34" charset="0"/>
              </a:rPr>
              <a:t>项目技术路线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735" y="890849"/>
            <a:ext cx="1856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A8F45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rPr>
              <a:t>音频处理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2751" y="5848573"/>
            <a:ext cx="1152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-简 常规体" panose="02010500040101010101" pitchFamily="2" charset="-122"/>
                <a:ea typeface="宋体-简 常规体" panose="02010500040101010101" pitchFamily="2" charset="-122"/>
                <a:cs typeface="宋体-简 常规体" panose="02010500040101010101" pitchFamily="2" charset="-122"/>
              </a:rPr>
              <a:t>使用</a:t>
            </a:r>
            <a:r>
              <a:rPr lang="en-US" altLang="zh-CN" sz="2400" dirty="0" err="1">
                <a:latin typeface="宋体-简 常规体" panose="02010500040101010101" pitchFamily="2" charset="-122"/>
                <a:ea typeface="宋体-简 常规体" panose="02010500040101010101" pitchFamily="2" charset="-122"/>
                <a:cs typeface="宋体-简 常规体" panose="02010500040101010101" pitchFamily="2" charset="-122"/>
              </a:rPr>
              <a:t>LibROSA</a:t>
            </a:r>
            <a:r>
              <a:rPr lang="zh-CN" altLang="en-US" sz="2400" dirty="0">
                <a:latin typeface="宋体-简 常规体" panose="02010500040101010101" pitchFamily="2" charset="-122"/>
                <a:ea typeface="宋体-简 常规体" panose="02010500040101010101" pitchFamily="2" charset="-122"/>
                <a:cs typeface="宋体-简 常规体" panose="02010500040101010101" pitchFamily="2" charset="-122"/>
              </a:rPr>
              <a:t>等库加载音频文件。</a:t>
            </a:r>
            <a:endParaRPr lang="en-US" altLang="zh-CN" sz="2400" dirty="0">
              <a:latin typeface="宋体-简 常规体" panose="02010500040101010101" pitchFamily="2" charset="-122"/>
              <a:ea typeface="宋体-简 常规体" panose="02010500040101010101" pitchFamily="2" charset="-122"/>
              <a:cs typeface="宋体-简 常规体" panose="02010500040101010101" pitchFamily="2" charset="-122"/>
            </a:endParaRPr>
          </a:p>
          <a:p>
            <a:endParaRPr lang="zh-CN" altLang="en-US" sz="2400" dirty="0">
              <a:latin typeface="宋体-简 常规体" panose="02010500040101010101" pitchFamily="2" charset="-122"/>
              <a:ea typeface="宋体-简 常规体" panose="02010500040101010101" pitchFamily="2" charset="-122"/>
              <a:cs typeface="宋体-简 常规体" panose="020105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-简 常规体" panose="02010500040101010101" pitchFamily="2" charset="-122"/>
                <a:ea typeface="宋体-简 常规体" panose="02010500040101010101" pitchFamily="2" charset="-122"/>
                <a:cs typeface="宋体-简 常规体" panose="02010500040101010101" pitchFamily="2" charset="-122"/>
              </a:rPr>
              <a:t>根据模型的要求，进行适当的预处理，例如将音频转换为频谱图。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31C7E4-7BDC-F2FF-E5D5-7DBA1B2D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35" y="1219185"/>
            <a:ext cx="6223320" cy="4629388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  <a:extLst>
              <a:ext uri="{FF2B5EF4-FFF2-40B4-BE49-F238E27FC236}">
                <a16:creationId xmlns:a16="http://schemas.microsoft.com/office/drawing/2014/main" id="{D6E8056F-8F5C-C0FA-DFF5-A98D43828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8976" y="1964360"/>
            <a:ext cx="6445581" cy="3333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1130938" y="6177493"/>
            <a:ext cx="4896544" cy="532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1130938" y="5856762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6861423" y="6182416"/>
            <a:ext cx="4896544" cy="532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6861423" y="5861685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项目技术路线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735" y="898834"/>
            <a:ext cx="1856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音符识别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67BBC4F-739F-1170-8192-631336CC09FB}"/>
              </a:ext>
            </a:extLst>
          </p:cNvPr>
          <p:cNvSpPr txBox="1"/>
          <p:nvPr/>
        </p:nvSpPr>
        <p:spPr>
          <a:xfrm>
            <a:off x="7015420" y="6072206"/>
            <a:ext cx="4808710" cy="827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结合Magenta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/mt3的生成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模型，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</a:rPr>
              <a:t>利用神经网络生成对应的音符序列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5D0772-A03A-1E2A-0830-CFFE4D75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9" y="1456085"/>
            <a:ext cx="5596824" cy="7232650"/>
          </a:xfrm>
          <a:prstGeom prst="rect">
            <a:avLst/>
          </a:prstGeom>
        </p:spPr>
      </p:pic>
      <p:pic>
        <p:nvPicPr>
          <p:cNvPr id="7" name="图片 6">
            <a:hlinkClick r:id="rId4" action="ppaction://hlinkfile"/>
            <a:extLst>
              <a:ext uri="{FF2B5EF4-FFF2-40B4-BE49-F238E27FC236}">
                <a16:creationId xmlns:a16="http://schemas.microsoft.com/office/drawing/2014/main" id="{9DBFBB9D-7C94-F74C-F337-42CCA0813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319" y="1846508"/>
            <a:ext cx="6636428" cy="3960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49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49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9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5"/>
          <p:cNvSpPr txBox="1"/>
          <p:nvPr/>
        </p:nvSpPr>
        <p:spPr>
          <a:xfrm>
            <a:off x="1130938" y="6177493"/>
            <a:ext cx="4896544" cy="532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1130938" y="5856762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6861423" y="6182416"/>
            <a:ext cx="4896544" cy="5320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6861423" y="5861685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857250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项目技术路线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735" y="890849"/>
            <a:ext cx="1856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整合乐谱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4"/>
          <a:stretch>
            <a:fillRect/>
          </a:stretch>
        </p:blipFill>
        <p:spPr>
          <a:xfrm>
            <a:off x="812751" y="1414069"/>
            <a:ext cx="5328592" cy="57845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0"/>
          <a:stretch>
            <a:fillRect/>
          </a:stretch>
        </p:blipFill>
        <p:spPr>
          <a:xfrm>
            <a:off x="6717409" y="307018"/>
            <a:ext cx="5588866" cy="6618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49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49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9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54" y="0"/>
            <a:ext cx="12858044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12751" y="1775280"/>
            <a:ext cx="3172100" cy="3682092"/>
            <a:chOff x="2733675" y="398463"/>
            <a:chExt cx="3771901" cy="4378325"/>
          </a:xfrm>
        </p:grpSpPr>
        <p:sp>
          <p:nvSpPr>
            <p:cNvPr id="6" name="Freeform 6"/>
            <p:cNvSpPr/>
            <p:nvPr/>
          </p:nvSpPr>
          <p:spPr bwMode="auto">
            <a:xfrm>
              <a:off x="6338888" y="2403476"/>
              <a:ext cx="166688" cy="168275"/>
            </a:xfrm>
            <a:custGeom>
              <a:avLst/>
              <a:gdLst>
                <a:gd name="T0" fmla="*/ 75 w 105"/>
                <a:gd name="T1" fmla="*/ 0 h 106"/>
                <a:gd name="T2" fmla="*/ 30 w 105"/>
                <a:gd name="T3" fmla="*/ 0 h 106"/>
                <a:gd name="T4" fmla="*/ 0 w 105"/>
                <a:gd name="T5" fmla="*/ 106 h 106"/>
                <a:gd name="T6" fmla="*/ 105 w 105"/>
                <a:gd name="T7" fmla="*/ 106 h 106"/>
                <a:gd name="T8" fmla="*/ 75 w 105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6">
                  <a:moveTo>
                    <a:pt x="75" y="0"/>
                  </a:moveTo>
                  <a:lnTo>
                    <a:pt x="30" y="0"/>
                  </a:lnTo>
                  <a:lnTo>
                    <a:pt x="0" y="106"/>
                  </a:lnTo>
                  <a:lnTo>
                    <a:pt x="105" y="106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434138" y="2403476"/>
              <a:ext cx="71438" cy="168275"/>
            </a:xfrm>
            <a:custGeom>
              <a:avLst/>
              <a:gdLst>
                <a:gd name="T0" fmla="*/ 15 w 45"/>
                <a:gd name="T1" fmla="*/ 0 h 106"/>
                <a:gd name="T2" fmla="*/ 0 w 45"/>
                <a:gd name="T3" fmla="*/ 0 h 106"/>
                <a:gd name="T4" fmla="*/ 10 w 45"/>
                <a:gd name="T5" fmla="*/ 106 h 106"/>
                <a:gd name="T6" fmla="*/ 45 w 45"/>
                <a:gd name="T7" fmla="*/ 106 h 106"/>
                <a:gd name="T8" fmla="*/ 15 w 45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06">
                  <a:moveTo>
                    <a:pt x="15" y="0"/>
                  </a:moveTo>
                  <a:lnTo>
                    <a:pt x="0" y="0"/>
                  </a:lnTo>
                  <a:lnTo>
                    <a:pt x="10" y="106"/>
                  </a:lnTo>
                  <a:lnTo>
                    <a:pt x="45" y="10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338888" y="2571751"/>
              <a:ext cx="166688" cy="1973263"/>
            </a:xfrm>
            <a:prstGeom prst="rect">
              <a:avLst/>
            </a:pr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450013" y="2571751"/>
              <a:ext cx="55563" cy="1973263"/>
            </a:xfrm>
            <a:prstGeom prst="rect">
              <a:avLst/>
            </a:prstGeom>
            <a:solidFill>
              <a:srgbClr val="FF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386513" y="2300288"/>
              <a:ext cx="71438" cy="103188"/>
            </a:xfrm>
            <a:custGeom>
              <a:avLst/>
              <a:gdLst>
                <a:gd name="T0" fmla="*/ 45 w 45"/>
                <a:gd name="T1" fmla="*/ 65 h 65"/>
                <a:gd name="T2" fmla="*/ 20 w 45"/>
                <a:gd name="T3" fmla="*/ 0 h 65"/>
                <a:gd name="T4" fmla="*/ 0 w 45"/>
                <a:gd name="T5" fmla="*/ 65 h 65"/>
                <a:gd name="T6" fmla="*/ 45 w 45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5">
                  <a:moveTo>
                    <a:pt x="45" y="65"/>
                  </a:moveTo>
                  <a:lnTo>
                    <a:pt x="20" y="0"/>
                  </a:lnTo>
                  <a:lnTo>
                    <a:pt x="0" y="65"/>
                  </a:lnTo>
                  <a:lnTo>
                    <a:pt x="45" y="65"/>
                  </a:lnTo>
                  <a:close/>
                </a:path>
              </a:pathLst>
            </a:cu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418263" y="2300288"/>
              <a:ext cx="39688" cy="103188"/>
            </a:xfrm>
            <a:custGeom>
              <a:avLst/>
              <a:gdLst>
                <a:gd name="T0" fmla="*/ 25 w 25"/>
                <a:gd name="T1" fmla="*/ 65 h 65"/>
                <a:gd name="T2" fmla="*/ 0 w 25"/>
                <a:gd name="T3" fmla="*/ 0 h 65"/>
                <a:gd name="T4" fmla="*/ 10 w 25"/>
                <a:gd name="T5" fmla="*/ 65 h 65"/>
                <a:gd name="T6" fmla="*/ 25 w 25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65">
                  <a:moveTo>
                    <a:pt x="25" y="65"/>
                  </a:moveTo>
                  <a:lnTo>
                    <a:pt x="0" y="0"/>
                  </a:lnTo>
                  <a:lnTo>
                    <a:pt x="10" y="65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13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338888" y="4545013"/>
              <a:ext cx="166688" cy="952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450013" y="4545013"/>
              <a:ext cx="55563" cy="952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338888" y="4640263"/>
              <a:ext cx="166688" cy="136525"/>
            </a:xfrm>
            <a:custGeom>
              <a:avLst/>
              <a:gdLst>
                <a:gd name="T0" fmla="*/ 21 w 21"/>
                <a:gd name="T1" fmla="*/ 6 h 17"/>
                <a:gd name="T2" fmla="*/ 18 w 21"/>
                <a:gd name="T3" fmla="*/ 14 h 17"/>
                <a:gd name="T4" fmla="*/ 10 w 21"/>
                <a:gd name="T5" fmla="*/ 17 h 17"/>
                <a:gd name="T6" fmla="*/ 10 w 21"/>
                <a:gd name="T7" fmla="*/ 17 h 17"/>
                <a:gd name="T8" fmla="*/ 3 w 21"/>
                <a:gd name="T9" fmla="*/ 14 h 17"/>
                <a:gd name="T10" fmla="*/ 0 w 21"/>
                <a:gd name="T11" fmla="*/ 6 h 17"/>
                <a:gd name="T12" fmla="*/ 0 w 21"/>
                <a:gd name="T13" fmla="*/ 0 h 17"/>
                <a:gd name="T14" fmla="*/ 21 w 21"/>
                <a:gd name="T15" fmla="*/ 0 h 17"/>
                <a:gd name="T16" fmla="*/ 21 w 21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7">
                  <a:moveTo>
                    <a:pt x="21" y="6"/>
                  </a:moveTo>
                  <a:cubicBezTo>
                    <a:pt x="21" y="9"/>
                    <a:pt x="20" y="12"/>
                    <a:pt x="18" y="14"/>
                  </a:cubicBezTo>
                  <a:cubicBezTo>
                    <a:pt x="16" y="16"/>
                    <a:pt x="13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7"/>
                    <a:pt x="5" y="16"/>
                    <a:pt x="3" y="14"/>
                  </a:cubicBezTo>
                  <a:cubicBezTo>
                    <a:pt x="1" y="12"/>
                    <a:pt x="0" y="9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346825" y="4640263"/>
              <a:ext cx="158750" cy="136525"/>
            </a:xfrm>
            <a:custGeom>
              <a:avLst/>
              <a:gdLst>
                <a:gd name="T0" fmla="*/ 13 w 20"/>
                <a:gd name="T1" fmla="*/ 0 h 17"/>
                <a:gd name="T2" fmla="*/ 10 w 20"/>
                <a:gd name="T3" fmla="*/ 7 h 17"/>
                <a:gd name="T4" fmla="*/ 3 w 20"/>
                <a:gd name="T5" fmla="*/ 10 h 17"/>
                <a:gd name="T6" fmla="*/ 0 w 20"/>
                <a:gd name="T7" fmla="*/ 10 h 17"/>
                <a:gd name="T8" fmla="*/ 2 w 20"/>
                <a:gd name="T9" fmla="*/ 14 h 17"/>
                <a:gd name="T10" fmla="*/ 9 w 20"/>
                <a:gd name="T11" fmla="*/ 17 h 17"/>
                <a:gd name="T12" fmla="*/ 17 w 20"/>
                <a:gd name="T13" fmla="*/ 14 h 17"/>
                <a:gd name="T14" fmla="*/ 20 w 20"/>
                <a:gd name="T15" fmla="*/ 6 h 17"/>
                <a:gd name="T16" fmla="*/ 20 w 20"/>
                <a:gd name="T17" fmla="*/ 0 h 17"/>
                <a:gd name="T18" fmla="*/ 13 w 20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7">
                  <a:moveTo>
                    <a:pt x="13" y="0"/>
                  </a:moveTo>
                  <a:cubicBezTo>
                    <a:pt x="13" y="3"/>
                    <a:pt x="12" y="5"/>
                    <a:pt x="10" y="7"/>
                  </a:cubicBezTo>
                  <a:cubicBezTo>
                    <a:pt x="8" y="9"/>
                    <a:pt x="6" y="10"/>
                    <a:pt x="3" y="10"/>
                  </a:cubicBezTo>
                  <a:cubicBezTo>
                    <a:pt x="2" y="10"/>
                    <a:pt x="1" y="10"/>
                    <a:pt x="0" y="10"/>
                  </a:cubicBezTo>
                  <a:cubicBezTo>
                    <a:pt x="0" y="11"/>
                    <a:pt x="1" y="13"/>
                    <a:pt x="2" y="14"/>
                  </a:cubicBezTo>
                  <a:cubicBezTo>
                    <a:pt x="4" y="16"/>
                    <a:pt x="7" y="17"/>
                    <a:pt x="9" y="17"/>
                  </a:cubicBezTo>
                  <a:cubicBezTo>
                    <a:pt x="12" y="17"/>
                    <a:pt x="15" y="16"/>
                    <a:pt x="17" y="14"/>
                  </a:cubicBezTo>
                  <a:cubicBezTo>
                    <a:pt x="19" y="12"/>
                    <a:pt x="20" y="9"/>
                    <a:pt x="20" y="6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13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155950" y="398463"/>
              <a:ext cx="2840038" cy="4154488"/>
            </a:xfrm>
            <a:custGeom>
              <a:avLst/>
              <a:gdLst>
                <a:gd name="T0" fmla="*/ 0 w 356"/>
                <a:gd name="T1" fmla="*/ 520 h 520"/>
                <a:gd name="T2" fmla="*/ 356 w 356"/>
                <a:gd name="T3" fmla="*/ 520 h 520"/>
                <a:gd name="T4" fmla="*/ 356 w 356"/>
                <a:gd name="T5" fmla="*/ 53 h 520"/>
                <a:gd name="T6" fmla="*/ 304 w 356"/>
                <a:gd name="T7" fmla="*/ 0 h 520"/>
                <a:gd name="T8" fmla="*/ 0 w 356"/>
                <a:gd name="T9" fmla="*/ 0 h 520"/>
                <a:gd name="T10" fmla="*/ 0 w 356"/>
                <a:gd name="T11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6" h="520">
                  <a:moveTo>
                    <a:pt x="0" y="520"/>
                  </a:moveTo>
                  <a:cubicBezTo>
                    <a:pt x="356" y="520"/>
                    <a:pt x="356" y="520"/>
                    <a:pt x="356" y="520"/>
                  </a:cubicBezTo>
                  <a:cubicBezTo>
                    <a:pt x="356" y="53"/>
                    <a:pt x="356" y="53"/>
                    <a:pt x="356" y="53"/>
                  </a:cubicBezTo>
                  <a:cubicBezTo>
                    <a:pt x="356" y="24"/>
                    <a:pt x="333" y="0"/>
                    <a:pt x="3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733675" y="398463"/>
              <a:ext cx="2847975" cy="423863"/>
            </a:xfrm>
            <a:custGeom>
              <a:avLst/>
              <a:gdLst>
                <a:gd name="T0" fmla="*/ 0 w 357"/>
                <a:gd name="T1" fmla="*/ 53 h 53"/>
                <a:gd name="T2" fmla="*/ 304 w 357"/>
                <a:gd name="T3" fmla="*/ 53 h 53"/>
                <a:gd name="T4" fmla="*/ 357 w 357"/>
                <a:gd name="T5" fmla="*/ 0 h 53"/>
                <a:gd name="T6" fmla="*/ 53 w 357"/>
                <a:gd name="T7" fmla="*/ 0 h 53"/>
                <a:gd name="T8" fmla="*/ 0 w 35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53">
                  <a:moveTo>
                    <a:pt x="0" y="53"/>
                  </a:moveTo>
                  <a:cubicBezTo>
                    <a:pt x="304" y="53"/>
                    <a:pt x="304" y="53"/>
                    <a:pt x="304" y="53"/>
                  </a:cubicBezTo>
                  <a:cubicBezTo>
                    <a:pt x="304" y="24"/>
                    <a:pt x="328" y="0"/>
                    <a:pt x="35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506788" y="3409951"/>
              <a:ext cx="511175" cy="296863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137025" y="3409951"/>
              <a:ext cx="1508125" cy="2968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189538" y="4416426"/>
              <a:ext cx="287338" cy="288925"/>
            </a:xfrm>
            <a:custGeom>
              <a:avLst/>
              <a:gdLst>
                <a:gd name="T0" fmla="*/ 0 w 181"/>
                <a:gd name="T1" fmla="*/ 182 h 182"/>
                <a:gd name="T2" fmla="*/ 0 w 181"/>
                <a:gd name="T3" fmla="*/ 0 h 182"/>
                <a:gd name="T4" fmla="*/ 181 w 181"/>
                <a:gd name="T5" fmla="*/ 0 h 182"/>
                <a:gd name="T6" fmla="*/ 0 w 181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182">
                  <a:moveTo>
                    <a:pt x="0" y="182"/>
                  </a:moveTo>
                  <a:lnTo>
                    <a:pt x="0" y="0"/>
                  </a:lnTo>
                  <a:lnTo>
                    <a:pt x="181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189538" y="4416426"/>
              <a:ext cx="287338" cy="288925"/>
            </a:xfrm>
            <a:custGeom>
              <a:avLst/>
              <a:gdLst>
                <a:gd name="T0" fmla="*/ 181 w 181"/>
                <a:gd name="T1" fmla="*/ 182 h 182"/>
                <a:gd name="T2" fmla="*/ 181 w 181"/>
                <a:gd name="T3" fmla="*/ 0 h 182"/>
                <a:gd name="T4" fmla="*/ 0 w 181"/>
                <a:gd name="T5" fmla="*/ 0 h 182"/>
                <a:gd name="T6" fmla="*/ 181 w 181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182">
                  <a:moveTo>
                    <a:pt x="181" y="182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181" y="182"/>
                  </a:lnTo>
                  <a:close/>
                </a:path>
              </a:pathLst>
            </a:custGeom>
            <a:solidFill>
              <a:srgbClr val="F15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030788" y="3849688"/>
              <a:ext cx="614363" cy="639763"/>
            </a:xfrm>
            <a:custGeom>
              <a:avLst/>
              <a:gdLst>
                <a:gd name="T0" fmla="*/ 34 w 77"/>
                <a:gd name="T1" fmla="*/ 3 h 80"/>
                <a:gd name="T2" fmla="*/ 43 w 77"/>
                <a:gd name="T3" fmla="*/ 3 h 80"/>
                <a:gd name="T4" fmla="*/ 44 w 77"/>
                <a:gd name="T5" fmla="*/ 5 h 80"/>
                <a:gd name="T6" fmla="*/ 55 w 77"/>
                <a:gd name="T7" fmla="*/ 8 h 80"/>
                <a:gd name="T8" fmla="*/ 56 w 77"/>
                <a:gd name="T9" fmla="*/ 8 h 80"/>
                <a:gd name="T10" fmla="*/ 63 w 77"/>
                <a:gd name="T11" fmla="*/ 13 h 80"/>
                <a:gd name="T12" fmla="*/ 64 w 77"/>
                <a:gd name="T13" fmla="*/ 15 h 80"/>
                <a:gd name="T14" fmla="*/ 70 w 77"/>
                <a:gd name="T15" fmla="*/ 24 h 80"/>
                <a:gd name="T16" fmla="*/ 72 w 77"/>
                <a:gd name="T17" fmla="*/ 25 h 80"/>
                <a:gd name="T18" fmla="*/ 75 w 77"/>
                <a:gd name="T19" fmla="*/ 33 h 80"/>
                <a:gd name="T20" fmla="*/ 74 w 77"/>
                <a:gd name="T21" fmla="*/ 34 h 80"/>
                <a:gd name="T22" fmla="*/ 74 w 77"/>
                <a:gd name="T23" fmla="*/ 46 h 80"/>
                <a:gd name="T24" fmla="*/ 75 w 77"/>
                <a:gd name="T25" fmla="*/ 47 h 80"/>
                <a:gd name="T26" fmla="*/ 72 w 77"/>
                <a:gd name="T27" fmla="*/ 56 h 80"/>
                <a:gd name="T28" fmla="*/ 70 w 77"/>
                <a:gd name="T29" fmla="*/ 56 h 80"/>
                <a:gd name="T30" fmla="*/ 64 w 77"/>
                <a:gd name="T31" fmla="*/ 66 h 80"/>
                <a:gd name="T32" fmla="*/ 63 w 77"/>
                <a:gd name="T33" fmla="*/ 67 h 80"/>
                <a:gd name="T34" fmla="*/ 56 w 77"/>
                <a:gd name="T35" fmla="*/ 72 h 80"/>
                <a:gd name="T36" fmla="*/ 55 w 77"/>
                <a:gd name="T37" fmla="*/ 72 h 80"/>
                <a:gd name="T38" fmla="*/ 44 w 77"/>
                <a:gd name="T39" fmla="*/ 76 h 80"/>
                <a:gd name="T40" fmla="*/ 43 w 77"/>
                <a:gd name="T41" fmla="*/ 77 h 80"/>
                <a:gd name="T42" fmla="*/ 34 w 77"/>
                <a:gd name="T43" fmla="*/ 77 h 80"/>
                <a:gd name="T44" fmla="*/ 33 w 77"/>
                <a:gd name="T45" fmla="*/ 76 h 80"/>
                <a:gd name="T46" fmla="*/ 22 w 77"/>
                <a:gd name="T47" fmla="*/ 72 h 80"/>
                <a:gd name="T48" fmla="*/ 20 w 77"/>
                <a:gd name="T49" fmla="*/ 72 h 80"/>
                <a:gd name="T50" fmla="*/ 13 w 77"/>
                <a:gd name="T51" fmla="*/ 67 h 80"/>
                <a:gd name="T52" fmla="*/ 13 w 77"/>
                <a:gd name="T53" fmla="*/ 66 h 80"/>
                <a:gd name="T54" fmla="*/ 6 w 77"/>
                <a:gd name="T55" fmla="*/ 56 h 80"/>
                <a:gd name="T56" fmla="*/ 5 w 77"/>
                <a:gd name="T57" fmla="*/ 56 h 80"/>
                <a:gd name="T58" fmla="*/ 2 w 77"/>
                <a:gd name="T59" fmla="*/ 47 h 80"/>
                <a:gd name="T60" fmla="*/ 3 w 77"/>
                <a:gd name="T61" fmla="*/ 46 h 80"/>
                <a:gd name="T62" fmla="*/ 3 w 77"/>
                <a:gd name="T63" fmla="*/ 34 h 80"/>
                <a:gd name="T64" fmla="*/ 2 w 77"/>
                <a:gd name="T65" fmla="*/ 33 h 80"/>
                <a:gd name="T66" fmla="*/ 5 w 77"/>
                <a:gd name="T67" fmla="*/ 25 h 80"/>
                <a:gd name="T68" fmla="*/ 6 w 77"/>
                <a:gd name="T69" fmla="*/ 24 h 80"/>
                <a:gd name="T70" fmla="*/ 13 w 77"/>
                <a:gd name="T71" fmla="*/ 15 h 80"/>
                <a:gd name="T72" fmla="*/ 13 w 77"/>
                <a:gd name="T73" fmla="*/ 13 h 80"/>
                <a:gd name="T74" fmla="*/ 20 w 77"/>
                <a:gd name="T75" fmla="*/ 8 h 80"/>
                <a:gd name="T76" fmla="*/ 22 w 77"/>
                <a:gd name="T77" fmla="*/ 8 h 80"/>
                <a:gd name="T78" fmla="*/ 33 w 77"/>
                <a:gd name="T79" fmla="*/ 5 h 80"/>
                <a:gd name="T80" fmla="*/ 34 w 77"/>
                <a:gd name="T81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80">
                  <a:moveTo>
                    <a:pt x="34" y="3"/>
                  </a:moveTo>
                  <a:cubicBezTo>
                    <a:pt x="36" y="0"/>
                    <a:pt x="40" y="0"/>
                    <a:pt x="43" y="3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7"/>
                    <a:pt x="51" y="9"/>
                    <a:pt x="55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60" y="7"/>
                    <a:pt x="63" y="9"/>
                    <a:pt x="63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8"/>
                    <a:pt x="67" y="22"/>
                    <a:pt x="70" y="2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6"/>
                    <a:pt x="77" y="30"/>
                    <a:pt x="75" y="33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2" y="37"/>
                    <a:pt x="72" y="43"/>
                    <a:pt x="74" y="46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50"/>
                    <a:pt x="75" y="54"/>
                    <a:pt x="72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7" y="58"/>
                    <a:pt x="64" y="62"/>
                    <a:pt x="64" y="66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71"/>
                    <a:pt x="60" y="73"/>
                    <a:pt x="56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1" y="71"/>
                    <a:pt x="46" y="73"/>
                    <a:pt x="44" y="76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0" y="80"/>
                    <a:pt x="36" y="80"/>
                    <a:pt x="34" y="7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0" y="73"/>
                    <a:pt x="25" y="71"/>
                    <a:pt x="22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17" y="73"/>
                    <a:pt x="13" y="71"/>
                    <a:pt x="13" y="67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2"/>
                    <a:pt x="10" y="58"/>
                    <a:pt x="6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1" y="54"/>
                    <a:pt x="0" y="50"/>
                    <a:pt x="2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" y="43"/>
                    <a:pt x="5" y="37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0"/>
                    <a:pt x="1" y="26"/>
                    <a:pt x="5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2"/>
                    <a:pt x="13" y="18"/>
                    <a:pt x="13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7" y="7"/>
                    <a:pt x="20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5" y="9"/>
                    <a:pt x="30" y="7"/>
                    <a:pt x="33" y="5"/>
                  </a:cubicBezTo>
                  <a:lnTo>
                    <a:pt x="34" y="3"/>
                  </a:lnTo>
                  <a:close/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133975" y="3970338"/>
              <a:ext cx="398463" cy="398463"/>
            </a:xfrm>
            <a:prstGeom prst="ellipse">
              <a:avLst/>
            </a:prstGeom>
            <a:solidFill>
              <a:srgbClr val="FFB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010025" y="4265613"/>
              <a:ext cx="685800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506788" y="1733551"/>
              <a:ext cx="2138363" cy="103188"/>
            </a:xfrm>
            <a:prstGeom prst="rect">
              <a:avLst/>
            </a:prstGeom>
            <a:solidFill>
              <a:srgbClr val="FF6D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506788" y="1931988"/>
              <a:ext cx="2138363" cy="571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506788" y="208438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506788" y="223678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506788" y="2387601"/>
              <a:ext cx="2138363" cy="65088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506788" y="2547938"/>
              <a:ext cx="2138363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506788" y="2700338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506788" y="2851151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506788" y="3003551"/>
              <a:ext cx="213836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506788" y="3162301"/>
              <a:ext cx="1068388" cy="5715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506788" y="1046163"/>
              <a:ext cx="846138" cy="590550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440238" y="1046163"/>
              <a:ext cx="1204913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440238" y="1206501"/>
              <a:ext cx="1204913" cy="55563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440238" y="1357313"/>
              <a:ext cx="606425" cy="63500"/>
            </a:xfrm>
            <a:prstGeom prst="rect">
              <a:avLst/>
            </a:prstGeom>
            <a:solidFill>
              <a:srgbClr val="C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4208463" y="3897313"/>
              <a:ext cx="287338" cy="287338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6 h 36"/>
                <a:gd name="T12" fmla="*/ 5 w 36"/>
                <a:gd name="T13" fmla="*/ 18 h 36"/>
                <a:gd name="T14" fmla="*/ 18 w 36"/>
                <a:gd name="T15" fmla="*/ 30 h 36"/>
                <a:gd name="T16" fmla="*/ 30 w 36"/>
                <a:gd name="T17" fmla="*/ 18 h 36"/>
                <a:gd name="T18" fmla="*/ 18 w 36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6"/>
                  </a:moveTo>
                  <a:cubicBezTo>
                    <a:pt x="11" y="6"/>
                    <a:pt x="5" y="11"/>
                    <a:pt x="5" y="18"/>
                  </a:cubicBezTo>
                  <a:cubicBezTo>
                    <a:pt x="5" y="24"/>
                    <a:pt x="11" y="30"/>
                    <a:pt x="18" y="30"/>
                  </a:cubicBezTo>
                  <a:cubicBezTo>
                    <a:pt x="24" y="30"/>
                    <a:pt x="30" y="24"/>
                    <a:pt x="30" y="18"/>
                  </a:cubicBezTo>
                  <a:cubicBezTo>
                    <a:pt x="30" y="11"/>
                    <a:pt x="24" y="6"/>
                    <a:pt x="18" y="6"/>
                  </a:cubicBezTo>
                  <a:close/>
                </a:path>
              </a:pathLst>
            </a:cu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137025" y="4017963"/>
              <a:ext cx="422275" cy="47625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137025" y="4017963"/>
              <a:ext cx="422275" cy="47625"/>
            </a:xfrm>
            <a:prstGeom prst="rect">
              <a:avLst/>
            </a:prstGeom>
            <a:solidFill>
              <a:srgbClr val="3E4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 dirty="0">
                <a:latin typeface="印品黑体" panose="00000500000000000000" pitchFamily="2" charset="-122"/>
              </a:endParaRPr>
            </a:p>
          </p:txBody>
        </p:sp>
      </p:grpSp>
      <p:sp>
        <p:nvSpPr>
          <p:cNvPr id="44" name="矩形 259"/>
          <p:cNvSpPr>
            <a:spLocks noChangeArrowheads="1"/>
          </p:cNvSpPr>
          <p:nvPr/>
        </p:nvSpPr>
        <p:spPr bwMode="auto">
          <a:xfrm>
            <a:off x="4934980" y="4492034"/>
            <a:ext cx="379865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46" name="矩形 259"/>
          <p:cNvSpPr>
            <a:spLocks noChangeArrowheads="1"/>
          </p:cNvSpPr>
          <p:nvPr/>
        </p:nvSpPr>
        <p:spPr bwMode="auto">
          <a:xfrm>
            <a:off x="4934979" y="1830060"/>
            <a:ext cx="682298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800" b="1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THANK YOU</a:t>
            </a:r>
            <a:endParaRPr lang="en-US" altLang="zh-CN" sz="5400" b="1" dirty="0">
              <a:solidFill>
                <a:schemeClr val="accent2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/>
      <p:bldP spid="44" grpId="1"/>
      <p:bldP spid="46" grpId="0"/>
      <p:bldP spid="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 bwMode="auto">
          <a:xfrm>
            <a:off x="-28208" y="1485813"/>
            <a:ext cx="6129086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1"/>
            </p:custDataLst>
          </p:nvPr>
        </p:nvSpPr>
        <p:spPr>
          <a:xfrm>
            <a:off x="6655460" y="210424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2"/>
            </p:custDataLst>
          </p:nvPr>
        </p:nvSpPr>
        <p:spPr>
          <a:xfrm>
            <a:off x="7360418" y="2136498"/>
            <a:ext cx="2466406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53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论文中使用技术</a:t>
            </a:r>
          </a:p>
        </p:txBody>
      </p:sp>
      <p:sp>
        <p:nvSpPr>
          <p:cNvPr id="22" name="MH_Number_2"/>
          <p:cNvSpPr/>
          <p:nvPr>
            <p:custDataLst>
              <p:tags r:id="rId3"/>
            </p:custDataLst>
          </p:nvPr>
        </p:nvSpPr>
        <p:spPr>
          <a:xfrm>
            <a:off x="6655460" y="2973710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4"/>
            </p:custDataLst>
          </p:nvPr>
        </p:nvSpPr>
        <p:spPr>
          <a:xfrm>
            <a:off x="7360418" y="3005969"/>
            <a:ext cx="2466406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530" dirty="0">
                <a:solidFill>
                  <a:schemeClr val="accent2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项目路径优化</a:t>
            </a:r>
          </a:p>
        </p:txBody>
      </p:sp>
      <p:sp>
        <p:nvSpPr>
          <p:cNvPr id="18" name="MH_Others_1"/>
          <p:cNvSpPr txBox="1"/>
          <p:nvPr>
            <p:custDataLst>
              <p:tags r:id="rId5"/>
            </p:custDataLst>
          </p:nvPr>
        </p:nvSpPr>
        <p:spPr>
          <a:xfrm>
            <a:off x="2713367" y="1719134"/>
            <a:ext cx="1769715" cy="37943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865734" y="3277772"/>
            <a:ext cx="3299115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6655460" y="3843178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7360418" y="3875437"/>
            <a:ext cx="2466406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530" dirty="0">
                <a:solidFill>
                  <a:schemeClr val="accent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关于问题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bldLvl="0" animBg="1"/>
      <p:bldP spid="22" grpId="0" animBg="1"/>
      <p:bldP spid="23" grpId="0" bldLvl="0" animBg="1"/>
      <p:bldP spid="18" grpId="0"/>
      <p:bldP spid="19" grpId="0"/>
      <p:bldP spid="16" grpId="0" animBg="1"/>
      <p:bldP spid="24" grpId="0" bldLvl="0" animBg="1"/>
      <p:bldP spid="2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054"/>
            <a:ext cx="1513416" cy="104631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01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hlinkClick r:id="rId4"/>
          </p:cNvPr>
          <p:cNvSpPr/>
          <p:nvPr/>
        </p:nvSpPr>
        <p:spPr>
          <a:xfrm>
            <a:off x="6535197" y="3256869"/>
            <a:ext cx="3184233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论文中使用技术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5" grpId="0" animBg="1"/>
      <p:bldP spid="4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论文中使用技术</a:t>
            </a:r>
          </a:p>
        </p:txBody>
      </p:sp>
      <p:pic>
        <p:nvPicPr>
          <p:cNvPr id="4" name="图片 3" descr="频谱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9" y="2472392"/>
            <a:ext cx="6467475" cy="4194810"/>
          </a:xfrm>
          <a:prstGeom prst="rect">
            <a:avLst/>
          </a:prstGeom>
        </p:spPr>
      </p:pic>
      <p:sp>
        <p:nvSpPr>
          <p:cNvPr id="7" name="TextBox 29"/>
          <p:cNvSpPr txBox="1"/>
          <p:nvPr/>
        </p:nvSpPr>
        <p:spPr>
          <a:xfrm>
            <a:off x="857250" y="1799292"/>
            <a:ext cx="4030980" cy="40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rPr>
              <a:t>使用常数Q变换得到的频谱图</a:t>
            </a:r>
          </a:p>
        </p:txBody>
      </p:sp>
      <p:pic>
        <p:nvPicPr>
          <p:cNvPr id="8" name="图片 7" descr="数据集样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464" y="2544400"/>
            <a:ext cx="5362575" cy="4312285"/>
          </a:xfrm>
          <a:prstGeom prst="rect">
            <a:avLst/>
          </a:prstGeom>
        </p:spPr>
      </p:pic>
      <p:sp>
        <p:nvSpPr>
          <p:cNvPr id="9" name="TextBox 29"/>
          <p:cNvSpPr txBox="1"/>
          <p:nvPr/>
        </p:nvSpPr>
        <p:spPr>
          <a:xfrm>
            <a:off x="7043464" y="1799292"/>
            <a:ext cx="5362575" cy="44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latin typeface="印品黑体" charset="0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将频谱图分为模、实部、虚部三个通道。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0743" y="962614"/>
            <a:ext cx="654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F0F0F"/>
                </a:solidFill>
                <a:effectLst/>
                <a:latin typeface="Söhne"/>
              </a:rPr>
              <a:t>在音乐信号中，特别是对于音符和和弦的表示，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Söhne"/>
              </a:rPr>
              <a:t>傅里叶变换</a:t>
            </a:r>
            <a:r>
              <a:rPr lang="zh-CN" altLang="en-US" b="0" i="0" dirty="0">
                <a:solidFill>
                  <a:srgbClr val="0F0F0F"/>
                </a:solidFill>
                <a:effectLst/>
                <a:latin typeface="Söhne"/>
              </a:rPr>
              <a:t>可能不够灵活，因为它的分辨率不随频率变化而变化。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论文中使用技术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57250" y="1501775"/>
            <a:ext cx="11176635" cy="4733290"/>
            <a:chOff x="1350" y="2365"/>
            <a:chExt cx="17601" cy="7454"/>
          </a:xfrm>
        </p:grpSpPr>
        <p:pic>
          <p:nvPicPr>
            <p:cNvPr id="6" name="图片 5" descr="模型介绍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50" y="2365"/>
              <a:ext cx="10395" cy="7455"/>
            </a:xfrm>
            <a:prstGeom prst="rect">
              <a:avLst/>
            </a:prstGeom>
          </p:spPr>
        </p:pic>
        <p:sp>
          <p:nvSpPr>
            <p:cNvPr id="9" name="TextBox 29"/>
            <p:cNvSpPr txBox="1"/>
            <p:nvPr/>
          </p:nvSpPr>
          <p:spPr>
            <a:xfrm>
              <a:off x="12939" y="3028"/>
              <a:ext cx="6012" cy="5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印品黑体" charset="0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识谱问题表示为像素级二分类问题</a:t>
              </a:r>
            </a:p>
          </p:txBody>
        </p:sp>
        <p:sp>
          <p:nvSpPr>
            <p:cNvPr id="46" name="TextBox 29"/>
            <p:cNvSpPr txBox="1"/>
            <p:nvPr/>
          </p:nvSpPr>
          <p:spPr>
            <a:xfrm>
              <a:off x="12939" y="5202"/>
              <a:ext cx="6011" cy="1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000" dirty="0">
                  <a:uFillTx/>
                  <a:latin typeface="印品黑体" charset="0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检测按键输出，按键是否被按下，按下是1，没按下是0</a:t>
              </a:r>
            </a:p>
          </p:txBody>
        </p:sp>
        <p:sp>
          <p:nvSpPr>
            <p:cNvPr id="49" name="TextBox 29"/>
            <p:cNvSpPr txBox="1"/>
            <p:nvPr/>
          </p:nvSpPr>
          <p:spPr>
            <a:xfrm>
              <a:off x="12939" y="7379"/>
              <a:ext cx="6011" cy="1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zh-CN" altLang="en-US" sz="2000" dirty="0">
                  <a:uFillTx/>
                  <a:latin typeface="印品黑体" charset="0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蓝色框从左到右依次为C的根音、一阶泛音、二阶泛音、三阶泛音</a:t>
              </a:r>
            </a:p>
          </p:txBody>
        </p:sp>
        <p:sp>
          <p:nvSpPr>
            <p:cNvPr id="50" name="MH_Number_1"/>
            <p:cNvSpPr/>
            <p:nvPr>
              <p:custDataLst>
                <p:tags r:id="rId1"/>
              </p:custDataLst>
            </p:nvPr>
          </p:nvSpPr>
          <p:spPr>
            <a:xfrm>
              <a:off x="11950" y="2975"/>
              <a:ext cx="598" cy="59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2032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11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1</a:t>
              </a:r>
              <a:endParaRPr lang="zh-CN" altLang="en-US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1" name="MH_Number_2"/>
            <p:cNvSpPr/>
            <p:nvPr>
              <p:custDataLst>
                <p:tags r:id="rId2"/>
              </p:custDataLst>
            </p:nvPr>
          </p:nvSpPr>
          <p:spPr>
            <a:xfrm>
              <a:off x="11950" y="5258"/>
              <a:ext cx="598" cy="59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effectLst>
              <a:outerShdw blurRad="2032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11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endParaRPr lang="zh-CN" altLang="en-US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2" name="MH_Number_3"/>
            <p:cNvSpPr/>
            <p:nvPr>
              <p:custDataLst>
                <p:tags r:id="rId3"/>
              </p:custDataLst>
            </p:nvPr>
          </p:nvSpPr>
          <p:spPr>
            <a:xfrm>
              <a:off x="11950" y="7747"/>
              <a:ext cx="598" cy="59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2032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110" b="1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3</a:t>
              </a:r>
              <a:endParaRPr lang="zh-CN" altLang="en-US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论文中使用技术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Music Eye 神经网络模型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160" y="263525"/>
            <a:ext cx="2613660" cy="6861810"/>
          </a:xfrm>
          <a:prstGeom prst="rect">
            <a:avLst/>
          </a:prstGeom>
        </p:spPr>
      </p:pic>
      <p:sp>
        <p:nvSpPr>
          <p:cNvPr id="9" name="TextBox 29"/>
          <p:cNvSpPr txBox="1"/>
          <p:nvPr/>
        </p:nvSpPr>
        <p:spPr>
          <a:xfrm>
            <a:off x="1614805" y="2209800"/>
            <a:ext cx="2273935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使用很宽（相当于4个八度）的卷积核</a:t>
            </a:r>
          </a:p>
        </p:txBody>
      </p:sp>
      <p:sp>
        <p:nvSpPr>
          <p:cNvPr id="46" name="TextBox 29"/>
          <p:cNvSpPr txBox="1"/>
          <p:nvPr/>
        </p:nvSpPr>
        <p:spPr>
          <a:xfrm>
            <a:off x="1614805" y="3662045"/>
            <a:ext cx="23749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dirty="0"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对频率轴进行池化</a:t>
            </a:r>
            <a:endParaRPr lang="en-US" altLang="zh-CN" sz="2000" dirty="0">
              <a:uFillTx/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" name="Text Placeholder 8"/>
          <p:cNvSpPr txBox="1"/>
          <p:nvPr/>
        </p:nvSpPr>
        <p:spPr>
          <a:xfrm>
            <a:off x="7920355" y="1137920"/>
            <a:ext cx="1770380" cy="4629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955" b="1" dirty="0">
                <a:solidFill>
                  <a:schemeClr val="accent2"/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不足</a:t>
            </a:r>
            <a:endParaRPr lang="zh-CN" altLang="en-US" sz="2400" dirty="0">
              <a:solidFill>
                <a:schemeClr val="tx1"/>
              </a:solidFill>
              <a:uFillTx/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9" name="Text Placeholder 9"/>
          <p:cNvSpPr txBox="1"/>
          <p:nvPr/>
        </p:nvSpPr>
        <p:spPr>
          <a:xfrm>
            <a:off x="7920355" y="1744345"/>
            <a:ext cx="4023335" cy="17373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 sz="1800" dirty="0"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</a:rPr>
              <a:t>不能准确识别音长、存在漏音和多音的现象</a:t>
            </a:r>
            <a:endParaRPr lang="zh-CN" altLang="en-US" sz="1800" dirty="0"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2.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对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midi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音色</a:t>
            </a:r>
            <a:r>
              <a:rPr lang="en-US" altLang="zh-CN" sz="1800" dirty="0" err="1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过拟合</a:t>
            </a:r>
            <a:endParaRPr lang="en-US" altLang="zh-CN" sz="1800" dirty="0">
              <a:solidFill>
                <a:schemeClr val="tx1"/>
              </a:solidFill>
              <a:uFillTx/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3</a:t>
            </a:r>
            <a:r>
              <a:rPr lang="en-US" altLang="zh-CN" sz="1800" dirty="0"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.</a:t>
            </a:r>
            <a:r>
              <a:rPr lang="zh-CN" altLang="en-US" sz="1800" dirty="0"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</a:rPr>
              <a:t>在麦克风录音时受到严重干扰。</a:t>
            </a:r>
            <a:endParaRPr lang="en-US" altLang="zh-CN" sz="1800" dirty="0"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2" name="Text Placeholder 8"/>
          <p:cNvSpPr txBox="1"/>
          <p:nvPr/>
        </p:nvSpPr>
        <p:spPr>
          <a:xfrm>
            <a:off x="7920355" y="3574415"/>
            <a:ext cx="1770380" cy="5930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955" b="1" dirty="0">
                <a:solidFill>
                  <a:schemeClr val="accent2"/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改进计划</a:t>
            </a:r>
          </a:p>
        </p:txBody>
      </p:sp>
      <p:sp>
        <p:nvSpPr>
          <p:cNvPr id="53" name="Text Placeholder 9"/>
          <p:cNvSpPr txBox="1"/>
          <p:nvPr/>
        </p:nvSpPr>
        <p:spPr>
          <a:xfrm>
            <a:off x="7920355" y="4454525"/>
            <a:ext cx="4003040" cy="14008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1.加入注意力机制</a:t>
            </a: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2.加大数据量</a:t>
            </a: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3.使用降噪手段，并更真实的模拟麦</a:t>
            </a:r>
          </a:p>
          <a:p>
            <a:pPr mar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  克风的滤波</a:t>
            </a:r>
          </a:p>
        </p:txBody>
      </p:sp>
      <p:grpSp>
        <p:nvGrpSpPr>
          <p:cNvPr id="54" name="Group 19"/>
          <p:cNvGrpSpPr/>
          <p:nvPr/>
        </p:nvGrpSpPr>
        <p:grpSpPr>
          <a:xfrm>
            <a:off x="7460485" y="1332852"/>
            <a:ext cx="419805" cy="315056"/>
            <a:chOff x="789999" y="2242985"/>
            <a:chExt cx="504229" cy="378415"/>
          </a:xfrm>
        </p:grpSpPr>
        <p:sp>
          <p:nvSpPr>
            <p:cNvPr id="55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23"/>
          <p:cNvGrpSpPr/>
          <p:nvPr/>
        </p:nvGrpSpPr>
        <p:grpSpPr>
          <a:xfrm>
            <a:off x="7460485" y="3865519"/>
            <a:ext cx="419805" cy="315056"/>
            <a:chOff x="789999" y="2242985"/>
            <a:chExt cx="504229" cy="378415"/>
          </a:xfrm>
        </p:grpSpPr>
        <p:sp>
          <p:nvSpPr>
            <p:cNvPr id="58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MH_Number_1"/>
          <p:cNvSpPr/>
          <p:nvPr>
            <p:custDataLst>
              <p:tags r:id="rId1"/>
            </p:custDataLst>
          </p:nvPr>
        </p:nvSpPr>
        <p:spPr>
          <a:xfrm>
            <a:off x="915060" y="2247751"/>
            <a:ext cx="379646" cy="37964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1" name="MH_Number_2"/>
          <p:cNvSpPr/>
          <p:nvPr>
            <p:custDataLst>
              <p:tags r:id="rId2"/>
            </p:custDataLst>
          </p:nvPr>
        </p:nvSpPr>
        <p:spPr>
          <a:xfrm>
            <a:off x="915060" y="3691260"/>
            <a:ext cx="379646" cy="379646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49" grpId="0" uiExpand="1" build="p"/>
      <p:bldP spid="52" grpId="0" build="p"/>
      <p:bldP spid="53" grpId="0" uiExpand="1" build="p"/>
      <p:bldP spid="60" grpId="0" bldLvl="0" animBg="1"/>
      <p:bldP spid="6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288"/>
            <a:ext cx="1513416" cy="10458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02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3256869"/>
            <a:ext cx="3184233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项目路径优化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45" grpId="0" bldLvl="0" animBg="1"/>
      <p:bldP spid="4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3494042" y="191408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 Placeholder 3"/>
          <p:cNvSpPr txBox="1"/>
          <p:nvPr/>
        </p:nvSpPr>
        <p:spPr>
          <a:xfrm>
            <a:off x="3587865" y="1505779"/>
            <a:ext cx="1258525" cy="3046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音频图像化</a:t>
            </a:r>
          </a:p>
        </p:txBody>
      </p:sp>
      <p:sp>
        <p:nvSpPr>
          <p:cNvPr id="4" name="Text Placeholder 4"/>
          <p:cNvSpPr txBox="1"/>
          <p:nvPr/>
        </p:nvSpPr>
        <p:spPr>
          <a:xfrm>
            <a:off x="1869941" y="1937988"/>
            <a:ext cx="3180418" cy="1161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lnSpc>
                <a:spcPct val="12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1.借鉴论文中常数Q变换的方法，生成更适应音符频率分布的谱图。</a:t>
            </a:r>
          </a:p>
          <a:p>
            <a:pPr marL="0" algn="l">
              <a:lnSpc>
                <a:spcPct val="12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2.设计长而瘦的卷积核，利用跳跃连接提高网络训练速度。</a:t>
            </a:r>
          </a:p>
        </p:txBody>
      </p:sp>
      <p:sp>
        <p:nvSpPr>
          <p:cNvPr id="5" name="Shape 1626"/>
          <p:cNvSpPr/>
          <p:nvPr/>
        </p:nvSpPr>
        <p:spPr>
          <a:xfrm flipV="1">
            <a:off x="3966655" y="370188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627"/>
          <p:cNvSpPr/>
          <p:nvPr/>
        </p:nvSpPr>
        <p:spPr>
          <a:xfrm flipV="1">
            <a:off x="5183105" y="231473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628"/>
          <p:cNvSpPr/>
          <p:nvPr/>
        </p:nvSpPr>
        <p:spPr>
          <a:xfrm flipV="1">
            <a:off x="6355911" y="170008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629"/>
          <p:cNvSpPr/>
          <p:nvPr/>
        </p:nvSpPr>
        <p:spPr>
          <a:xfrm flipV="1">
            <a:off x="7999136" y="306751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630"/>
          <p:cNvSpPr/>
          <p:nvPr/>
        </p:nvSpPr>
        <p:spPr>
          <a:xfrm>
            <a:off x="3773075" y="3509921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636"/>
          <p:cNvSpPr/>
          <p:nvPr/>
        </p:nvSpPr>
        <p:spPr>
          <a:xfrm>
            <a:off x="4986461" y="2103366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642"/>
          <p:cNvSpPr/>
          <p:nvPr/>
        </p:nvSpPr>
        <p:spPr>
          <a:xfrm>
            <a:off x="6164918" y="133619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648"/>
          <p:cNvSpPr/>
          <p:nvPr/>
        </p:nvSpPr>
        <p:spPr>
          <a:xfrm>
            <a:off x="7803927" y="415726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653"/>
          <p:cNvSpPr/>
          <p:nvPr/>
        </p:nvSpPr>
        <p:spPr>
          <a:xfrm>
            <a:off x="3913742" y="492671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654"/>
          <p:cNvSpPr/>
          <p:nvPr/>
        </p:nvSpPr>
        <p:spPr>
          <a:xfrm>
            <a:off x="5100786" y="403856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655"/>
          <p:cNvSpPr/>
          <p:nvPr/>
        </p:nvSpPr>
        <p:spPr>
          <a:xfrm>
            <a:off x="6250099" y="347462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1656"/>
          <p:cNvSpPr/>
          <p:nvPr/>
        </p:nvSpPr>
        <p:spPr>
          <a:xfrm>
            <a:off x="7865433" y="293926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/>
          <p:nvPr/>
        </p:nvSpPr>
        <p:spPr>
          <a:xfrm>
            <a:off x="1511657" y="3627328"/>
            <a:ext cx="2127250" cy="2882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800" dirty="0"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音轨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分离阶段</a:t>
            </a:r>
          </a:p>
        </p:txBody>
      </p:sp>
      <p:sp>
        <p:nvSpPr>
          <p:cNvPr id="19" name="Text Placeholder 4"/>
          <p:cNvSpPr txBox="1"/>
          <p:nvPr/>
        </p:nvSpPr>
        <p:spPr>
          <a:xfrm>
            <a:off x="535662" y="4081507"/>
            <a:ext cx="3162300" cy="902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1.利用Spleeter分离出各个乐器的音轨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2.对音轨进行额外处理，过滤低置信度的音符，搜索峰值形成音符轨迹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+mn-ea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+mn-ea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8293015" y="4156603"/>
            <a:ext cx="2301240" cy="30437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模型训练和优化</a:t>
            </a:r>
          </a:p>
        </p:txBody>
      </p:sp>
      <p:sp>
        <p:nvSpPr>
          <p:cNvPr id="21" name="Text Placeholder 4"/>
          <p:cNvSpPr txBox="1"/>
          <p:nvPr/>
        </p:nvSpPr>
        <p:spPr>
          <a:xfrm>
            <a:off x="10006245" y="4203065"/>
            <a:ext cx="2543810" cy="1161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1.使用包含多种音乐流派的数据集进行模型训练。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2.采用类似的评估指标，如准确度和帧级准确度。</a:t>
            </a:r>
          </a:p>
        </p:txBody>
      </p:sp>
      <p:sp>
        <p:nvSpPr>
          <p:cNvPr id="22" name="Text Placeholder 3"/>
          <p:cNvSpPr txBox="1"/>
          <p:nvPr/>
        </p:nvSpPr>
        <p:spPr>
          <a:xfrm>
            <a:off x="6687735" y="1307358"/>
            <a:ext cx="1820545" cy="30437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整合乐谱</a:t>
            </a:r>
          </a:p>
        </p:txBody>
      </p:sp>
      <p:sp>
        <p:nvSpPr>
          <p:cNvPr id="23" name="Text Placeholder 4"/>
          <p:cNvSpPr txBox="1"/>
          <p:nvPr/>
        </p:nvSpPr>
        <p:spPr>
          <a:xfrm>
            <a:off x="7732379" y="979805"/>
            <a:ext cx="307911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1.利用Magenta工具整合音符序列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2.进行优化，提高总谱的可读性和音质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3848905" y="357487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5" name="Text Placeholder 4"/>
          <p:cNvSpPr txBox="1"/>
          <p:nvPr/>
        </p:nvSpPr>
        <p:spPr>
          <a:xfrm>
            <a:off x="5062297" y="215542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6" name="Text Placeholder 4"/>
          <p:cNvSpPr txBox="1"/>
          <p:nvPr/>
        </p:nvSpPr>
        <p:spPr>
          <a:xfrm>
            <a:off x="6244217" y="138825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0</a:t>
            </a:r>
            <a:r>
              <a:rPr lang="en-US" alt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7" name="Text Placeholder 4"/>
          <p:cNvSpPr txBox="1"/>
          <p:nvPr/>
        </p:nvSpPr>
        <p:spPr>
          <a:xfrm>
            <a:off x="7879760" y="4228232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0</a:t>
            </a:r>
            <a:r>
              <a:rPr lang="en-US" alt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8" name="Shape 1625"/>
          <p:cNvSpPr/>
          <p:nvPr/>
        </p:nvSpPr>
        <p:spPr>
          <a:xfrm>
            <a:off x="9937130" y="1860007"/>
            <a:ext cx="1270207" cy="127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Shape 1657"/>
          <p:cNvSpPr/>
          <p:nvPr/>
        </p:nvSpPr>
        <p:spPr>
          <a:xfrm>
            <a:off x="10382987" y="2314836"/>
            <a:ext cx="378722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8"/>
          <p:cNvSpPr txBox="1"/>
          <p:nvPr/>
        </p:nvSpPr>
        <p:spPr>
          <a:xfrm>
            <a:off x="857250" y="233727"/>
            <a:ext cx="394915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sz="3200" dirty="0">
                <a:solidFill>
                  <a:schemeClr val="bg1">
                    <a:lumMod val="6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项目路径优化</a:t>
            </a:r>
          </a:p>
        </p:txBody>
      </p:sp>
      <p:sp>
        <p:nvSpPr>
          <p:cNvPr id="35" name="Shape 1629"/>
          <p:cNvSpPr/>
          <p:nvPr/>
        </p:nvSpPr>
        <p:spPr>
          <a:xfrm flipV="1">
            <a:off x="5901731" y="3840312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lvl="0"/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Shape 1656"/>
          <p:cNvSpPr/>
          <p:nvPr/>
        </p:nvSpPr>
        <p:spPr>
          <a:xfrm>
            <a:off x="5768028" y="3712057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 Placeholder 4"/>
          <p:cNvSpPr txBox="1"/>
          <p:nvPr/>
        </p:nvSpPr>
        <p:spPr>
          <a:xfrm>
            <a:off x="5782355" y="5001027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8" name="Shape 1648"/>
          <p:cNvSpPr/>
          <p:nvPr/>
        </p:nvSpPr>
        <p:spPr>
          <a:xfrm>
            <a:off x="5706522" y="4930062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 dirty="0">
              <a:latin typeface="印品黑体" panose="00000500000000000000" pitchFamily="2" charset="-122"/>
              <a:ea typeface="印品黑体" panose="00000500000000000000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 Placeholder 4"/>
          <p:cNvSpPr txBox="1"/>
          <p:nvPr/>
        </p:nvSpPr>
        <p:spPr>
          <a:xfrm>
            <a:off x="5782355" y="5001027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0</a:t>
            </a:r>
            <a:r>
              <a:rPr lang="en-US" altLang="id-ID" sz="1400" dirty="0">
                <a:solidFill>
                  <a:srgbClr val="FCFCFC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0" name="Text Placeholder 3"/>
          <p:cNvSpPr txBox="1"/>
          <p:nvPr/>
        </p:nvSpPr>
        <p:spPr>
          <a:xfrm>
            <a:off x="6151795" y="4998931"/>
            <a:ext cx="2301240" cy="30437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音符识别与谱面生成</a:t>
            </a:r>
          </a:p>
        </p:txBody>
      </p:sp>
      <p:sp>
        <p:nvSpPr>
          <p:cNvPr id="41" name="Text Placeholder 4"/>
          <p:cNvSpPr txBox="1"/>
          <p:nvPr/>
        </p:nvSpPr>
        <p:spPr>
          <a:xfrm>
            <a:off x="6023405" y="5410590"/>
            <a:ext cx="2409495" cy="74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结合Magenta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/mt3的生成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  <a:sym typeface="Arial" panose="020B0604020202020204" pitchFamily="34" charset="0"/>
              </a:rPr>
              <a:t>模型，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</a:rPr>
              <a:t>利用神经网络生成对应的音符序列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宋体-简 粗体" panose="02010800040101010101" pitchFamily="2" charset="-122"/>
                <a:ea typeface="宋体-简 粗体" panose="02010800040101010101" pitchFamily="2" charset="-122"/>
                <a:cs typeface="宋体-简 粗体" panose="02010800040101010101" pitchFamily="2" charset="-122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宋体-简 粗体" panose="02010800040101010101" pitchFamily="2" charset="-122"/>
              <a:ea typeface="宋体-简 粗体" panose="02010800040101010101" pitchFamily="2" charset="-122"/>
              <a:cs typeface="宋体-简 粗体" panose="0201080004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4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5" grpId="0" bldLvl="0" animBg="1"/>
      <p:bldP spid="36" grpId="0" bldLvl="0" animBg="1"/>
      <p:bldP spid="37" grpId="0"/>
      <p:bldP spid="38" grpId="0" bldLvl="0" animBg="1"/>
      <p:bldP spid="39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-28207" y="1485813"/>
            <a:ext cx="5095364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10677613" y="1485813"/>
            <a:ext cx="2201063" cy="4261026"/>
          </a:xfrm>
          <a:custGeom>
            <a:avLst/>
            <a:gdLst>
              <a:gd name="connsiteX0" fmla="*/ 0 w 4511489"/>
              <a:gd name="connsiteY0" fmla="*/ 0 h 4261259"/>
              <a:gd name="connsiteX1" fmla="*/ 4511489 w 4511489"/>
              <a:gd name="connsiteY1" fmla="*/ 0 h 4261259"/>
              <a:gd name="connsiteX2" fmla="*/ 4511489 w 4511489"/>
              <a:gd name="connsiteY2" fmla="*/ 4261259 h 4261259"/>
              <a:gd name="connsiteX3" fmla="*/ 0 w 4511489"/>
              <a:gd name="connsiteY3" fmla="*/ 4261259 h 426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1489" h="4261259">
                <a:moveTo>
                  <a:pt x="0" y="0"/>
                </a:moveTo>
                <a:lnTo>
                  <a:pt x="4511489" y="0"/>
                </a:lnTo>
                <a:lnTo>
                  <a:pt x="4511489" y="4261259"/>
                </a:lnTo>
                <a:lnTo>
                  <a:pt x="0" y="426125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73" tIns="64286" rIns="128573" bIns="64286" numCol="1" anchor="t" anchorCtr="0" compatLnSpc="1">
            <a:noAutofit/>
          </a:bodyPr>
          <a:lstStyle/>
          <a:p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150169" y="2698157"/>
            <a:ext cx="1826109" cy="1826108"/>
          </a:xfrm>
          <a:prstGeom prst="ellipse">
            <a:avLst/>
          </a:prstGeom>
          <a:gradFill flip="none" rotWithShape="1">
            <a:gsLst>
              <a:gs pos="25000">
                <a:schemeClr val="bg1">
                  <a:shade val="67500"/>
                  <a:satMod val="115000"/>
                </a:schemeClr>
              </a:gs>
              <a:gs pos="62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effectLst>
            <a:outerShdw blurRad="254000" dist="127000" dir="30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46" name="MH_Others_1"/>
          <p:cNvSpPr txBox="1"/>
          <p:nvPr>
            <p:custDataLst>
              <p:tags r:id="rId1"/>
            </p:custDataLst>
          </p:nvPr>
        </p:nvSpPr>
        <p:spPr>
          <a:xfrm>
            <a:off x="4306517" y="3088288"/>
            <a:ext cx="1513416" cy="10458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03</a:t>
            </a:r>
          </a:p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Arial" panose="020B0604020202020204" pitchFamily="34" charset="0"/>
              </a:rPr>
              <a:t>CHAPTER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5197" y="3256869"/>
            <a:ext cx="3184233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关于问题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45" grpId="0" bldLvl="0" animBg="1"/>
      <p:bldP spid="46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64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自定义设计方案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F50"/>
      </a:accent1>
      <a:accent2>
        <a:srgbClr val="CA8F45"/>
      </a:accent2>
      <a:accent3>
        <a:srgbClr val="333F50"/>
      </a:accent3>
      <a:accent4>
        <a:srgbClr val="CA8F45"/>
      </a:accent4>
      <a:accent5>
        <a:srgbClr val="333F50"/>
      </a:accent5>
      <a:accent6>
        <a:srgbClr val="CA8F45"/>
      </a:accent6>
      <a:hlink>
        <a:srgbClr val="333F50"/>
      </a:hlink>
      <a:folHlink>
        <a:srgbClr val="CA8F4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自定义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Söhne</vt:lpstr>
      <vt:lpstr>思源黑体 CN Medium</vt:lpstr>
      <vt:lpstr>宋体</vt:lpstr>
      <vt:lpstr>宋体-简 常规体</vt:lpstr>
      <vt:lpstr>宋体-简 粗体</vt:lpstr>
      <vt:lpstr>印品黑体</vt:lpstr>
      <vt:lpstr>Arial</vt:lpstr>
      <vt:lpstr>Calibri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bt164</dc:title>
  <dc:creator/>
  <cp:lastModifiedBy/>
  <cp:revision>8</cp:revision>
  <dcterms:created xsi:type="dcterms:W3CDTF">2016-11-24T18:45:00Z</dcterms:created>
  <dcterms:modified xsi:type="dcterms:W3CDTF">2023-11-26T09:30:51Z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