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44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9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384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59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672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42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677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13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25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37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72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41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61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16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AB67-CDD4-4C56-8112-7AD93959980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29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AB67-CDD4-4C56-8112-7AD93959980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7E45ED-80C9-46BB-A47C-E41FC8A12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46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軟體品質管理期中報告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居家照護系統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組別：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Team2</a:t>
            </a:r>
            <a:b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en-US" dirty="0" smtClean="0"/>
              <a:t>組員：鄭匡閔、尤翔鵬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教授：曾士桓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351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62320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研究動機</a:t>
            </a:r>
            <a:endParaRPr lang="en-US" altLang="zh-TW" dirty="0" smtClean="0"/>
          </a:p>
          <a:p>
            <a:r>
              <a:rPr lang="zh-TW" altLang="en-US" dirty="0" smtClean="0"/>
              <a:t>研究目的</a:t>
            </a:r>
            <a:endParaRPr lang="en-US" altLang="zh-TW" dirty="0" smtClean="0"/>
          </a:p>
          <a:p>
            <a:r>
              <a:rPr lang="zh-TW" altLang="en-US" dirty="0" smtClean="0"/>
              <a:t>需求分析</a:t>
            </a:r>
            <a:endParaRPr lang="en-US" altLang="zh-TW" dirty="0" smtClean="0"/>
          </a:p>
          <a:p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r>
              <a:rPr lang="zh-TW" altLang="en-US" dirty="0" smtClean="0"/>
              <a:t>時程規</a:t>
            </a:r>
            <a:r>
              <a:rPr lang="zh-TW" altLang="en-US" dirty="0"/>
              <a:t>劃</a:t>
            </a:r>
          </a:p>
        </p:txBody>
      </p:sp>
    </p:spTree>
    <p:extLst>
      <p:ext uri="{BB962C8B-B14F-4D97-AF65-F5344CB8AC3E}">
        <p14:creationId xmlns:p14="http://schemas.microsoft.com/office/powerpoint/2010/main" val="14511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研究動機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台灣高齡人口逐年高</a:t>
            </a:r>
            <a:r>
              <a:rPr lang="zh-TW" altLang="en-US" dirty="0" smtClean="0"/>
              <a:t>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醫療技術</a:t>
            </a:r>
            <a:r>
              <a:rPr lang="zh-TW" altLang="en-US" dirty="0"/>
              <a:t>進步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年長者居家意外頻</a:t>
            </a:r>
            <a:r>
              <a:rPr lang="zh-TW" altLang="en-US" dirty="0" smtClean="0"/>
              <a:t>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少子化且年輕人大多選擇往大都市發展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62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研究目的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為了在意外發生時能夠及時救護這些年長者，做了以下幾點的功能</a:t>
            </a:r>
            <a:endParaRPr lang="en-US" altLang="zh-TW" dirty="0" smtClean="0"/>
          </a:p>
          <a:p>
            <a:pPr lvl="1"/>
            <a:r>
              <a:rPr lang="zh-TW" altLang="en-US" dirty="0"/>
              <a:t>家中</a:t>
            </a:r>
            <a:r>
              <a:rPr lang="zh-TW" altLang="zh-TW" dirty="0"/>
              <a:t>使用煙霧或氣體感測器，去偵測火災或瓦斯外洩</a:t>
            </a:r>
            <a:endParaRPr lang="en-US" altLang="zh-TW" dirty="0"/>
          </a:p>
          <a:p>
            <a:pPr lvl="1"/>
            <a:r>
              <a:rPr lang="zh-TW" altLang="zh-TW" dirty="0"/>
              <a:t>老人使用隨身佩帶的跌倒偵測</a:t>
            </a:r>
            <a:r>
              <a:rPr lang="zh-TW" altLang="zh-TW" dirty="0" smtClean="0"/>
              <a:t>器</a:t>
            </a:r>
            <a:r>
              <a:rPr lang="zh-TW" altLang="en-US" dirty="0" smtClean="0"/>
              <a:t>，偵測老人是否跌倒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zh-TW" dirty="0"/>
              <a:t>在發生上述情形時，可以即時傳送一段訊息給救護人員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2184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需求分析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衛服部於</a:t>
            </a:r>
            <a:r>
              <a:rPr lang="en-US" altLang="zh-TW" dirty="0"/>
              <a:t>106 </a:t>
            </a:r>
            <a:r>
              <a:rPr lang="zh-TW" altLang="zh-TW" dirty="0"/>
              <a:t>年</a:t>
            </a:r>
            <a:r>
              <a:rPr lang="en-US" altLang="zh-TW" dirty="0"/>
              <a:t> 11 </a:t>
            </a:r>
            <a:r>
              <a:rPr lang="zh-TW" altLang="zh-TW" dirty="0"/>
              <a:t>月</a:t>
            </a:r>
            <a:r>
              <a:rPr lang="en-US" altLang="zh-TW" dirty="0"/>
              <a:t> 10 </a:t>
            </a:r>
            <a:r>
              <a:rPr lang="zh-TW" altLang="zh-TW" dirty="0"/>
              <a:t>日至</a:t>
            </a:r>
            <a:r>
              <a:rPr lang="en-US" altLang="zh-TW" dirty="0"/>
              <a:t> 107 </a:t>
            </a:r>
            <a:r>
              <a:rPr lang="zh-TW" altLang="zh-TW" dirty="0"/>
              <a:t>年</a:t>
            </a:r>
            <a:r>
              <a:rPr lang="en-US" altLang="zh-TW" dirty="0"/>
              <a:t> 1 </a:t>
            </a:r>
            <a:r>
              <a:rPr lang="zh-TW" altLang="zh-TW" dirty="0"/>
              <a:t>月</a:t>
            </a:r>
            <a:r>
              <a:rPr lang="en-US" altLang="zh-TW" dirty="0"/>
              <a:t> 31 </a:t>
            </a:r>
            <a:r>
              <a:rPr lang="zh-TW" altLang="zh-TW" dirty="0"/>
              <a:t>日 辦理實地訪查，共完成有效樣本</a:t>
            </a:r>
            <a:r>
              <a:rPr lang="en-US" altLang="zh-TW" dirty="0"/>
              <a:t> 6,920 </a:t>
            </a:r>
            <a:r>
              <a:rPr lang="zh-TW" altLang="zh-TW" dirty="0"/>
              <a:t>人，</a:t>
            </a:r>
            <a:r>
              <a:rPr lang="en-US" altLang="zh-TW" dirty="0"/>
              <a:t>106 </a:t>
            </a:r>
            <a:r>
              <a:rPr lang="zh-TW" altLang="zh-TW" dirty="0"/>
              <a:t>年</a:t>
            </a:r>
            <a:r>
              <a:rPr lang="en-US" altLang="zh-TW" dirty="0"/>
              <a:t> 9 </a:t>
            </a:r>
            <a:r>
              <a:rPr lang="zh-TW" altLang="zh-TW" dirty="0"/>
              <a:t>月底我國</a:t>
            </a:r>
            <a:r>
              <a:rPr lang="en-US" altLang="zh-TW" dirty="0"/>
              <a:t> 65 </a:t>
            </a:r>
            <a:r>
              <a:rPr lang="zh-TW" altLang="zh-TW" dirty="0"/>
              <a:t>歲以上人口數</a:t>
            </a:r>
            <a:r>
              <a:rPr lang="en-US" altLang="zh-TW" dirty="0"/>
              <a:t> 321.9 </a:t>
            </a:r>
            <a:r>
              <a:rPr lang="zh-TW" altLang="zh-TW" dirty="0"/>
              <a:t>萬人，較</a:t>
            </a:r>
            <a:r>
              <a:rPr lang="en-US" altLang="zh-TW" dirty="0"/>
              <a:t> 102 </a:t>
            </a:r>
            <a:r>
              <a:rPr lang="zh-TW" altLang="zh-TW" dirty="0"/>
              <a:t>年</a:t>
            </a:r>
            <a:r>
              <a:rPr lang="en-US" altLang="zh-TW" dirty="0"/>
              <a:t> 6 </a:t>
            </a:r>
            <a:r>
              <a:rPr lang="zh-TW" altLang="zh-TW" dirty="0"/>
              <a:t>月底增 加</a:t>
            </a:r>
            <a:r>
              <a:rPr lang="en-US" altLang="zh-TW" dirty="0"/>
              <a:t> 57.8 </a:t>
            </a:r>
            <a:r>
              <a:rPr lang="zh-TW" altLang="zh-TW" dirty="0"/>
              <a:t>萬人，成長</a:t>
            </a:r>
            <a:r>
              <a:rPr lang="en-US" altLang="zh-TW" dirty="0"/>
              <a:t> 21.9</a:t>
            </a:r>
            <a:r>
              <a:rPr lang="en-US" altLang="zh-TW" dirty="0" smtClean="0"/>
              <a:t>%</a:t>
            </a:r>
          </a:p>
          <a:p>
            <a:r>
              <a:rPr lang="zh-TW" altLang="en-US" dirty="0"/>
              <a:t>內政部公布</a:t>
            </a:r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2</a:t>
            </a:r>
            <a:r>
              <a:rPr lang="zh-TW" altLang="en-US" dirty="0"/>
              <a:t>月最新的老化指標及人口結構，台灣老化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老年人口</a:t>
            </a:r>
            <a:r>
              <a:rPr lang="en-US" altLang="zh-TW" dirty="0" smtClean="0"/>
              <a:t>/</a:t>
            </a:r>
            <a:r>
              <a:rPr lang="zh-TW" altLang="en-US" dirty="0" smtClean="0"/>
              <a:t>幼年人口</a:t>
            </a:r>
            <a:r>
              <a:rPr lang="en-US" altLang="zh-TW" dirty="0" smtClean="0"/>
              <a:t>)</a:t>
            </a:r>
            <a:r>
              <a:rPr lang="zh-TW" altLang="en-US" dirty="0" smtClean="0"/>
              <a:t>首度</a:t>
            </a:r>
            <a:r>
              <a:rPr lang="zh-TW" altLang="en-US" dirty="0"/>
              <a:t>破百，達到</a:t>
            </a:r>
            <a:r>
              <a:rPr lang="en-US" altLang="zh-TW" dirty="0"/>
              <a:t>100.18</a:t>
            </a:r>
            <a:r>
              <a:rPr lang="zh-TW" altLang="en-US" dirty="0"/>
              <a:t>，相較去年同期的</a:t>
            </a:r>
            <a:r>
              <a:rPr lang="en-US" altLang="zh-TW" dirty="0"/>
              <a:t>93.5</a:t>
            </a:r>
            <a:r>
              <a:rPr lang="zh-TW" altLang="en-US" dirty="0"/>
              <a:t>大幅增加了</a:t>
            </a:r>
            <a:r>
              <a:rPr lang="en-US" altLang="zh-TW" dirty="0"/>
              <a:t>6.68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07" y="3783038"/>
            <a:ext cx="6285634" cy="29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研究</a:t>
            </a:r>
            <a:r>
              <a:rPr lang="zh-TW" altLang="en-US" dirty="0" smtClean="0">
                <a:solidFill>
                  <a:schemeClr val="tx1"/>
                </a:solidFill>
              </a:rPr>
              <a:t>方法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系統架構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老人身上的感測器及家中配置的煙霧、溫度感測器透過</a:t>
            </a:r>
            <a:r>
              <a:rPr lang="en-US" altLang="zh-TW" dirty="0" err="1"/>
              <a:t>wifi</a:t>
            </a:r>
            <a:r>
              <a:rPr lang="zh-TW" altLang="zh-TW" dirty="0"/>
              <a:t>傳送數值到手機，手機再判斷數值是否異常，若有異常則通報救護人員</a:t>
            </a:r>
            <a:endParaRPr lang="zh-TW" altLang="en-US" dirty="0"/>
          </a:p>
        </p:txBody>
      </p:sp>
      <p:pic>
        <p:nvPicPr>
          <p:cNvPr id="1026" name="Picture 2" descr="4_17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645" y="2937567"/>
            <a:ext cx="4806721" cy="392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0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研究方法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功能結構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居家照護系統底下分為環境感測及老人跌倒偵測，環境感應部分又包含兩類，會將偵測到的數值回傳且判斷是否異常</a:t>
            </a:r>
            <a:endParaRPr lang="zh-TW" altLang="en-US" dirty="0"/>
          </a:p>
        </p:txBody>
      </p:sp>
      <p:pic>
        <p:nvPicPr>
          <p:cNvPr id="2050" name="Picture 2" descr="功能結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79" y="2840989"/>
            <a:ext cx="4487286" cy="383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4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時程規劃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0" y="2303567"/>
            <a:ext cx="9357248" cy="2684069"/>
          </a:xfrm>
        </p:spPr>
      </p:pic>
    </p:spTree>
    <p:extLst>
      <p:ext uri="{BB962C8B-B14F-4D97-AF65-F5344CB8AC3E}">
        <p14:creationId xmlns:p14="http://schemas.microsoft.com/office/powerpoint/2010/main" val="30956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298</Words>
  <Application>Microsoft Office PowerPoint</Application>
  <PresentationFormat>寬螢幕</PresentationFormat>
  <Paragraphs>28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Trebuchet MS</vt:lpstr>
      <vt:lpstr>Wingdings 3</vt:lpstr>
      <vt:lpstr>多面向</vt:lpstr>
      <vt:lpstr>軟體品質管理期中報告 居家照護系統</vt:lpstr>
      <vt:lpstr>Outline</vt:lpstr>
      <vt:lpstr>研究動機 </vt:lpstr>
      <vt:lpstr>研究目的</vt:lpstr>
      <vt:lpstr>需求分析</vt:lpstr>
      <vt:lpstr>研究方法-系統架構 </vt:lpstr>
      <vt:lpstr>研究方法-功能結構</vt:lpstr>
      <vt:lpstr>時程規劃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軟體品質管理期中報告 居家照護系統</dc:title>
  <dc:creator>Windows 使用者</dc:creator>
  <cp:lastModifiedBy>Kuang</cp:lastModifiedBy>
  <cp:revision>7</cp:revision>
  <dcterms:created xsi:type="dcterms:W3CDTF">2019-04-17T06:22:37Z</dcterms:created>
  <dcterms:modified xsi:type="dcterms:W3CDTF">2019-04-18T17:34:24Z</dcterms:modified>
</cp:coreProperties>
</file>