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3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AB67-CDD4-4C56-8112-7AD939599800}" type="datetimeFigureOut">
              <a:rPr lang="zh-TW" altLang="en-US" smtClean="0"/>
              <a:t>2019/5/29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E45ED-80C9-46BB-A47C-E41FC8A122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9445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AB67-CDD4-4C56-8112-7AD939599800}" type="datetimeFigureOut">
              <a:rPr lang="zh-TW" altLang="en-US" smtClean="0"/>
              <a:t>2019/5/29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E45ED-80C9-46BB-A47C-E41FC8A122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690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AB67-CDD4-4C56-8112-7AD939599800}" type="datetimeFigureOut">
              <a:rPr lang="zh-TW" altLang="en-US" smtClean="0"/>
              <a:t>2019/5/29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E45ED-80C9-46BB-A47C-E41FC8A122E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3841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AB67-CDD4-4C56-8112-7AD939599800}" type="datetimeFigureOut">
              <a:rPr lang="zh-TW" altLang="en-US" smtClean="0"/>
              <a:t>2019/5/29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E45ED-80C9-46BB-A47C-E41FC8A122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3598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AB67-CDD4-4C56-8112-7AD939599800}" type="datetimeFigureOut">
              <a:rPr lang="zh-TW" altLang="en-US" smtClean="0"/>
              <a:t>2019/5/29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E45ED-80C9-46BB-A47C-E41FC8A122E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16729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AB67-CDD4-4C56-8112-7AD939599800}" type="datetimeFigureOut">
              <a:rPr lang="zh-TW" altLang="en-US" smtClean="0"/>
              <a:t>2019/5/29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E45ED-80C9-46BB-A47C-E41FC8A122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6042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AB67-CDD4-4C56-8112-7AD939599800}" type="datetimeFigureOut">
              <a:rPr lang="zh-TW" altLang="en-US" smtClean="0"/>
              <a:t>2019/5/29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E45ED-80C9-46BB-A47C-E41FC8A122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16778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AB67-CDD4-4C56-8112-7AD939599800}" type="datetimeFigureOut">
              <a:rPr lang="zh-TW" altLang="en-US" smtClean="0"/>
              <a:t>2019/5/29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E45ED-80C9-46BB-A47C-E41FC8A122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9131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AB67-CDD4-4C56-8112-7AD939599800}" type="datetimeFigureOut">
              <a:rPr lang="zh-TW" altLang="en-US" smtClean="0"/>
              <a:t>2019/5/29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E45ED-80C9-46BB-A47C-E41FC8A122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2252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AB67-CDD4-4C56-8112-7AD939599800}" type="datetimeFigureOut">
              <a:rPr lang="zh-TW" altLang="en-US" smtClean="0"/>
              <a:t>2019/5/29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E45ED-80C9-46BB-A47C-E41FC8A122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7370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AB67-CDD4-4C56-8112-7AD939599800}" type="datetimeFigureOut">
              <a:rPr lang="zh-TW" altLang="en-US" smtClean="0"/>
              <a:t>2019/5/29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E45ED-80C9-46BB-A47C-E41FC8A122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0728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AB67-CDD4-4C56-8112-7AD939599800}" type="datetimeFigureOut">
              <a:rPr lang="zh-TW" altLang="en-US" smtClean="0"/>
              <a:t>2019/5/29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E45ED-80C9-46BB-A47C-E41FC8A122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05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AB67-CDD4-4C56-8112-7AD939599800}" type="datetimeFigureOut">
              <a:rPr lang="zh-TW" altLang="en-US" smtClean="0"/>
              <a:t>2019/5/29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E45ED-80C9-46BB-A47C-E41FC8A122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1418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AB67-CDD4-4C56-8112-7AD939599800}" type="datetimeFigureOut">
              <a:rPr lang="zh-TW" altLang="en-US" smtClean="0"/>
              <a:t>2019/5/29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E45ED-80C9-46BB-A47C-E41FC8A122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3612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AB67-CDD4-4C56-8112-7AD939599800}" type="datetimeFigureOut">
              <a:rPr lang="zh-TW" altLang="en-US" smtClean="0"/>
              <a:t>2019/5/29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E45ED-80C9-46BB-A47C-E41FC8A122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2164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AB67-CDD4-4C56-8112-7AD939599800}" type="datetimeFigureOut">
              <a:rPr lang="zh-TW" altLang="en-US" smtClean="0"/>
              <a:t>2019/5/29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E45ED-80C9-46BB-A47C-E41FC8A122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8292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DAB67-CDD4-4C56-8112-7AD939599800}" type="datetimeFigureOut">
              <a:rPr lang="zh-TW" altLang="en-US" smtClean="0"/>
              <a:t>2019/5/29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77E45ED-80C9-46BB-A47C-E41FC8A122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8461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軟體品質管理期中報告</a:t>
            </a:r>
            <a:r>
              <a:rPr lang="en-US" altLang="zh-TW" dirty="0" smtClean="0">
                <a:solidFill>
                  <a:schemeClr val="tx1"/>
                </a:solidFill>
              </a:rPr>
              <a:t/>
            </a:r>
            <a:br>
              <a:rPr lang="en-US" altLang="zh-TW" dirty="0" smtClean="0">
                <a:solidFill>
                  <a:schemeClr val="tx1"/>
                </a:solidFill>
              </a:rPr>
            </a:br>
            <a:r>
              <a:rPr lang="zh-TW" altLang="en-US" dirty="0" smtClean="0">
                <a:solidFill>
                  <a:schemeClr val="tx1"/>
                </a:solidFill>
              </a:rPr>
              <a:t>居家照護系統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組別：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Team2</a:t>
            </a:r>
            <a:b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zh-TW" altLang="en-US" dirty="0" smtClean="0"/>
              <a:t>組員：鄭匡閔、尤翔鵬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教授：曾士桓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3510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</a:rPr>
              <a:t>任務規劃</a:t>
            </a:r>
            <a:r>
              <a:rPr lang="en-US" altLang="zh-TW" dirty="0" smtClean="0">
                <a:solidFill>
                  <a:schemeClr val="tx1"/>
                </a:solidFill>
              </a:rPr>
              <a:t>-</a:t>
            </a:r>
            <a:r>
              <a:rPr lang="zh-TW" altLang="en-US" dirty="0" smtClean="0">
                <a:solidFill>
                  <a:schemeClr val="tx1"/>
                </a:solidFill>
              </a:rPr>
              <a:t>溫</a:t>
            </a:r>
            <a:r>
              <a:rPr lang="zh-TW" altLang="en-US" dirty="0">
                <a:solidFill>
                  <a:schemeClr val="tx1"/>
                </a:solidFill>
              </a:rPr>
              <a:t>度</a:t>
            </a:r>
            <a:r>
              <a:rPr lang="zh-TW" altLang="en-US" dirty="0" smtClean="0">
                <a:solidFill>
                  <a:schemeClr val="tx1"/>
                </a:solidFill>
              </a:rPr>
              <a:t>偵測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8596312" cy="3417696"/>
          </a:xfrm>
        </p:spPr>
      </p:pic>
    </p:spTree>
    <p:extLst>
      <p:ext uri="{BB962C8B-B14F-4D97-AF65-F5344CB8AC3E}">
        <p14:creationId xmlns:p14="http://schemas.microsoft.com/office/powerpoint/2010/main" val="1783314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</a:rPr>
              <a:t>任務規劃</a:t>
            </a:r>
            <a:r>
              <a:rPr lang="en-US" altLang="zh-TW" dirty="0" smtClean="0">
                <a:solidFill>
                  <a:schemeClr val="tx1"/>
                </a:solidFill>
              </a:rPr>
              <a:t>-</a:t>
            </a:r>
            <a:r>
              <a:rPr lang="zh-TW" altLang="en-US" dirty="0" smtClean="0">
                <a:solidFill>
                  <a:schemeClr val="tx1"/>
                </a:solidFill>
              </a:rPr>
              <a:t>跌倒偵測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7427138" cy="3881437"/>
          </a:xfrm>
        </p:spPr>
      </p:pic>
    </p:spTree>
    <p:extLst>
      <p:ext uri="{BB962C8B-B14F-4D97-AF65-F5344CB8AC3E}">
        <p14:creationId xmlns:p14="http://schemas.microsoft.com/office/powerpoint/2010/main" val="3837100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</a:rPr>
              <a:t>任務規劃</a:t>
            </a:r>
            <a:r>
              <a:rPr lang="en-US" altLang="zh-TW" dirty="0" smtClean="0">
                <a:solidFill>
                  <a:schemeClr val="tx1"/>
                </a:solidFill>
              </a:rPr>
              <a:t>-</a:t>
            </a:r>
            <a:r>
              <a:rPr lang="zh-TW" altLang="en-US" dirty="0" smtClean="0">
                <a:solidFill>
                  <a:schemeClr val="tx1"/>
                </a:solidFill>
              </a:rPr>
              <a:t>手機</a:t>
            </a:r>
            <a:r>
              <a:rPr lang="en-US" altLang="zh-TW" dirty="0" smtClean="0">
                <a:solidFill>
                  <a:schemeClr val="tx1"/>
                </a:solidFill>
              </a:rPr>
              <a:t>app(</a:t>
            </a:r>
            <a:r>
              <a:rPr lang="zh-TW" altLang="en-US" dirty="0" smtClean="0">
                <a:solidFill>
                  <a:schemeClr val="tx1"/>
                </a:solidFill>
              </a:rPr>
              <a:t>中控中心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8149221" cy="3881437"/>
          </a:xfrm>
        </p:spPr>
      </p:pic>
    </p:spTree>
    <p:extLst>
      <p:ext uri="{BB962C8B-B14F-4D97-AF65-F5344CB8AC3E}">
        <p14:creationId xmlns:p14="http://schemas.microsoft.com/office/powerpoint/2010/main" val="1466180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時程規劃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90" y="2303567"/>
            <a:ext cx="9357248" cy="2684069"/>
          </a:xfrm>
        </p:spPr>
      </p:pic>
    </p:spTree>
    <p:extLst>
      <p:ext uri="{BB962C8B-B14F-4D97-AF65-F5344CB8AC3E}">
        <p14:creationId xmlns:p14="http://schemas.microsoft.com/office/powerpoint/2010/main" val="309569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zh-TW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462320"/>
            <a:ext cx="8596668" cy="3880773"/>
          </a:xfrm>
        </p:spPr>
        <p:txBody>
          <a:bodyPr/>
          <a:lstStyle/>
          <a:p>
            <a:r>
              <a:rPr lang="zh-TW" altLang="en-US" dirty="0" smtClean="0"/>
              <a:t>研究動機</a:t>
            </a:r>
            <a:endParaRPr lang="en-US" altLang="zh-TW" dirty="0" smtClean="0"/>
          </a:p>
          <a:p>
            <a:r>
              <a:rPr lang="zh-TW" altLang="en-US" dirty="0" smtClean="0"/>
              <a:t>研究目的</a:t>
            </a:r>
            <a:endParaRPr lang="en-US" altLang="zh-TW" dirty="0" smtClean="0"/>
          </a:p>
          <a:p>
            <a:r>
              <a:rPr lang="zh-TW" altLang="en-US" dirty="0" smtClean="0"/>
              <a:t>需求分析</a:t>
            </a:r>
            <a:endParaRPr lang="en-US" altLang="zh-TW" dirty="0" smtClean="0"/>
          </a:p>
          <a:p>
            <a:r>
              <a:rPr lang="zh-TW" altLang="en-US" dirty="0" smtClean="0"/>
              <a:t>研究方法</a:t>
            </a:r>
            <a:endParaRPr lang="en-US" altLang="zh-TW" dirty="0" smtClean="0"/>
          </a:p>
          <a:p>
            <a:r>
              <a:rPr lang="zh-TW" altLang="en-US" dirty="0" smtClean="0"/>
              <a:t>時程規</a:t>
            </a:r>
            <a:r>
              <a:rPr lang="zh-TW" altLang="en-US" dirty="0"/>
              <a:t>劃</a:t>
            </a:r>
          </a:p>
        </p:txBody>
      </p:sp>
    </p:spTree>
    <p:extLst>
      <p:ext uri="{BB962C8B-B14F-4D97-AF65-F5344CB8AC3E}">
        <p14:creationId xmlns:p14="http://schemas.microsoft.com/office/powerpoint/2010/main" val="1451140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</a:rPr>
              <a:t>研究動機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衛服部於</a:t>
            </a:r>
            <a:r>
              <a:rPr lang="en-US" altLang="zh-TW" dirty="0"/>
              <a:t>106 </a:t>
            </a:r>
            <a:r>
              <a:rPr lang="zh-TW" altLang="zh-TW" dirty="0"/>
              <a:t>年</a:t>
            </a:r>
            <a:r>
              <a:rPr lang="en-US" altLang="zh-TW" dirty="0"/>
              <a:t> 11 </a:t>
            </a:r>
            <a:r>
              <a:rPr lang="zh-TW" altLang="zh-TW" dirty="0"/>
              <a:t>月</a:t>
            </a:r>
            <a:r>
              <a:rPr lang="en-US" altLang="zh-TW" dirty="0"/>
              <a:t> 10 </a:t>
            </a:r>
            <a:r>
              <a:rPr lang="zh-TW" altLang="zh-TW" dirty="0"/>
              <a:t>日至</a:t>
            </a:r>
            <a:r>
              <a:rPr lang="en-US" altLang="zh-TW" dirty="0"/>
              <a:t> 107 </a:t>
            </a:r>
            <a:r>
              <a:rPr lang="zh-TW" altLang="zh-TW" dirty="0"/>
              <a:t>年</a:t>
            </a:r>
            <a:r>
              <a:rPr lang="en-US" altLang="zh-TW" dirty="0"/>
              <a:t> 1 </a:t>
            </a:r>
            <a:r>
              <a:rPr lang="zh-TW" altLang="zh-TW" dirty="0"/>
              <a:t>月</a:t>
            </a:r>
            <a:r>
              <a:rPr lang="en-US" altLang="zh-TW" dirty="0"/>
              <a:t> 31 </a:t>
            </a:r>
            <a:r>
              <a:rPr lang="zh-TW" altLang="zh-TW" dirty="0"/>
              <a:t>日 辦理實地訪查，共完成有效樣本</a:t>
            </a:r>
            <a:r>
              <a:rPr lang="en-US" altLang="zh-TW" dirty="0"/>
              <a:t> 6,920 </a:t>
            </a:r>
            <a:r>
              <a:rPr lang="zh-TW" altLang="zh-TW" dirty="0"/>
              <a:t>人，</a:t>
            </a:r>
            <a:r>
              <a:rPr lang="en-US" altLang="zh-TW" dirty="0"/>
              <a:t>106 </a:t>
            </a:r>
            <a:r>
              <a:rPr lang="zh-TW" altLang="zh-TW" dirty="0"/>
              <a:t>年</a:t>
            </a:r>
            <a:r>
              <a:rPr lang="en-US" altLang="zh-TW" dirty="0"/>
              <a:t> 9 </a:t>
            </a:r>
            <a:r>
              <a:rPr lang="zh-TW" altLang="zh-TW" dirty="0"/>
              <a:t>月底我國</a:t>
            </a:r>
            <a:r>
              <a:rPr lang="en-US" altLang="zh-TW" dirty="0"/>
              <a:t> 65 </a:t>
            </a:r>
            <a:r>
              <a:rPr lang="zh-TW" altLang="zh-TW" dirty="0"/>
              <a:t>歲以上人口數</a:t>
            </a:r>
            <a:r>
              <a:rPr lang="en-US" altLang="zh-TW" dirty="0"/>
              <a:t> 321.9 </a:t>
            </a:r>
            <a:r>
              <a:rPr lang="zh-TW" altLang="zh-TW" dirty="0"/>
              <a:t>萬人，較</a:t>
            </a:r>
            <a:r>
              <a:rPr lang="en-US" altLang="zh-TW" dirty="0"/>
              <a:t> 102 </a:t>
            </a:r>
            <a:r>
              <a:rPr lang="zh-TW" altLang="zh-TW" dirty="0"/>
              <a:t>年</a:t>
            </a:r>
            <a:r>
              <a:rPr lang="en-US" altLang="zh-TW" dirty="0"/>
              <a:t> 6 </a:t>
            </a:r>
            <a:r>
              <a:rPr lang="zh-TW" altLang="zh-TW" dirty="0"/>
              <a:t>月底增 加</a:t>
            </a:r>
            <a:r>
              <a:rPr lang="en-US" altLang="zh-TW" dirty="0"/>
              <a:t> 57.8 </a:t>
            </a:r>
            <a:r>
              <a:rPr lang="zh-TW" altLang="zh-TW" dirty="0"/>
              <a:t>萬人，成長</a:t>
            </a:r>
            <a:r>
              <a:rPr lang="en-US" altLang="zh-TW" dirty="0"/>
              <a:t> 21.9%</a:t>
            </a:r>
          </a:p>
          <a:p>
            <a:r>
              <a:rPr lang="zh-TW" altLang="en-US" dirty="0"/>
              <a:t>內政部公布</a:t>
            </a:r>
            <a:r>
              <a:rPr lang="en-US" altLang="zh-TW" dirty="0"/>
              <a:t>2017</a:t>
            </a:r>
            <a:r>
              <a:rPr lang="zh-TW" altLang="en-US" dirty="0"/>
              <a:t>年</a:t>
            </a:r>
            <a:r>
              <a:rPr lang="en-US" altLang="zh-TW" dirty="0"/>
              <a:t>2</a:t>
            </a:r>
            <a:r>
              <a:rPr lang="zh-TW" altLang="en-US" dirty="0"/>
              <a:t>月最新的老化指標及人口結構，台灣老化指標</a:t>
            </a:r>
            <a:r>
              <a:rPr lang="en-US" altLang="zh-TW" dirty="0"/>
              <a:t>(</a:t>
            </a:r>
            <a:r>
              <a:rPr lang="zh-TW" altLang="en-US" dirty="0"/>
              <a:t>老年人口</a:t>
            </a:r>
            <a:r>
              <a:rPr lang="en-US" altLang="zh-TW" dirty="0"/>
              <a:t>/</a:t>
            </a:r>
            <a:r>
              <a:rPr lang="zh-TW" altLang="en-US" dirty="0"/>
              <a:t>幼年人口</a:t>
            </a:r>
            <a:r>
              <a:rPr lang="en-US" altLang="zh-TW" dirty="0"/>
              <a:t>)</a:t>
            </a:r>
            <a:r>
              <a:rPr lang="zh-TW" altLang="en-US" dirty="0"/>
              <a:t>首度破百，達到</a:t>
            </a:r>
            <a:r>
              <a:rPr lang="en-US" altLang="zh-TW" dirty="0"/>
              <a:t>100.18</a:t>
            </a:r>
            <a:r>
              <a:rPr lang="zh-TW" altLang="en-US" dirty="0"/>
              <a:t>，相較去年同期的</a:t>
            </a:r>
            <a:r>
              <a:rPr lang="en-US" altLang="zh-TW" dirty="0"/>
              <a:t>93.5</a:t>
            </a:r>
            <a:r>
              <a:rPr lang="zh-TW" altLang="en-US" dirty="0"/>
              <a:t>大幅增加了</a:t>
            </a:r>
            <a:r>
              <a:rPr lang="en-US" altLang="zh-TW" dirty="0"/>
              <a:t>6.68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624" y="3811512"/>
            <a:ext cx="6445738" cy="296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624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研究目的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為了在意外發生時能夠及時救護這些年長者，做了以下幾點的功能</a:t>
            </a:r>
            <a:endParaRPr lang="en-US" altLang="zh-TW" dirty="0" smtClean="0"/>
          </a:p>
          <a:p>
            <a:pPr lvl="1"/>
            <a:r>
              <a:rPr lang="zh-TW" altLang="en-US" dirty="0"/>
              <a:t>家中</a:t>
            </a:r>
            <a:r>
              <a:rPr lang="zh-TW" altLang="zh-TW" dirty="0"/>
              <a:t>使用煙霧或氣體感測器，去偵測火災或瓦斯外洩</a:t>
            </a:r>
            <a:endParaRPr lang="en-US" altLang="zh-TW" dirty="0"/>
          </a:p>
          <a:p>
            <a:pPr lvl="1"/>
            <a:r>
              <a:rPr lang="zh-TW" altLang="zh-TW" dirty="0"/>
              <a:t>老人使用隨身佩帶的跌倒偵測</a:t>
            </a:r>
            <a:r>
              <a:rPr lang="zh-TW" altLang="zh-TW" dirty="0" smtClean="0"/>
              <a:t>器</a:t>
            </a:r>
            <a:r>
              <a:rPr lang="zh-TW" altLang="en-US" dirty="0" smtClean="0"/>
              <a:t>，偵測老人是否跌倒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製作一個中控中心放置於家中，專門接收整合上述的數值並傳給</a:t>
            </a:r>
            <a:r>
              <a:rPr lang="en-US" altLang="zh-TW" dirty="0" smtClean="0"/>
              <a:t>app</a:t>
            </a:r>
            <a:endParaRPr lang="en-US" altLang="zh-TW" dirty="0"/>
          </a:p>
          <a:p>
            <a:pPr lvl="1"/>
            <a:r>
              <a:rPr lang="zh-TW" altLang="en-US" dirty="0" smtClean="0"/>
              <a:t>製作一個</a:t>
            </a:r>
            <a:r>
              <a:rPr lang="en-US" altLang="zh-TW" dirty="0" smtClean="0"/>
              <a:t>app</a:t>
            </a:r>
            <a:r>
              <a:rPr lang="zh-TW" altLang="en-US" dirty="0" smtClean="0"/>
              <a:t>接收</a:t>
            </a:r>
            <a:r>
              <a:rPr lang="zh-TW" altLang="en-US" dirty="0"/>
              <a:t>及</a:t>
            </a:r>
            <a:r>
              <a:rPr lang="zh-TW" altLang="en-US" dirty="0" smtClean="0"/>
              <a:t>判斷中</a:t>
            </a:r>
            <a:r>
              <a:rPr lang="zh-TW" altLang="en-US" dirty="0"/>
              <a:t>控</a:t>
            </a:r>
            <a:r>
              <a:rPr lang="zh-TW" altLang="en-US" dirty="0" smtClean="0"/>
              <a:t>中心的回傳值是否異常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透過</a:t>
            </a:r>
            <a:r>
              <a:rPr lang="en-US" altLang="zh-TW" dirty="0" smtClean="0"/>
              <a:t>app</a:t>
            </a:r>
            <a:r>
              <a:rPr lang="zh-TW" altLang="zh-TW" dirty="0" smtClean="0"/>
              <a:t>即時</a:t>
            </a:r>
            <a:r>
              <a:rPr lang="zh-TW" altLang="zh-TW" dirty="0"/>
              <a:t>傳送一段訊息給救護人員</a:t>
            </a: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21847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需求分析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目前市面上</a:t>
            </a:r>
            <a:r>
              <a:rPr lang="en-US" altLang="zh-TW" dirty="0" smtClean="0"/>
              <a:t>Apple Watch Series 4</a:t>
            </a:r>
            <a:r>
              <a:rPr lang="zh-TW" altLang="en-US" dirty="0" smtClean="0"/>
              <a:t>已經具有跌倒偵測功能，其優點具有下列幾點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準確度高，縱使在做劇烈運動時也不容易發出警報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體積小攜帶方便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zh-TW" altLang="en-US" dirty="0" smtClean="0"/>
              <a:t>而市面上也已有</a:t>
            </a:r>
            <a:r>
              <a:rPr lang="en-US" altLang="zh-TW" dirty="0" smtClean="0"/>
              <a:t>Home</a:t>
            </a:r>
            <a:r>
              <a:rPr lang="zh-TW" altLang="en-US" dirty="0" smtClean="0"/>
              <a:t> </a:t>
            </a:r>
            <a:r>
              <a:rPr lang="en-US" altLang="zh-TW" dirty="0" smtClean="0"/>
              <a:t>8(</a:t>
            </a:r>
            <a:r>
              <a:rPr lang="en-US" altLang="zh-TW" dirty="0" err="1" smtClean="0"/>
              <a:t>Oplink</a:t>
            </a:r>
            <a:r>
              <a:rPr lang="en-US" altLang="zh-TW" dirty="0" smtClean="0"/>
              <a:t>)</a:t>
            </a:r>
            <a:r>
              <a:rPr lang="zh-TW" altLang="en-US" dirty="0" smtClean="0"/>
              <a:t>具有環境照護及異常偵測功能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但</a:t>
            </a:r>
            <a:r>
              <a:rPr lang="en-US" altLang="zh-TW" dirty="0" smtClean="0"/>
              <a:t>Apple</a:t>
            </a:r>
            <a:r>
              <a:rPr lang="zh-TW" altLang="en-US" dirty="0" smtClean="0"/>
              <a:t> </a:t>
            </a:r>
            <a:r>
              <a:rPr lang="en-US" altLang="zh-TW" dirty="0" smtClean="0"/>
              <a:t>Watch</a:t>
            </a:r>
            <a:r>
              <a:rPr lang="zh-TW" altLang="en-US" dirty="0" smtClean="0"/>
              <a:t> </a:t>
            </a:r>
            <a:r>
              <a:rPr lang="en-US" altLang="zh-TW" dirty="0" smtClean="0"/>
              <a:t>Series</a:t>
            </a:r>
            <a:r>
              <a:rPr lang="zh-TW" altLang="en-US" dirty="0" smtClean="0"/>
              <a:t> </a:t>
            </a:r>
            <a:r>
              <a:rPr lang="en-US" altLang="zh-TW" dirty="0" smtClean="0"/>
              <a:t>4</a:t>
            </a:r>
            <a:r>
              <a:rPr lang="zh-TW" altLang="en-US" dirty="0" smtClean="0"/>
              <a:t>價格落在</a:t>
            </a:r>
            <a:r>
              <a:rPr lang="en-US" altLang="zh-TW" dirty="0" smtClean="0"/>
              <a:t>12,000 – 17,000</a:t>
            </a:r>
            <a:r>
              <a:rPr lang="zh-TW" altLang="en-US" dirty="0" smtClean="0"/>
              <a:t>之間，</a:t>
            </a:r>
            <a:r>
              <a:rPr lang="en-US" altLang="zh-TW" dirty="0" smtClean="0"/>
              <a:t>Home 8</a:t>
            </a:r>
            <a:r>
              <a:rPr lang="zh-TW" altLang="en-US" dirty="0" smtClean="0"/>
              <a:t>價格約在</a:t>
            </a:r>
            <a:r>
              <a:rPr lang="en-US" altLang="zh-TW" dirty="0" smtClean="0"/>
              <a:t>9900</a:t>
            </a:r>
            <a:r>
              <a:rPr lang="zh-TW" altLang="en-US" dirty="0" smtClean="0"/>
              <a:t>，但製作我們系統的材料費整套大約在</a:t>
            </a:r>
            <a:r>
              <a:rPr lang="en-US" altLang="zh-TW" dirty="0" smtClean="0"/>
              <a:t>5000</a:t>
            </a:r>
            <a:r>
              <a:rPr lang="zh-TW" altLang="en-US" dirty="0" smtClean="0"/>
              <a:t>上下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152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</a:rPr>
              <a:t>研究</a:t>
            </a:r>
            <a:r>
              <a:rPr lang="zh-TW" altLang="en-US" dirty="0" smtClean="0">
                <a:solidFill>
                  <a:schemeClr val="tx1"/>
                </a:solidFill>
              </a:rPr>
              <a:t>方法</a:t>
            </a:r>
            <a:r>
              <a:rPr lang="en-US" altLang="zh-TW" dirty="0" smtClean="0">
                <a:solidFill>
                  <a:schemeClr val="tx1"/>
                </a:solidFill>
              </a:rPr>
              <a:t>-</a:t>
            </a:r>
            <a:r>
              <a:rPr lang="zh-TW" altLang="en-US" dirty="0" smtClean="0">
                <a:solidFill>
                  <a:schemeClr val="tx1"/>
                </a:solidFill>
              </a:rPr>
              <a:t>系統架構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老人身上的感測器及家中配置的煙霧、溫度感測器透過</a:t>
            </a:r>
            <a:r>
              <a:rPr lang="en-US" altLang="zh-TW" dirty="0" err="1"/>
              <a:t>wifi</a:t>
            </a:r>
            <a:r>
              <a:rPr lang="zh-TW" altLang="zh-TW" dirty="0"/>
              <a:t>傳送數值到手機，手機再判斷數值是否異常，若有異常則通報救護人員</a:t>
            </a:r>
            <a:endParaRPr lang="zh-TW" altLang="en-US" dirty="0"/>
          </a:p>
        </p:txBody>
      </p:sp>
      <p:pic>
        <p:nvPicPr>
          <p:cNvPr id="1026" name="Picture 2" descr="4_17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645" y="2937567"/>
            <a:ext cx="4806721" cy="392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803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</a:rPr>
              <a:t>研究方法</a:t>
            </a:r>
            <a:r>
              <a:rPr lang="en-US" altLang="zh-TW" dirty="0" smtClean="0">
                <a:solidFill>
                  <a:schemeClr val="tx1"/>
                </a:solidFill>
              </a:rPr>
              <a:t>-</a:t>
            </a:r>
            <a:r>
              <a:rPr lang="zh-TW" altLang="en-US" dirty="0" smtClean="0">
                <a:solidFill>
                  <a:schemeClr val="tx1"/>
                </a:solidFill>
              </a:rPr>
              <a:t>功能結構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居家照護系統底下分為環境感測及老人跌倒偵測，環境感應部分又包含兩類，會將偵測到的數值回傳且判斷是否異常</a:t>
            </a:r>
            <a:endParaRPr lang="zh-TW" altLang="en-US" dirty="0"/>
          </a:p>
        </p:txBody>
      </p:sp>
      <p:pic>
        <p:nvPicPr>
          <p:cNvPr id="2050" name="Picture 2" descr="功能結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579" y="2840989"/>
            <a:ext cx="4487286" cy="383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144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任務規</a:t>
            </a:r>
            <a:r>
              <a:rPr lang="zh-TW" altLang="en-US" dirty="0">
                <a:solidFill>
                  <a:schemeClr val="tx1"/>
                </a:solidFill>
              </a:rPr>
              <a:t>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煙霧偵測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感測器驅動程式碼、傳送訊息程式碼、整合</a:t>
            </a:r>
            <a:r>
              <a:rPr lang="en-US" altLang="zh-TW" dirty="0" err="1" smtClean="0"/>
              <a:t>wifi</a:t>
            </a:r>
            <a:r>
              <a:rPr lang="zh-TW" altLang="en-US" dirty="0" smtClean="0"/>
              <a:t>及感測器硬體元件</a:t>
            </a:r>
            <a:endParaRPr lang="en-US" altLang="zh-TW" dirty="0" smtClean="0"/>
          </a:p>
          <a:p>
            <a:r>
              <a:rPr lang="zh-TW" altLang="en-US" dirty="0" smtClean="0"/>
              <a:t>溫度偵測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感</a:t>
            </a:r>
            <a:r>
              <a:rPr lang="zh-TW" altLang="en-US" dirty="0"/>
              <a:t>測器驅動程式碼</a:t>
            </a:r>
            <a:r>
              <a:rPr lang="zh-TW" altLang="en-US" dirty="0" smtClean="0"/>
              <a:t>、傳送</a:t>
            </a:r>
            <a:r>
              <a:rPr lang="zh-TW" altLang="en-US" dirty="0"/>
              <a:t>訊息程式碼、整合</a:t>
            </a:r>
            <a:r>
              <a:rPr lang="en-US" altLang="zh-TW" dirty="0" err="1"/>
              <a:t>wifi</a:t>
            </a:r>
            <a:r>
              <a:rPr lang="zh-TW" altLang="en-US" dirty="0"/>
              <a:t>及感測器硬體</a:t>
            </a:r>
            <a:r>
              <a:rPr lang="zh-TW" altLang="en-US" dirty="0" smtClean="0"/>
              <a:t>元件</a:t>
            </a:r>
            <a:endParaRPr lang="en-US" altLang="zh-TW" dirty="0"/>
          </a:p>
          <a:p>
            <a:r>
              <a:rPr lang="zh-TW" altLang="en-US" dirty="0" smtClean="0"/>
              <a:t>跌倒偵測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感</a:t>
            </a:r>
            <a:r>
              <a:rPr lang="zh-TW" altLang="en-US" dirty="0"/>
              <a:t>測器驅動程式碼</a:t>
            </a:r>
            <a:r>
              <a:rPr lang="zh-TW" altLang="en-US" dirty="0" smtClean="0"/>
              <a:t>、傳送</a:t>
            </a:r>
            <a:r>
              <a:rPr lang="zh-TW" altLang="en-US" dirty="0"/>
              <a:t>訊息程式碼、整合</a:t>
            </a:r>
            <a:r>
              <a:rPr lang="en-US" altLang="zh-TW" dirty="0" err="1"/>
              <a:t>wifi</a:t>
            </a:r>
            <a:r>
              <a:rPr lang="zh-TW" altLang="en-US" dirty="0"/>
              <a:t>及感測器硬體</a:t>
            </a:r>
            <a:r>
              <a:rPr lang="zh-TW" altLang="en-US" dirty="0" smtClean="0"/>
              <a:t>元件</a:t>
            </a:r>
            <a:endParaRPr lang="en-US" altLang="zh-TW" dirty="0"/>
          </a:p>
          <a:p>
            <a:r>
              <a:rPr lang="zh-TW" altLang="en-US" dirty="0"/>
              <a:t>手機</a:t>
            </a:r>
            <a:r>
              <a:rPr lang="en-US" altLang="zh-TW" dirty="0"/>
              <a:t>app(</a:t>
            </a:r>
            <a:r>
              <a:rPr lang="zh-TW" altLang="en-US" dirty="0"/>
              <a:t>中控中心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判斷感測器數值異常程式碼、意外發生通知程式碼、自動通報程式碼</a:t>
            </a:r>
            <a:endParaRPr lang="en-US" altLang="zh-TW" dirty="0" smtClean="0"/>
          </a:p>
          <a:p>
            <a:pPr lvl="1"/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984" y="2160589"/>
            <a:ext cx="2922863" cy="2592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87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</a:rPr>
              <a:t>任務</a:t>
            </a:r>
            <a:r>
              <a:rPr lang="zh-TW" altLang="en-US" dirty="0" smtClean="0">
                <a:solidFill>
                  <a:schemeClr val="tx1"/>
                </a:solidFill>
              </a:rPr>
              <a:t>規劃</a:t>
            </a:r>
            <a:r>
              <a:rPr lang="en-US" altLang="zh-TW" dirty="0" smtClean="0">
                <a:solidFill>
                  <a:schemeClr val="tx1"/>
                </a:solidFill>
              </a:rPr>
              <a:t>-</a:t>
            </a:r>
            <a:r>
              <a:rPr lang="zh-TW" altLang="en-US" dirty="0" smtClean="0">
                <a:solidFill>
                  <a:schemeClr val="tx1"/>
                </a:solidFill>
              </a:rPr>
              <a:t>煙霧偵測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8596312" cy="3872127"/>
          </a:xfrm>
        </p:spPr>
      </p:pic>
    </p:spTree>
    <p:extLst>
      <p:ext uri="{BB962C8B-B14F-4D97-AF65-F5344CB8AC3E}">
        <p14:creationId xmlns:p14="http://schemas.microsoft.com/office/powerpoint/2010/main" val="953819066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655</TotalTime>
  <Words>498</Words>
  <Application>Microsoft Office PowerPoint</Application>
  <PresentationFormat>寬螢幕</PresentationFormat>
  <Paragraphs>44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微軟正黑體</vt:lpstr>
      <vt:lpstr>Arial</vt:lpstr>
      <vt:lpstr>Trebuchet MS</vt:lpstr>
      <vt:lpstr>Wingdings 3</vt:lpstr>
      <vt:lpstr>多面向</vt:lpstr>
      <vt:lpstr>軟體品質管理期中報告 居家照護系統</vt:lpstr>
      <vt:lpstr>Outline</vt:lpstr>
      <vt:lpstr>研究動機 </vt:lpstr>
      <vt:lpstr>研究目的</vt:lpstr>
      <vt:lpstr>需求分析</vt:lpstr>
      <vt:lpstr>研究方法-系統架構 </vt:lpstr>
      <vt:lpstr>研究方法-功能結構</vt:lpstr>
      <vt:lpstr>任務規劃</vt:lpstr>
      <vt:lpstr>任務規劃-煙霧偵測</vt:lpstr>
      <vt:lpstr>任務規劃-溫度偵測</vt:lpstr>
      <vt:lpstr>任務規劃-跌倒偵測</vt:lpstr>
      <vt:lpstr>任務規劃-手機app(中控中心)</vt:lpstr>
      <vt:lpstr>時程規劃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軟體品質管理期中報告 居家照護系統</dc:title>
  <dc:creator>Windows 使用者</dc:creator>
  <cp:lastModifiedBy>Windows 使用者</cp:lastModifiedBy>
  <cp:revision>14</cp:revision>
  <dcterms:created xsi:type="dcterms:W3CDTF">2019-04-17T06:22:37Z</dcterms:created>
  <dcterms:modified xsi:type="dcterms:W3CDTF">2019-05-29T08:21:27Z</dcterms:modified>
</cp:coreProperties>
</file>