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69" r:id="rId19"/>
    <p:sldId id="275" r:id="rId20"/>
    <p:sldId id="276" r:id="rId21"/>
    <p:sldId id="277" r:id="rId22"/>
    <p:sldId id="278" r:id="rId23"/>
    <p:sldId id="270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24B1-E4AF-2C20-2925-C2EB3B49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E7385-1F22-B2D1-69B1-698CD33C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5211A-1446-9631-69CC-3D6BF3E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1D5F-3494-7409-792B-2F7592E5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DF2DA-BCE7-04A5-6276-E0DDD0D2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8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1F0C-5A66-D01A-C4DD-74299B2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90F7B-0678-7F37-9722-A0B2DEC8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74297-A41A-DE3A-F0DE-E0FEEBA2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C2DAF-80D1-DDE4-E7B8-8E02DB62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BDC61-262C-B94F-3111-E6BC4B15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2C67AC-A239-2C65-6BDF-3B977621D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8437A-0C2D-51CA-2009-7EA79CAF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BE40D-AA8C-7B65-7646-D889F709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9B177-3439-7ED2-AED0-5078BD66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432A-9D88-A9E9-2DB0-0E5ECB5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6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3AAA-1328-B0D5-69BF-3BDBFAAE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61210-CD4C-F3A4-9520-4E1ABD0C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D2554-3016-428D-C3EB-10E19903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4FEFE-83CF-BC12-B52D-16ED499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DB2CC-3CE3-C01B-410E-64B8E188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7A4D8-23CB-92D4-94AD-495FE59F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2FBC2-56AF-D530-75F4-12111BF5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C1261-1D43-B1B6-5936-DBDC283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E3727-C1EC-9254-0C90-5182109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A41CC-94A1-B669-9B34-0CBF3576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1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469C-0AF4-2C3E-C55A-9EF5F9DA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BB92B-B989-75ED-405D-7AC3541B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C753FC-1D24-F687-239D-A9699617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65D7E-20D6-F3BE-9925-C1CA62BE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09069-91B4-7CB0-51E5-66775BCF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1BEC5-06F1-9B3B-97A8-C5AF9D2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3DA20-6882-B791-E638-02BE3747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FCB0A-9A6D-8FBC-23E7-C8C0E9F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618DE-A9BE-2111-FEB9-F71B53B0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D8075-6437-A74E-1378-D14FE2F04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6A39EC-3833-7EB1-F7F3-8268142E3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D0C519-D708-6A90-A2D8-E0465114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B74AF-D2C1-6707-7013-3AB821AE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FAE6F-8ED5-7F08-DFBB-485112B5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4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3FEA9-E0B2-7F8E-0672-2308E4D1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6099B-9085-4CAD-A8DE-FA5E842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742A-956A-1C63-2D1D-FC51605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37D91-7ADC-A000-A692-DA505B94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9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E4C777-2E0B-CCDB-09CB-9260FB4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2D73C-988D-CF3E-3B3D-C58861A2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41056-8583-1FE6-E3F4-A02201D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FC03-8076-B73D-82C6-22059666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52A9C-71D9-6350-BFBE-6C0EF0EE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005DB-6BDE-83A0-8DCE-7AAC9B1F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D7799-C20A-2E59-370E-F62B9FAF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B7082-0D3E-5B3F-97D8-E93D1A4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D78AE-79F7-09B3-AE90-58B5F751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AC39-9E1B-63A9-558B-07377F80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8C100-F464-59C4-D6CD-C767CDD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1B4FE-98D3-1244-4BCD-797DF48E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5FFC4-A22F-729F-ED60-D01182C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4820E-7D4C-44C2-958F-99E5E8F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43E6-29AA-8498-97F1-1E9D3E9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8F1A4-824B-660F-37A4-908DFF9C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2D9CA-A34F-CC03-2B9D-7699A6A5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1C8D8-D866-5D3F-9171-09AB0832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3B82-9B07-4151-9018-0CE016574C1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6872D-7019-D38E-3064-353390165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AC8F2-9001-041B-632D-BD54B65CB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2386-2665-4068-8E3E-179C3180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1BDB6-8028-1CDC-58FA-F9D40D625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Sangre </a:t>
            </a:r>
            <a:r>
              <a:rPr lang="en-US" altLang="ko-KR" dirty="0" err="1"/>
              <a:t>Twoday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C66FB-CEEF-EAB7-AF6A-EB314AD8E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25339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330D71-3F05-061E-E7DD-78426718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94" y="1843950"/>
            <a:ext cx="113845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14925-C9DC-B709-8EEE-0A45941C8A28}"/>
              </a:ext>
            </a:extLst>
          </p:cNvPr>
          <p:cNvSpPr txBox="1"/>
          <p:nvPr/>
        </p:nvSpPr>
        <p:spPr>
          <a:xfrm>
            <a:off x="6923314" y="3244333"/>
            <a:ext cx="34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출력은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0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892EA-804C-6D0B-9037-97577E34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622" y="2459504"/>
            <a:ext cx="213552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&lt;=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 +=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A649A-A6E8-520E-0DC4-DC3F8E29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59" y="2035315"/>
            <a:ext cx="2934109" cy="2543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EC971-63F9-EE4A-7CF2-FAB091D1B96B}"/>
              </a:ext>
            </a:extLst>
          </p:cNvPr>
          <p:cNvSpPr txBox="1"/>
          <p:nvPr/>
        </p:nvSpPr>
        <p:spPr>
          <a:xfrm>
            <a:off x="3696788" y="5242560"/>
            <a:ext cx="479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100</a:t>
            </a:r>
            <a:r>
              <a:rPr lang="ko-KR" altLang="en-US" dirty="0"/>
              <a:t>까지 출력하려면 </a:t>
            </a:r>
            <a:r>
              <a:rPr lang="en-US" altLang="ko-KR" dirty="0"/>
              <a:t>10</a:t>
            </a:r>
            <a:r>
              <a:rPr lang="ko-KR" altLang="en-US" dirty="0"/>
              <a:t>대신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ko-KR" altLang="en-US" dirty="0" err="1"/>
              <a:t>넣으면된다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질문</a:t>
            </a:r>
            <a:r>
              <a:rPr lang="en-US" altLang="ko-KR" dirty="0"/>
              <a:t> : </a:t>
            </a:r>
            <a:r>
              <a:rPr lang="ko-KR" altLang="en-US" dirty="0"/>
              <a:t>만약 </a:t>
            </a:r>
            <a:r>
              <a:rPr lang="en-US" altLang="ko-KR" dirty="0"/>
              <a:t>num+=1</a:t>
            </a:r>
            <a:r>
              <a:rPr lang="ko-KR" altLang="en-US" dirty="0"/>
              <a:t>을 빼면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76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144F0F-C026-7E9C-76F8-52EFF428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2" y="2767279"/>
            <a:ext cx="213552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17360-3B32-01EB-38DE-EC115CDB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11" y="1971469"/>
            <a:ext cx="1648055" cy="291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AF78A-47BA-A26D-CC42-5EDBC95B551B}"/>
              </a:ext>
            </a:extLst>
          </p:cNvPr>
          <p:cNvSpPr txBox="1"/>
          <p:nvPr/>
        </p:nvSpPr>
        <p:spPr>
          <a:xfrm>
            <a:off x="3410366" y="5451566"/>
            <a:ext cx="53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이렇게 무한이 동작하는 것을 </a:t>
            </a:r>
            <a:r>
              <a:rPr lang="ko-KR" altLang="en-US" dirty="0" err="1"/>
              <a:t>무한루프라고한다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31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8EE4CD-657D-FC05-7F63-A9E4B642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51" y="2459504"/>
            <a:ext cx="163378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 +=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58932-F1B3-3289-FE23-FE4A83F16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7" y="1852392"/>
            <a:ext cx="1705213" cy="315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808D5-B2D7-6919-D55F-F0714787F524}"/>
              </a:ext>
            </a:extLst>
          </p:cNvPr>
          <p:cNvSpPr txBox="1"/>
          <p:nvPr/>
        </p:nvSpPr>
        <p:spPr>
          <a:xfrm>
            <a:off x="3224828" y="5460275"/>
            <a:ext cx="574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의 조건이 </a:t>
            </a:r>
            <a:r>
              <a:rPr lang="en-US" altLang="ko-KR" dirty="0"/>
              <a:t>True</a:t>
            </a:r>
            <a:r>
              <a:rPr lang="ko-KR" altLang="en-US" dirty="0"/>
              <a:t>일 때만 동작을 하는데</a:t>
            </a:r>
            <a:endParaRPr lang="en-US" altLang="ko-KR" dirty="0"/>
          </a:p>
          <a:p>
            <a:pPr algn="ctr"/>
            <a:r>
              <a:rPr lang="ko-KR" altLang="en-US" dirty="0"/>
              <a:t>위의 경우 </a:t>
            </a:r>
            <a:r>
              <a:rPr lang="en-US" altLang="ko-KR" dirty="0"/>
              <a:t>while</a:t>
            </a:r>
            <a:r>
              <a:rPr lang="ko-KR" altLang="en-US" dirty="0"/>
              <a:t>조건이 영원히 </a:t>
            </a:r>
            <a:r>
              <a:rPr lang="en-US" altLang="ko-KR" dirty="0"/>
              <a:t>False</a:t>
            </a:r>
            <a:r>
              <a:rPr lang="ko-KR" altLang="en-US" dirty="0"/>
              <a:t>일 때가 없으므로</a:t>
            </a:r>
            <a:endParaRPr lang="en-US" altLang="ko-KR" dirty="0"/>
          </a:p>
          <a:p>
            <a:pPr algn="ctr"/>
            <a:r>
              <a:rPr lang="ko-KR" altLang="en-US" dirty="0"/>
              <a:t>무한히 동작한다</a:t>
            </a:r>
          </a:p>
        </p:txBody>
      </p:sp>
    </p:spTree>
    <p:extLst>
      <p:ext uri="{BB962C8B-B14F-4D97-AF65-F5344CB8AC3E}">
        <p14:creationId xmlns:p14="http://schemas.microsoft.com/office/powerpoint/2010/main" val="103498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32D6932-062A-07B4-D04B-1DB3BAEA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611" y="2151727"/>
            <a:ext cx="1810111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 +=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&gt;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FEF18F-77D1-3709-1C97-4C130311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24" y="2143689"/>
            <a:ext cx="1905266" cy="256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E5B09-F2B3-F933-FC86-839A86E45DA8}"/>
              </a:ext>
            </a:extLst>
          </p:cNvPr>
          <p:cNvSpPr txBox="1"/>
          <p:nvPr/>
        </p:nvSpPr>
        <p:spPr>
          <a:xfrm>
            <a:off x="3727269" y="5477691"/>
            <a:ext cx="473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는 </a:t>
            </a:r>
            <a:r>
              <a:rPr lang="en-US" altLang="ko-KR" dirty="0"/>
              <a:t>while</a:t>
            </a:r>
            <a:r>
              <a:rPr lang="ko-KR" altLang="en-US" dirty="0"/>
              <a:t>문을 무시하고 바로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60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7A6AEF-5B9C-20EF-FD34-3E7F1897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03" y="2613392"/>
            <a:ext cx="213552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&lt;=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 +=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925F-33BB-C588-1630-6D0EB176E36A}"/>
              </a:ext>
            </a:extLst>
          </p:cNvPr>
          <p:cNvSpPr txBox="1"/>
          <p:nvPr/>
        </p:nvSpPr>
        <p:spPr>
          <a:xfrm>
            <a:off x="6740434" y="2967335"/>
            <a:ext cx="390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코드는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사이의 짝수만 출력하고 싶다면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0925F-33BB-C588-1630-6D0EB176E36A}"/>
              </a:ext>
            </a:extLst>
          </p:cNvPr>
          <p:cNvSpPr txBox="1"/>
          <p:nvPr/>
        </p:nvSpPr>
        <p:spPr>
          <a:xfrm>
            <a:off x="6740434" y="2967335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코드를 짜면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사이의 </a:t>
            </a:r>
            <a:r>
              <a:rPr lang="en-US" altLang="ko-KR" dirty="0"/>
              <a:t>2</a:t>
            </a:r>
            <a:r>
              <a:rPr lang="ko-KR" altLang="en-US" dirty="0"/>
              <a:t>의 배수만 등장할 것이다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DB9303-728A-C2F3-6D0D-BEA21E01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125" y="2613392"/>
            <a:ext cx="213552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D3C3E-AF54-9C9E-2CA3-39A2966B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2151727"/>
            <a:ext cx="2327881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&lt;=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 +=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%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C7D11-B481-A266-543A-2E0F2BA22AF1}"/>
              </a:ext>
            </a:extLst>
          </p:cNvPr>
          <p:cNvSpPr txBox="1"/>
          <p:nvPr/>
        </p:nvSpPr>
        <p:spPr>
          <a:xfrm>
            <a:off x="6746453" y="2413337"/>
            <a:ext cx="4711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continue</a:t>
            </a:r>
            <a:r>
              <a:rPr lang="ko-KR" altLang="en-US" dirty="0"/>
              <a:t>는 반복문에서 </a:t>
            </a:r>
            <a:r>
              <a:rPr lang="ko-KR" altLang="en-US" dirty="0" err="1"/>
              <a:t>뒷</a:t>
            </a:r>
            <a:r>
              <a:rPr lang="ko-KR" altLang="en-US" dirty="0"/>
              <a:t> 내용을 실행하지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코드를 보면 </a:t>
            </a:r>
            <a:r>
              <a:rPr lang="en-US" altLang="ko-KR" dirty="0"/>
              <a:t>2</a:t>
            </a:r>
            <a:r>
              <a:rPr lang="ko-KR" altLang="en-US" dirty="0"/>
              <a:t>로 나누어 떨어지지 않을 때</a:t>
            </a:r>
            <a:r>
              <a:rPr lang="en-US" altLang="ko-KR" dirty="0"/>
              <a:t>(</a:t>
            </a:r>
            <a:r>
              <a:rPr lang="ko-KR" altLang="en-US" dirty="0"/>
              <a:t>홀수 일 때</a:t>
            </a:r>
            <a:r>
              <a:rPr lang="en-US" altLang="ko-KR" dirty="0"/>
              <a:t>) </a:t>
            </a:r>
            <a:r>
              <a:rPr lang="ko-KR" altLang="en-US" dirty="0" err="1"/>
              <a:t>뒷</a:t>
            </a:r>
            <a:r>
              <a:rPr lang="ko-KR" altLang="en-US" dirty="0"/>
              <a:t> 내용을 실행하지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짝수만 출력하게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8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964E2-2C36-EDBD-980B-91CFF6D29734}"/>
              </a:ext>
            </a:extLst>
          </p:cNvPr>
          <p:cNvSpPr txBox="1"/>
          <p:nvPr/>
        </p:nvSpPr>
        <p:spPr>
          <a:xfrm>
            <a:off x="3526971" y="2890391"/>
            <a:ext cx="5138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ko-KR" altLang="en-US" sz="3200" dirty="0"/>
              <a:t>부터 </a:t>
            </a:r>
            <a:r>
              <a:rPr lang="en-US" altLang="ko-KR" sz="3200" dirty="0"/>
              <a:t>10</a:t>
            </a:r>
            <a:r>
              <a:rPr lang="ko-KR" altLang="en-US" sz="3200" dirty="0"/>
              <a:t>까지 순서대로 출력하는 코드를 짜보자</a:t>
            </a:r>
          </a:p>
        </p:txBody>
      </p:sp>
    </p:spTree>
    <p:extLst>
      <p:ext uri="{BB962C8B-B14F-4D97-AF65-F5344CB8AC3E}">
        <p14:creationId xmlns:p14="http://schemas.microsoft.com/office/powerpoint/2010/main" val="56496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2BD8CE-CE52-79B5-61A8-80BE6BA6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284" y="3075057"/>
            <a:ext cx="283943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4F3F3-CDC1-24D5-11B6-244204DC748F}"/>
              </a:ext>
            </a:extLst>
          </p:cNvPr>
          <p:cNvSpPr txBox="1"/>
          <p:nvPr/>
        </p:nvSpPr>
        <p:spPr>
          <a:xfrm>
            <a:off x="2351314" y="4720045"/>
            <a:ext cx="74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range</a:t>
            </a:r>
            <a:r>
              <a:rPr lang="ko-KR" altLang="en-US" dirty="0"/>
              <a:t>는 앞의 조건 숫자에서 부터 뒤의 숫자 직전 숫자까지 진행한다</a:t>
            </a:r>
          </a:p>
        </p:txBody>
      </p:sp>
    </p:spTree>
    <p:extLst>
      <p:ext uri="{BB962C8B-B14F-4D97-AF65-F5344CB8AC3E}">
        <p14:creationId xmlns:p14="http://schemas.microsoft.com/office/powerpoint/2010/main" val="31707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3452948" y="2459504"/>
            <a:ext cx="528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조건문</a:t>
            </a:r>
            <a:endParaRPr lang="en-US" altLang="ko-KR" sz="6000" dirty="0"/>
          </a:p>
          <a:p>
            <a:pPr algn="ctr"/>
            <a:r>
              <a:rPr lang="en-US" altLang="ko-KR" sz="6000" dirty="0"/>
              <a:t>if</a:t>
            </a:r>
            <a:r>
              <a:rPr lang="ko-KR" altLang="en-US" sz="6000" dirty="0"/>
              <a:t>와 </a:t>
            </a:r>
            <a:r>
              <a:rPr lang="en-US" altLang="ko-KR" sz="6000" dirty="0"/>
              <a:t>else</a:t>
            </a:r>
            <a:r>
              <a:rPr lang="ko-KR" altLang="en-US" sz="6000" dirty="0"/>
              <a:t>와 </a:t>
            </a:r>
            <a:r>
              <a:rPr lang="en-US" altLang="ko-KR" sz="6000" dirty="0" err="1"/>
              <a:t>elif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793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964E2-2C36-EDBD-980B-91CFF6D29734}"/>
              </a:ext>
            </a:extLst>
          </p:cNvPr>
          <p:cNvSpPr txBox="1"/>
          <p:nvPr/>
        </p:nvSpPr>
        <p:spPr>
          <a:xfrm>
            <a:off x="3335382" y="2890391"/>
            <a:ext cx="5521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ko-KR" altLang="en-US" sz="3200" dirty="0"/>
              <a:t>부터 </a:t>
            </a:r>
            <a:r>
              <a:rPr lang="en-US" altLang="ko-KR" sz="3200" dirty="0"/>
              <a:t>10</a:t>
            </a:r>
            <a:r>
              <a:rPr lang="ko-KR" altLang="en-US" sz="3200" dirty="0"/>
              <a:t>까지 홀수만 순서대로 출력하는 코드를 짜보자</a:t>
            </a:r>
          </a:p>
        </p:txBody>
      </p:sp>
    </p:spTree>
    <p:extLst>
      <p:ext uri="{BB962C8B-B14F-4D97-AF65-F5344CB8AC3E}">
        <p14:creationId xmlns:p14="http://schemas.microsoft.com/office/powerpoint/2010/main" val="229712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A15420-AFCB-953F-E826-D434A77F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418" y="3075057"/>
            <a:ext cx="312316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A3A0-16A4-6A2B-7CB2-1CB12BA48639}"/>
              </a:ext>
            </a:extLst>
          </p:cNvPr>
          <p:cNvSpPr txBox="1"/>
          <p:nvPr/>
        </p:nvSpPr>
        <p:spPr>
          <a:xfrm>
            <a:off x="2351313" y="4580708"/>
            <a:ext cx="748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range</a:t>
            </a:r>
            <a:r>
              <a:rPr lang="ko-KR" altLang="en-US" dirty="0"/>
              <a:t>에 세번째 변수로 값을 너어주면 그만큼 점프한다</a:t>
            </a:r>
            <a:r>
              <a:rPr lang="en-US" altLang="ko-KR" dirty="0"/>
              <a:t>. </a:t>
            </a:r>
            <a:r>
              <a:rPr lang="ko-KR" altLang="en-US" dirty="0"/>
              <a:t>기본이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0.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그럼 짝수만 출력하려면 어떻게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6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3452948" y="2459504"/>
            <a:ext cx="528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함수</a:t>
            </a:r>
            <a:endParaRPr lang="en-US" altLang="ko-KR" sz="6000" dirty="0"/>
          </a:p>
          <a:p>
            <a:pPr algn="ctr"/>
            <a:r>
              <a:rPr lang="en-US" altLang="ko-KR" sz="6000" dirty="0"/>
              <a:t>function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6994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B0ED35A-ECF6-6DA1-20D8-1218BC15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25" y="2151727"/>
            <a:ext cx="254589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'Howdy!'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'Howdy!!!'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'Hello there.'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05B708-3DB9-B73A-B3E7-30C1E524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87" y="2805024"/>
            <a:ext cx="2229161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B21FE-9267-13FE-0D05-E3853A9422FC}"/>
              </a:ext>
            </a:extLst>
          </p:cNvPr>
          <p:cNvSpPr txBox="1"/>
          <p:nvPr/>
        </p:nvSpPr>
        <p:spPr>
          <a:xfrm>
            <a:off x="3209108" y="5094514"/>
            <a:ext cx="577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함수는 코드를 재사용하는 방법이다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그리고 우리가 사용했던 </a:t>
            </a:r>
            <a:r>
              <a:rPr lang="en-US" altLang="ko-KR" dirty="0"/>
              <a:t>print</a:t>
            </a:r>
            <a:r>
              <a:rPr lang="ko-KR" altLang="en-US" dirty="0"/>
              <a:t>나 </a:t>
            </a:r>
            <a:r>
              <a:rPr lang="en-US" altLang="ko-KR" dirty="0"/>
              <a:t>input</a:t>
            </a:r>
            <a:r>
              <a:rPr lang="ko-KR" altLang="en-US" dirty="0"/>
              <a:t>도 모두 함수다</a:t>
            </a:r>
          </a:p>
        </p:txBody>
      </p:sp>
    </p:spTree>
    <p:extLst>
      <p:ext uri="{BB962C8B-B14F-4D97-AF65-F5344CB8AC3E}">
        <p14:creationId xmlns:p14="http://schemas.microsoft.com/office/powerpoint/2010/main" val="239167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2DC7F8-5483-A2FE-F7B2-449E1632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234" y="1997839"/>
            <a:ext cx="254589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'Howdy!'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'Howdy!!!'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'Hello there.'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hello()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7674-0089-88E7-1E6B-CA6061FB3917}"/>
              </a:ext>
            </a:extLst>
          </p:cNvPr>
          <p:cNvSpPr txBox="1"/>
          <p:nvPr/>
        </p:nvSpPr>
        <p:spPr>
          <a:xfrm>
            <a:off x="6876783" y="3244334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코드는 어떤 결과가 나올까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05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3058885" y="2459504"/>
            <a:ext cx="6074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웹페이지 만들기</a:t>
            </a:r>
            <a:endParaRPr lang="en-US" altLang="ko-KR" sz="6000" dirty="0"/>
          </a:p>
          <a:p>
            <a:pPr algn="ctr"/>
            <a:r>
              <a:rPr lang="en-US" altLang="ko-KR" sz="6000" dirty="0"/>
              <a:t>flask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853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earn Flask Tutorial - Google Play 앱">
            <a:extLst>
              <a:ext uri="{FF2B5EF4-FFF2-40B4-BE49-F238E27FC236}">
                <a16:creationId xmlns:a16="http://schemas.microsoft.com/office/drawing/2014/main" id="{99FB1C97-5965-5CBB-98AD-A9F0B808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642654"/>
            <a:ext cx="3572691" cy="35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Python Web Framework 3종 비교">
            <a:extLst>
              <a:ext uri="{FF2B5EF4-FFF2-40B4-BE49-F238E27FC236}">
                <a16:creationId xmlns:a16="http://schemas.microsoft.com/office/drawing/2014/main" id="{74611328-A577-E1A5-A69F-AB657596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7" y="1078910"/>
            <a:ext cx="4700179" cy="47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E6DC3-11AE-5066-216B-3FFAC7E212BB}"/>
              </a:ext>
            </a:extLst>
          </p:cNvPr>
          <p:cNvSpPr txBox="1"/>
          <p:nvPr/>
        </p:nvSpPr>
        <p:spPr>
          <a:xfrm>
            <a:off x="5503817" y="2921167"/>
            <a:ext cx="94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vs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910D2-599A-83A6-715B-3D58E9806EC6}"/>
              </a:ext>
            </a:extLst>
          </p:cNvPr>
          <p:cNvSpPr txBox="1"/>
          <p:nvPr/>
        </p:nvSpPr>
        <p:spPr>
          <a:xfrm>
            <a:off x="3339737" y="5779089"/>
            <a:ext cx="551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배우기는 더 쉬운데 직접 손봐야 </a:t>
            </a:r>
            <a:r>
              <a:rPr lang="ko-KR" altLang="en-US" dirty="0" err="1"/>
              <a:t>할게</a:t>
            </a:r>
            <a:r>
              <a:rPr lang="ko-KR" altLang="en-US" dirty="0"/>
              <a:t> 많다</a:t>
            </a:r>
            <a:endParaRPr lang="en-US" altLang="ko-KR" dirty="0"/>
          </a:p>
          <a:p>
            <a:r>
              <a:rPr lang="en-US" altLang="ko-KR" dirty="0" err="1"/>
              <a:t>django</a:t>
            </a:r>
            <a:r>
              <a:rPr lang="ko-KR" altLang="en-US" dirty="0"/>
              <a:t>는 배우기는 더 어려운데 </a:t>
            </a:r>
            <a:r>
              <a:rPr lang="ko-KR" altLang="en-US" dirty="0" err="1"/>
              <a:t>배우고나면</a:t>
            </a:r>
            <a:r>
              <a:rPr lang="ko-KR" altLang="en-US" dirty="0"/>
              <a:t> 편하다</a:t>
            </a:r>
          </a:p>
        </p:txBody>
      </p:sp>
    </p:spTree>
    <p:extLst>
      <p:ext uri="{BB962C8B-B14F-4D97-AF65-F5344CB8AC3E}">
        <p14:creationId xmlns:p14="http://schemas.microsoft.com/office/powerpoint/2010/main" val="190121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83F1EB-05D8-1E4C-67F5-CE8FA96C1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6" y="2395393"/>
            <a:ext cx="4858428" cy="20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8ACCA-8B7A-5911-3B61-B905F95DEF11}"/>
              </a:ext>
            </a:extLst>
          </p:cNvPr>
          <p:cNvSpPr txBox="1"/>
          <p:nvPr/>
        </p:nvSpPr>
        <p:spPr>
          <a:xfrm>
            <a:off x="1576251" y="4920343"/>
            <a:ext cx="903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항상 </a:t>
            </a:r>
            <a:r>
              <a:rPr lang="ko-KR" altLang="en-US" dirty="0" err="1"/>
              <a:t>모든코드를</a:t>
            </a:r>
            <a:r>
              <a:rPr lang="ko-KR" altLang="en-US" dirty="0"/>
              <a:t> 다 작성할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남이 짠 코드를 가져오는 경우가 있는데 </a:t>
            </a:r>
            <a:r>
              <a:rPr lang="ko-KR" altLang="en-US" dirty="0" err="1"/>
              <a:t>그럴려면</a:t>
            </a:r>
            <a:r>
              <a:rPr lang="ko-KR" altLang="en-US" dirty="0"/>
              <a:t> 남이 </a:t>
            </a:r>
            <a:r>
              <a:rPr lang="ko-KR" altLang="en-US" dirty="0" err="1"/>
              <a:t>만든걸</a:t>
            </a:r>
            <a:r>
              <a:rPr lang="ko-KR" altLang="en-US" dirty="0"/>
              <a:t> 다운로드 받아야한다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명령어로 받아오자</a:t>
            </a:r>
          </a:p>
        </p:txBody>
      </p:sp>
    </p:spTree>
    <p:extLst>
      <p:ext uri="{BB962C8B-B14F-4D97-AF65-F5344CB8AC3E}">
        <p14:creationId xmlns:p14="http://schemas.microsoft.com/office/powerpoint/2010/main" val="156236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E10433-C2AF-9BFB-EAED-75628BBF774F}"/>
              </a:ext>
            </a:extLst>
          </p:cNvPr>
          <p:cNvSpPr txBox="1"/>
          <p:nvPr/>
        </p:nvSpPr>
        <p:spPr>
          <a:xfrm>
            <a:off x="3400697" y="5381897"/>
            <a:ext cx="539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아주 간단한 웹페이지를 만들었다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실행해 보자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84CC6C-4569-090E-D35C-DAAC10F6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057" y="1264308"/>
            <a:ext cx="393588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'&lt;h1&gt;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World!&lt;/h1&gt;'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app.run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EF6AA-7F1D-88BD-A8FE-D1916A4ECC89}"/>
              </a:ext>
            </a:extLst>
          </p:cNvPr>
          <p:cNvSpPr/>
          <p:nvPr/>
        </p:nvSpPr>
        <p:spPr>
          <a:xfrm>
            <a:off x="3709851" y="818606"/>
            <a:ext cx="4737463" cy="17765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1C29E-C78B-2A7A-F4F9-0CFD4F2276C7}"/>
              </a:ext>
            </a:extLst>
          </p:cNvPr>
          <p:cNvSpPr/>
          <p:nvPr/>
        </p:nvSpPr>
        <p:spPr>
          <a:xfrm>
            <a:off x="3709850" y="4115748"/>
            <a:ext cx="4737463" cy="11345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7BE9E-A561-0EFE-2CCE-8C82689E052E}"/>
              </a:ext>
            </a:extLst>
          </p:cNvPr>
          <p:cNvSpPr txBox="1"/>
          <p:nvPr/>
        </p:nvSpPr>
        <p:spPr>
          <a:xfrm>
            <a:off x="8952411" y="2699657"/>
            <a:ext cx="303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선 안의 내용은 일단 몰라도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항상 있다고 생각하자</a:t>
            </a:r>
          </a:p>
        </p:txBody>
      </p:sp>
    </p:spTree>
    <p:extLst>
      <p:ext uri="{BB962C8B-B14F-4D97-AF65-F5344CB8AC3E}">
        <p14:creationId xmlns:p14="http://schemas.microsoft.com/office/powerpoint/2010/main" val="3216242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3CA1F-F64E-7BBE-808C-0493ADBB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58" y="927733"/>
            <a:ext cx="9554908" cy="197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A12F1F-1F07-68BF-B4AD-DB9E71A8B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24" y="3306235"/>
            <a:ext cx="4744112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262CD2-9D34-9264-38D5-E09EECF4548E}"/>
              </a:ext>
            </a:extLst>
          </p:cNvPr>
          <p:cNvSpPr txBox="1"/>
          <p:nvPr/>
        </p:nvSpPr>
        <p:spPr>
          <a:xfrm>
            <a:off x="3703835" y="5659238"/>
            <a:ext cx="45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내가 만든 페이지가 </a:t>
            </a:r>
            <a:r>
              <a:rPr lang="ko-KR" altLang="en-US" dirty="0" err="1"/>
              <a:t>실행됬다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글자를 바꿔가면서 테스트 해보자</a:t>
            </a:r>
          </a:p>
        </p:txBody>
      </p:sp>
    </p:spTree>
    <p:extLst>
      <p:ext uri="{BB962C8B-B14F-4D97-AF65-F5344CB8AC3E}">
        <p14:creationId xmlns:p14="http://schemas.microsoft.com/office/powerpoint/2010/main" val="15282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0BBB4667-929C-1DA1-8FDC-EEDC7272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315" y="1708331"/>
            <a:ext cx="444137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B5EF9-981E-9065-AED3-3790F1BC085D}"/>
              </a:ext>
            </a:extLst>
          </p:cNvPr>
          <p:cNvSpPr txBox="1"/>
          <p:nvPr/>
        </p:nvSpPr>
        <p:spPr>
          <a:xfrm>
            <a:off x="3792582" y="4293326"/>
            <a:ext cx="460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문을 복습해보면 위 처럼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52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B095BD6-D0D4-C0B9-E347-AD1DA102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34" y="766732"/>
            <a:ext cx="4661854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'&lt;h1&gt;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World!&lt;/h1&gt;'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'/user/&lt;name&gt;'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'&lt;h1&gt;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'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'!&lt;/h1&gt;'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app.run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D2594-08C5-8814-0490-D6CEABFDE411}"/>
              </a:ext>
            </a:extLst>
          </p:cNvPr>
          <p:cNvSpPr txBox="1"/>
          <p:nvPr/>
        </p:nvSpPr>
        <p:spPr>
          <a:xfrm>
            <a:off x="6914605" y="2363446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페이지인 </a:t>
            </a:r>
            <a:r>
              <a:rPr lang="en-US" altLang="ko-KR" dirty="0"/>
              <a:t>/user/&lt;name&gt;</a:t>
            </a:r>
          </a:p>
          <a:p>
            <a:r>
              <a:rPr lang="ko-KR" altLang="en-US" dirty="0"/>
              <a:t>을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/>
              <a:t>&lt;name&gt;</a:t>
            </a:r>
            <a:r>
              <a:rPr lang="ko-KR" altLang="en-US" dirty="0"/>
              <a:t>을 선언하면 해당 위치의 값이 </a:t>
            </a:r>
            <a:r>
              <a:rPr lang="en-US" altLang="ko-KR" dirty="0"/>
              <a:t>name</a:t>
            </a:r>
            <a:r>
              <a:rPr lang="ko-KR" altLang="en-US" dirty="0"/>
              <a:t>변수에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 err="1"/>
              <a:t>url</a:t>
            </a:r>
            <a:r>
              <a:rPr lang="ko-KR" altLang="en-US" dirty="0"/>
              <a:t>로 변수를 </a:t>
            </a:r>
            <a:r>
              <a:rPr lang="ko-KR" altLang="en-US" dirty="0" err="1"/>
              <a:t>지정하는걸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파라메터라고한다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값을 바꾸면서 테스트를 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72AEFD-F2B6-EA63-7B85-1D8210986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3" y="408919"/>
            <a:ext cx="315321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5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E6F9D5-227C-B6BD-E178-496FD43FE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1" y="2933631"/>
            <a:ext cx="1981477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181A4-D636-DFEA-1A89-12F7C8F0FA59}"/>
              </a:ext>
            </a:extLst>
          </p:cNvPr>
          <p:cNvSpPr txBox="1"/>
          <p:nvPr/>
        </p:nvSpPr>
        <p:spPr>
          <a:xfrm>
            <a:off x="5991497" y="3013166"/>
            <a:ext cx="439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만든 파이썬 소스파일</a:t>
            </a:r>
            <a:r>
              <a:rPr lang="en-US" altLang="ko-KR" dirty="0"/>
              <a:t>(main.py)</a:t>
            </a:r>
            <a:r>
              <a:rPr lang="ko-KR" altLang="en-US" dirty="0"/>
              <a:t>가 있는 곳에 </a:t>
            </a:r>
            <a:r>
              <a:rPr lang="en-US" altLang="ko-KR" dirty="0"/>
              <a:t>templates</a:t>
            </a:r>
            <a:r>
              <a:rPr lang="ko-KR" altLang="en-US" dirty="0"/>
              <a:t>폴더를 만들어 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/>
              <a:t>html</a:t>
            </a:r>
            <a:r>
              <a:rPr lang="ko-KR" altLang="en-US" dirty="0"/>
              <a:t>파일을 만들어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126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7EED183-44D7-6F2C-8F89-8049BA2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32" y="1412877"/>
            <a:ext cx="212590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="ko"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ktj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반갑습니다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!!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9CCD1-39F3-2591-53C0-AD81F7847C4D}"/>
              </a:ext>
            </a:extLst>
          </p:cNvPr>
          <p:cNvSpPr txBox="1"/>
          <p:nvPr/>
        </p:nvSpPr>
        <p:spPr>
          <a:xfrm>
            <a:off x="5643154" y="1619794"/>
            <a:ext cx="5947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어떠한 웹페이지도 최소 왼쪽 같은 형태를 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– </a:t>
            </a:r>
            <a:r>
              <a:rPr lang="ko-KR" altLang="en-US" dirty="0"/>
              <a:t>해당 소스파일</a:t>
            </a:r>
            <a:r>
              <a:rPr lang="en-US" altLang="ko-KR" dirty="0"/>
              <a:t>(.html)</a:t>
            </a:r>
            <a:r>
              <a:rPr lang="ko-KR" altLang="en-US" dirty="0"/>
              <a:t>이 </a:t>
            </a:r>
            <a:r>
              <a:rPr lang="en-US" altLang="ko-KR" dirty="0"/>
              <a:t>html</a:t>
            </a:r>
            <a:r>
              <a:rPr lang="ko-KR" altLang="en-US" dirty="0"/>
              <a:t>형식임을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 – </a:t>
            </a:r>
            <a:r>
              <a:rPr lang="ko-KR" altLang="en-US" dirty="0"/>
              <a:t>화면에 보이지는 않지만 페이지를 구성하는데 필요한 요소들이 </a:t>
            </a:r>
            <a:r>
              <a:rPr lang="ko-KR" altLang="en-US" dirty="0" err="1"/>
              <a:t>있는곳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title – </a:t>
            </a:r>
            <a:r>
              <a:rPr lang="ko-KR" altLang="en-US" dirty="0"/>
              <a:t>제목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body – </a:t>
            </a:r>
            <a:r>
              <a:rPr lang="ko-KR" altLang="en-US" dirty="0"/>
              <a:t>화면에 그려질 요소들이 있는 곳</a:t>
            </a:r>
          </a:p>
        </p:txBody>
      </p:sp>
    </p:spTree>
    <p:extLst>
      <p:ext uri="{BB962C8B-B14F-4D97-AF65-F5344CB8AC3E}">
        <p14:creationId xmlns:p14="http://schemas.microsoft.com/office/powerpoint/2010/main" val="343148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BA5B0FF-DE75-3594-7E55-D325FAEB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66" y="151179"/>
            <a:ext cx="480772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Flask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render_template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 = Flask(__name__)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'&lt;h1&gt;Hello World!&lt;/h1&gt;'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'/user/&lt;name&gt;'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'&lt;h1&gt;Hello, '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'!&lt;/h1&gt;'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'/mine'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mine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render_template(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'mypage.html'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app.run()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40667-2536-55E5-D5CA-CE1DFAAA1176}"/>
              </a:ext>
            </a:extLst>
          </p:cNvPr>
          <p:cNvSpPr/>
          <p:nvPr/>
        </p:nvSpPr>
        <p:spPr>
          <a:xfrm>
            <a:off x="748936" y="4629554"/>
            <a:ext cx="5094515" cy="155353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C782A-3A57-F05A-3C4E-E86CDE86B601}"/>
              </a:ext>
            </a:extLst>
          </p:cNvPr>
          <p:cNvSpPr txBox="1"/>
          <p:nvPr/>
        </p:nvSpPr>
        <p:spPr>
          <a:xfrm>
            <a:off x="7114903" y="3048000"/>
            <a:ext cx="439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경로를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templates</a:t>
            </a:r>
            <a:r>
              <a:rPr lang="ko-KR" altLang="en-US" dirty="0"/>
              <a:t>파일 하위의 </a:t>
            </a:r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en-US" altLang="ko-KR" dirty="0" err="1"/>
              <a:t>render_template</a:t>
            </a:r>
            <a:r>
              <a:rPr lang="ko-KR" altLang="en-US" dirty="0"/>
              <a:t>로 호출해준다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63BBC-F079-B8FE-6CB5-1DAF3C1C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3" y="740090"/>
            <a:ext cx="358190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667325-9438-EBA8-0232-C3F5FCE0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06" y="1843950"/>
            <a:ext cx="2800767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="ko"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{{ name }}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{{ name }}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반갑습니다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!!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67A5E-FE0C-5CD8-2883-219B158A3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52" y="1466645"/>
            <a:ext cx="3534268" cy="981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79BE2-D6D7-0382-B83A-AEE274FD8E26}"/>
              </a:ext>
            </a:extLst>
          </p:cNvPr>
          <p:cNvSpPr txBox="1"/>
          <p:nvPr/>
        </p:nvSpPr>
        <p:spPr>
          <a:xfrm>
            <a:off x="4902927" y="3753394"/>
            <a:ext cx="6531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</a:t>
            </a:r>
            <a:r>
              <a:rPr lang="en-US" altLang="ko-KR" dirty="0"/>
              <a:t>mypage2.html </a:t>
            </a:r>
            <a:r>
              <a:rPr lang="ko-KR" altLang="en-US" dirty="0"/>
              <a:t>파일을 추가해준다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안의 내용은 왼쪽처럼 작성을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{{}}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문법은 아니고 </a:t>
            </a:r>
            <a:r>
              <a:rPr lang="en-US" altLang="ko-KR" dirty="0"/>
              <a:t>flask </a:t>
            </a:r>
            <a:r>
              <a:rPr lang="ko-KR" altLang="en-US" dirty="0"/>
              <a:t>자체 </a:t>
            </a:r>
            <a:r>
              <a:rPr lang="ko-KR" altLang="en-US" dirty="0" err="1"/>
              <a:t>문법중</a:t>
            </a:r>
            <a:r>
              <a:rPr lang="ko-KR" altLang="en-US" dirty="0"/>
              <a:t> 하나다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형식을 </a:t>
            </a:r>
            <a:r>
              <a:rPr lang="en-US" altLang="ko-KR" dirty="0"/>
              <a:t>jinja2</a:t>
            </a:r>
            <a:r>
              <a:rPr lang="ko-KR" altLang="en-US" dirty="0"/>
              <a:t>라고 하는데 뭐 이름까지 </a:t>
            </a:r>
            <a:r>
              <a:rPr lang="ko-KR" altLang="en-US" dirty="0" err="1"/>
              <a:t>알필욘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{{name}}</a:t>
            </a:r>
            <a:r>
              <a:rPr lang="ko-KR" altLang="en-US" dirty="0"/>
              <a:t>은 우리가 </a:t>
            </a:r>
            <a:r>
              <a:rPr lang="en-US" altLang="ko-KR" dirty="0"/>
              <a:t>flask</a:t>
            </a:r>
            <a:r>
              <a:rPr lang="ko-KR" altLang="en-US" dirty="0"/>
              <a:t>에서 렌더링 하기전에 </a:t>
            </a:r>
            <a:r>
              <a:rPr lang="ko-KR" altLang="en-US" dirty="0" err="1"/>
              <a:t>내려줘야한다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34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60EE8D-CF69-0A02-E07D-29CBBB31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30" y="2413337"/>
            <a:ext cx="652294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'/mine/&lt;name&gt;'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mine2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(name):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render_template(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'mypage2.html'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=name)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4B03-7119-AB70-268F-6A3ACAD22AA2}"/>
              </a:ext>
            </a:extLst>
          </p:cNvPr>
          <p:cNvSpPr txBox="1"/>
          <p:nvPr/>
        </p:nvSpPr>
        <p:spPr>
          <a:xfrm>
            <a:off x="3492137" y="4119154"/>
            <a:ext cx="471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파라메터를 이용해서 </a:t>
            </a:r>
            <a:r>
              <a:rPr lang="en-US" altLang="ko-KR" dirty="0"/>
              <a:t>mypage2.html</a:t>
            </a:r>
            <a:r>
              <a:rPr lang="ko-KR" altLang="en-US" dirty="0"/>
              <a:t>에 변수를 내려줄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66C0D-43A8-B278-A37E-390F45E9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33" y="3759267"/>
            <a:ext cx="321989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6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2562497" y="2459504"/>
            <a:ext cx="7067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이미지 넣기</a:t>
            </a:r>
            <a:endParaRPr lang="en-US" altLang="ko-KR" sz="6000" dirty="0"/>
          </a:p>
          <a:p>
            <a:pPr algn="ctr"/>
            <a:r>
              <a:rPr lang="en-US" altLang="ko-KR" sz="6000" dirty="0"/>
              <a:t>(Web</a:t>
            </a:r>
            <a:r>
              <a:rPr lang="ko-KR" altLang="en-US" sz="6000" dirty="0"/>
              <a:t>에서 가져오기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9135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3C287E-472F-6E25-4072-B97DB8C2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0" y="856891"/>
            <a:ext cx="4725059" cy="514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CB1CA-B669-ECB9-DA59-236C16172EDC}"/>
              </a:ext>
            </a:extLst>
          </p:cNvPr>
          <p:cNvSpPr txBox="1"/>
          <p:nvPr/>
        </p:nvSpPr>
        <p:spPr>
          <a:xfrm>
            <a:off x="3148147" y="6191794"/>
            <a:ext cx="589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아무대서나 이미지를 찾는다</a:t>
            </a:r>
            <a:r>
              <a:rPr lang="en-US" altLang="ko-KR" dirty="0"/>
              <a:t>, </a:t>
            </a:r>
            <a:r>
              <a:rPr lang="ko-KR" altLang="en-US" dirty="0"/>
              <a:t>그리고 주소를 복사한다</a:t>
            </a:r>
          </a:p>
        </p:txBody>
      </p:sp>
    </p:spTree>
    <p:extLst>
      <p:ext uri="{BB962C8B-B14F-4D97-AF65-F5344CB8AC3E}">
        <p14:creationId xmlns:p14="http://schemas.microsoft.com/office/powerpoint/2010/main" val="3581415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7F9B9F7-D263-3349-BC8A-0A07A18E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7" y="797433"/>
            <a:ext cx="1037655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="ko"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free diving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&lt;img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="https://cdn.imweb.me/upload/S20210608b28efda32e312/ac094be295eac.jpg"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 이미지는 프리다이빙 이미지입니다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857BE-C029-CA2A-83A1-B93CBEDC1BAC}"/>
              </a:ext>
            </a:extLst>
          </p:cNvPr>
          <p:cNvSpPr txBox="1"/>
          <p:nvPr/>
        </p:nvSpPr>
        <p:spPr>
          <a:xfrm>
            <a:off x="3868930" y="5137237"/>
            <a:ext cx="4990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freediving.html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이후 </a:t>
            </a:r>
            <a:r>
              <a:rPr lang="en-US" altLang="ko-KR" dirty="0" err="1"/>
              <a:t>img</a:t>
            </a:r>
            <a:r>
              <a:rPr lang="ko-KR" altLang="en-US" dirty="0"/>
              <a:t>의 </a:t>
            </a:r>
            <a:r>
              <a:rPr lang="en-US" altLang="ko-KR" dirty="0" err="1"/>
              <a:t>src</a:t>
            </a:r>
            <a:r>
              <a:rPr lang="ko-KR" altLang="en-US" dirty="0"/>
              <a:t>에 그 주소를 </a:t>
            </a:r>
            <a:r>
              <a:rPr lang="ko-KR" altLang="en-US" dirty="0" err="1"/>
              <a:t>붙혀넣는다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36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A3E897-4412-630B-0157-57142ECA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88" y="0"/>
            <a:ext cx="296050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AA305-E156-DFEC-A145-AF03BDDE3465}"/>
              </a:ext>
            </a:extLst>
          </p:cNvPr>
          <p:cNvSpPr txBox="1"/>
          <p:nvPr/>
        </p:nvSpPr>
        <p:spPr>
          <a:xfrm>
            <a:off x="7193280" y="2838994"/>
            <a:ext cx="3091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되긴된다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이미지가 너무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줄여보자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9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B5EF9-981E-9065-AED3-3790F1BC085D}"/>
              </a:ext>
            </a:extLst>
          </p:cNvPr>
          <p:cNvSpPr txBox="1"/>
          <p:nvPr/>
        </p:nvSpPr>
        <p:spPr>
          <a:xfrm>
            <a:off x="2246811" y="4650377"/>
            <a:ext cx="769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사건이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else </a:t>
            </a:r>
            <a:r>
              <a:rPr lang="ko-KR" altLang="en-US" dirty="0"/>
              <a:t>두가지가 아니라 여러가지가 된다면 </a:t>
            </a:r>
            <a:r>
              <a:rPr lang="en-US" altLang="ko-KR" dirty="0" err="1"/>
              <a:t>elif</a:t>
            </a:r>
            <a:r>
              <a:rPr lang="ko-KR" altLang="en-US" dirty="0"/>
              <a:t>를 사용해야한다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elif</a:t>
            </a:r>
            <a:r>
              <a:rPr lang="ko-KR" altLang="en-US" dirty="0"/>
              <a:t>는 </a:t>
            </a:r>
            <a:r>
              <a:rPr lang="en-US" altLang="ko-KR" dirty="0"/>
              <a:t>else if</a:t>
            </a:r>
            <a:r>
              <a:rPr lang="ko-KR" altLang="en-US" dirty="0"/>
              <a:t>의 약자임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55498-8EBF-5529-B835-0F5D53BE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833" y="1711943"/>
            <a:ext cx="450233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95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74EA16-E002-526A-0531-711DA700D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1" y="536177"/>
            <a:ext cx="1180643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="ko"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free diving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&lt;img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="https://cdn.imweb.me/upload/S20210608b28efda32e312/ac094be295eac.jpg"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="400"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 이미지는 프리다이빙 이미지입니다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3BEF3-4316-77E1-238A-E8C3D8215857}"/>
              </a:ext>
            </a:extLst>
          </p:cNvPr>
          <p:cNvSpPr txBox="1"/>
          <p:nvPr/>
        </p:nvSpPr>
        <p:spPr>
          <a:xfrm>
            <a:off x="3505199" y="4902926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</a:t>
            </a:r>
            <a:r>
              <a:rPr lang="ko-KR" altLang="en-US" dirty="0"/>
              <a:t>를 </a:t>
            </a:r>
            <a:r>
              <a:rPr lang="en-US" altLang="ko-KR" dirty="0"/>
              <a:t>400</a:t>
            </a:r>
            <a:r>
              <a:rPr lang="ko-KR" altLang="en-US" dirty="0"/>
              <a:t>으로 정해줬다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height</a:t>
            </a:r>
            <a:r>
              <a:rPr lang="ko-KR" altLang="en-US" dirty="0"/>
              <a:t>는 비례해서 자동으로 줄어든다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직접 지정해주면 비례가 깨지면서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239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AA9492-C3EE-6663-713A-1D0914DE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1428471"/>
            <a:ext cx="6878010" cy="400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6702A-67E5-4ACA-57AF-4D650333593B}"/>
              </a:ext>
            </a:extLst>
          </p:cNvPr>
          <p:cNvSpPr txBox="1"/>
          <p:nvPr/>
        </p:nvSpPr>
        <p:spPr>
          <a:xfrm>
            <a:off x="4071257" y="5677989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이미지가 </a:t>
            </a:r>
            <a:r>
              <a:rPr lang="ko-KR" altLang="en-US" dirty="0" err="1"/>
              <a:t>들어간걸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2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2165168" y="2459504"/>
            <a:ext cx="7861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이미지 넣기</a:t>
            </a:r>
            <a:endParaRPr lang="en-US" altLang="ko-KR" sz="6000" dirty="0"/>
          </a:p>
          <a:p>
            <a:pPr algn="ctr"/>
            <a:r>
              <a:rPr lang="en-US" altLang="ko-KR" sz="6000" dirty="0"/>
              <a:t>(</a:t>
            </a:r>
            <a:r>
              <a:rPr lang="ko-KR" altLang="en-US" sz="6000" dirty="0"/>
              <a:t>컴퓨터에서 가져오기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20347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B2603D-71B7-B98F-A48C-A0E4D671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46472"/>
            <a:ext cx="6897063" cy="516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7E44E-8F62-5643-37C3-1A962B52FCCD}"/>
              </a:ext>
            </a:extLst>
          </p:cNvPr>
          <p:cNvSpPr txBox="1"/>
          <p:nvPr/>
        </p:nvSpPr>
        <p:spPr>
          <a:xfrm>
            <a:off x="1989907" y="5535750"/>
            <a:ext cx="821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웹에서 가져오는 방식의 문제점은 해당 웹사이트가 망하거나 경로가 바뀌면 이미지가 없어질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소위 말하는 </a:t>
            </a:r>
            <a:r>
              <a:rPr lang="ko-KR" altLang="en-US" dirty="0" err="1"/>
              <a:t>엑박이</a:t>
            </a:r>
            <a:r>
              <a:rPr lang="ko-KR" altLang="en-US" dirty="0"/>
              <a:t> 등장한다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306A00-DAB8-9BFB-F12C-80FD7FC23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61" y="580627"/>
            <a:ext cx="448690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BC8F2-2FDD-16B9-DABA-3B299566BD18}"/>
              </a:ext>
            </a:extLst>
          </p:cNvPr>
          <p:cNvSpPr txBox="1"/>
          <p:nvPr/>
        </p:nvSpPr>
        <p:spPr>
          <a:xfrm>
            <a:off x="7498080" y="3244334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아예 그림을 다운로드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063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EFCDB0-4ACA-4821-791B-F2DF7B4AA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6" y="2538288"/>
            <a:ext cx="3858163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7A225-D50F-BD80-B883-B4322DBE0B8A}"/>
              </a:ext>
            </a:extLst>
          </p:cNvPr>
          <p:cNvSpPr txBox="1"/>
          <p:nvPr/>
        </p:nvSpPr>
        <p:spPr>
          <a:xfrm>
            <a:off x="5965371" y="2690336"/>
            <a:ext cx="514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  <a:r>
              <a:rPr lang="ko-KR" altLang="en-US" dirty="0"/>
              <a:t>가 있는 위치에 </a:t>
            </a:r>
            <a:r>
              <a:rPr lang="en-US" altLang="ko-KR" dirty="0"/>
              <a:t>static</a:t>
            </a:r>
            <a:r>
              <a:rPr lang="ko-KR" altLang="en-US" dirty="0"/>
              <a:t>폴더를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아래에 </a:t>
            </a:r>
            <a:r>
              <a:rPr lang="en-US" altLang="ko-KR" dirty="0"/>
              <a:t>images </a:t>
            </a:r>
            <a:r>
              <a:rPr lang="ko-KR" altLang="en-US" dirty="0"/>
              <a:t>폴더를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아래에 다운로드 받은 이미지를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513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EFAC2A-864D-25D6-2DF2-E535B84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04" y="1690062"/>
            <a:ext cx="590418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="ko"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free diving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&lt;img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="static/images/freeimg.jpg"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="400"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 이미지는 프리다이빙 이미지입니다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35977-ECFB-F489-B09A-D6F0A7387D62}"/>
              </a:ext>
            </a:extLst>
          </p:cNvPr>
          <p:cNvSpPr txBox="1"/>
          <p:nvPr/>
        </p:nvSpPr>
        <p:spPr>
          <a:xfrm>
            <a:off x="7158445" y="3105833"/>
            <a:ext cx="364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아까의</a:t>
            </a:r>
            <a:r>
              <a:rPr lang="ko-KR" altLang="en-US" dirty="0"/>
              <a:t> 파일위치를 기억해서 그 위치를 그대로 적어준다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56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04BB16-0875-68D8-FC4E-D6E0A41C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1103801"/>
            <a:ext cx="7011378" cy="405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70253-D1C2-4D1E-DBA1-D05DC9CAED9D}"/>
              </a:ext>
            </a:extLst>
          </p:cNvPr>
          <p:cNvSpPr txBox="1"/>
          <p:nvPr/>
        </p:nvSpPr>
        <p:spPr>
          <a:xfrm>
            <a:off x="3814354" y="5162017"/>
            <a:ext cx="517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위처럼 이미지가 들어간다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이미지는 내 컴퓨터에 있기에 원본 서버가 죽어도 이미지가 안정적이게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ABC7C6-501B-7EB9-9390-B256B3EC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90737"/>
            <a:ext cx="762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47F0AB-D60F-2953-4C37-164F504FCF8E}"/>
              </a:ext>
            </a:extLst>
          </p:cNvPr>
          <p:cNvSpPr txBox="1"/>
          <p:nvPr/>
        </p:nvSpPr>
        <p:spPr>
          <a:xfrm>
            <a:off x="3622765" y="5277395"/>
            <a:ext cx="49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연도를 입력 받았을 때 윤년을 계산 해보자</a:t>
            </a:r>
          </a:p>
        </p:txBody>
      </p:sp>
    </p:spTree>
    <p:extLst>
      <p:ext uri="{BB962C8B-B14F-4D97-AF65-F5344CB8AC3E}">
        <p14:creationId xmlns:p14="http://schemas.microsoft.com/office/powerpoint/2010/main" val="354572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5F69CC-A0FE-3740-1C4B-91CD66FB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97" y="977559"/>
            <a:ext cx="623760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년도를 입력하세요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 %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연도는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떨어집니다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연도는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떨어지지 않습니다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4DED0-5A67-1D77-6D51-FD65070F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35" y="3452672"/>
            <a:ext cx="3134162" cy="1371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1744F-B0B1-6CD9-C15D-04999645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93" y="3633673"/>
            <a:ext cx="3115110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B88F7-5AF4-9A72-612E-18BD4CFEBB84}"/>
              </a:ext>
            </a:extLst>
          </p:cNvPr>
          <p:cNvSpPr txBox="1"/>
          <p:nvPr/>
        </p:nvSpPr>
        <p:spPr>
          <a:xfrm>
            <a:off x="3849189" y="5390606"/>
            <a:ext cx="499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년도가 </a:t>
            </a:r>
            <a:r>
              <a:rPr lang="en-US" altLang="ko-KR" dirty="0"/>
              <a:t>4</a:t>
            </a:r>
            <a:r>
              <a:rPr lang="ko-KR" altLang="en-US" dirty="0"/>
              <a:t>로 나누어 떨어진다면 윤년이다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4</a:t>
            </a:r>
            <a:r>
              <a:rPr lang="ko-KR" altLang="en-US" dirty="0"/>
              <a:t>로 나누어 떨어지지 않는다면 윤년이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0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ABC7C6-501B-7EB9-9390-B256B3EC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90737"/>
            <a:ext cx="762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47F0AB-D60F-2953-4C37-164F504FCF8E}"/>
              </a:ext>
            </a:extLst>
          </p:cNvPr>
          <p:cNvSpPr txBox="1"/>
          <p:nvPr/>
        </p:nvSpPr>
        <p:spPr>
          <a:xfrm>
            <a:off x="1811382" y="5068389"/>
            <a:ext cx="8569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앞의 코드를 수정해서 윤년 코드를 짜보자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일반적으로 </a:t>
            </a:r>
            <a:r>
              <a:rPr lang="en-US" altLang="ko-KR" dirty="0"/>
              <a:t>4</a:t>
            </a:r>
            <a:r>
              <a:rPr lang="ko-KR" altLang="en-US" dirty="0"/>
              <a:t>로 나누어 떨어지면 윤년이다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4</a:t>
            </a:r>
            <a:r>
              <a:rPr lang="ko-KR" altLang="en-US" dirty="0"/>
              <a:t>로 나누어 떨어지더라도 </a:t>
            </a:r>
            <a:r>
              <a:rPr lang="en-US" altLang="ko-KR" dirty="0"/>
              <a:t>100</a:t>
            </a:r>
            <a:r>
              <a:rPr lang="ko-KR" altLang="en-US" dirty="0"/>
              <a:t>으로 나누어 떨어지면 윤년이 아니다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100</a:t>
            </a:r>
            <a:r>
              <a:rPr lang="ko-KR" altLang="en-US" dirty="0"/>
              <a:t>으로 나누어 떨어지더라도 </a:t>
            </a:r>
            <a:r>
              <a:rPr lang="en-US" altLang="ko-KR" dirty="0"/>
              <a:t>400</a:t>
            </a:r>
            <a:r>
              <a:rPr lang="ko-KR" altLang="en-US" dirty="0"/>
              <a:t>으로 나누어 떨어지면 윤년이다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AE106-1BC1-89DB-0852-ABA22589DBC0}"/>
              </a:ext>
            </a:extLst>
          </p:cNvPr>
          <p:cNvSpPr txBox="1"/>
          <p:nvPr/>
        </p:nvSpPr>
        <p:spPr>
          <a:xfrm>
            <a:off x="3452948" y="2459504"/>
            <a:ext cx="528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/>
              <a:t>반복문</a:t>
            </a:r>
            <a:endParaRPr lang="en-US" altLang="ko-KR" sz="6000" dirty="0"/>
          </a:p>
          <a:p>
            <a:pPr algn="ctr"/>
            <a:r>
              <a:rPr lang="en-US" altLang="ko-KR" sz="6000" dirty="0"/>
              <a:t>while</a:t>
            </a:r>
            <a:r>
              <a:rPr lang="ko-KR" altLang="en-US" sz="6000" dirty="0"/>
              <a:t>과 </a:t>
            </a:r>
            <a:r>
              <a:rPr lang="en-US" altLang="ko-KR" sz="6000" dirty="0"/>
              <a:t>for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0895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964E2-2C36-EDBD-980B-91CFF6D29734}"/>
              </a:ext>
            </a:extLst>
          </p:cNvPr>
          <p:cNvSpPr txBox="1"/>
          <p:nvPr/>
        </p:nvSpPr>
        <p:spPr>
          <a:xfrm>
            <a:off x="3526971" y="2890391"/>
            <a:ext cx="5138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ko-KR" altLang="en-US" sz="3200" dirty="0"/>
              <a:t>부터 </a:t>
            </a:r>
            <a:r>
              <a:rPr lang="en-US" altLang="ko-KR" sz="3200" dirty="0"/>
              <a:t>10</a:t>
            </a:r>
            <a:r>
              <a:rPr lang="ko-KR" altLang="en-US" sz="3200" dirty="0"/>
              <a:t>까지 순서대로 출력하는 코드를 짜보자</a:t>
            </a:r>
          </a:p>
        </p:txBody>
      </p:sp>
    </p:spTree>
    <p:extLst>
      <p:ext uri="{BB962C8B-B14F-4D97-AF65-F5344CB8AC3E}">
        <p14:creationId xmlns:p14="http://schemas.microsoft.com/office/powerpoint/2010/main" val="3845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1669</Words>
  <Application>Microsoft Office PowerPoint</Application>
  <PresentationFormat>와이드스크린</PresentationFormat>
  <Paragraphs>150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Arial Unicode MS</vt:lpstr>
      <vt:lpstr>맑은 고딕</vt:lpstr>
      <vt:lpstr>Arial</vt:lpstr>
      <vt:lpstr>Office 테마</vt:lpstr>
      <vt:lpstr>Sangre Twoday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Sangre Twoday Class</dc:title>
  <dc:creator>김 태정</dc:creator>
  <cp:lastModifiedBy>김 태정</cp:lastModifiedBy>
  <cp:revision>6</cp:revision>
  <dcterms:created xsi:type="dcterms:W3CDTF">2023-02-16T07:26:51Z</dcterms:created>
  <dcterms:modified xsi:type="dcterms:W3CDTF">2023-02-16T13:25:29Z</dcterms:modified>
</cp:coreProperties>
</file>