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" y="0"/>
            <a:ext cx="12112422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83579" y="575109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77726" y="613209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48463" y="3356811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79768" y="6296526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718757" y="629251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205569" y="6276472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0652" y="6276471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31494" y="26068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2</cp:revision>
  <dcterms:created xsi:type="dcterms:W3CDTF">2016-10-11T09:39:32Z</dcterms:created>
  <dcterms:modified xsi:type="dcterms:W3CDTF">2016-10-11T09:45:25Z</dcterms:modified>
</cp:coreProperties>
</file>