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00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6C589-7313-4E4B-8515-13C1DBFD88ED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82721-243F-4239-B1D9-6B03447E1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973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6C589-7313-4E4B-8515-13C1DBFD88ED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82721-243F-4239-B1D9-6B03447E1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872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6C589-7313-4E4B-8515-13C1DBFD88ED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82721-243F-4239-B1D9-6B03447E1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949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6C589-7313-4E4B-8515-13C1DBFD88ED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82721-243F-4239-B1D9-6B03447E1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797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6C589-7313-4E4B-8515-13C1DBFD88ED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82721-243F-4239-B1D9-6B03447E1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935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6C589-7313-4E4B-8515-13C1DBFD88ED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82721-243F-4239-B1D9-6B03447E1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812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6C589-7313-4E4B-8515-13C1DBFD88ED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82721-243F-4239-B1D9-6B03447E1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206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6C589-7313-4E4B-8515-13C1DBFD88ED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82721-243F-4239-B1D9-6B03447E1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697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6C589-7313-4E4B-8515-13C1DBFD88ED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82721-243F-4239-B1D9-6B03447E1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856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6C589-7313-4E4B-8515-13C1DBFD88ED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82721-243F-4239-B1D9-6B03447E1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279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6C589-7313-4E4B-8515-13C1DBFD88ED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82721-243F-4239-B1D9-6B03447E1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850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B6C589-7313-4E4B-8515-13C1DBFD88ED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82721-243F-4239-B1D9-6B03447E1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75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05133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7671182" y="2014811"/>
            <a:ext cx="320842" cy="32886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>
                <a:solidFill>
                  <a:srgbClr val="FF0000"/>
                </a:solidFill>
              </a:rPr>
              <a:t>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1136698" y="496158"/>
            <a:ext cx="320842" cy="32886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10133644" y="2990707"/>
            <a:ext cx="320842" cy="32886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41990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3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Emmi Sallinen</dc:creator>
  <cp:lastModifiedBy>Riikka Lehti</cp:lastModifiedBy>
  <cp:revision>9</cp:revision>
  <dcterms:created xsi:type="dcterms:W3CDTF">2016-10-11T09:39:32Z</dcterms:created>
  <dcterms:modified xsi:type="dcterms:W3CDTF">2017-09-14T13:45:47Z</dcterms:modified>
</cp:coreProperties>
</file>