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6347" autoAdjust="0"/>
  </p:normalViewPr>
  <p:slideViewPr>
    <p:cSldViewPr snapToGrid="0">
      <p:cViewPr varScale="1">
        <p:scale>
          <a:sx n="116" d="100"/>
          <a:sy n="116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AEAE4-CAA6-47A6-9002-90ACD09D471E}" type="datetimeFigureOut">
              <a:rPr lang="fi-FI" smtClean="0"/>
              <a:t>3.8.2017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B975A-542D-47A5-AC45-25B168AF42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244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Kuva käyttöohjeeseen kappaleeseen ”Uusi” projekti auki, ei mitään valittuna.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B975A-542D-47A5-AC45-25B168AF4251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188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B975A-542D-47A5-AC45-25B168AF4251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289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Käännä kasvusuunta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B975A-542D-47A5-AC45-25B168AF4251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380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ED6-ABD6-440F-B8AB-31A6A134FFE2}" type="datetimeFigureOut">
              <a:rPr lang="fi-FI" smtClean="0"/>
              <a:t>3.8.2017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311A-63E1-41E5-A254-562BAA815E5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472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ED6-ABD6-440F-B8AB-31A6A134FFE2}" type="datetimeFigureOut">
              <a:rPr lang="fi-FI" smtClean="0"/>
              <a:t>3.8.2017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311A-63E1-41E5-A254-562BAA815E5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438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ED6-ABD6-440F-B8AB-31A6A134FFE2}" type="datetimeFigureOut">
              <a:rPr lang="fi-FI" smtClean="0"/>
              <a:t>3.8.2017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311A-63E1-41E5-A254-562BAA815E5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68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ED6-ABD6-440F-B8AB-31A6A134FFE2}" type="datetimeFigureOut">
              <a:rPr lang="fi-FI" smtClean="0"/>
              <a:t>3.8.2017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311A-63E1-41E5-A254-562BAA815E5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237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ED6-ABD6-440F-B8AB-31A6A134FFE2}" type="datetimeFigureOut">
              <a:rPr lang="fi-FI" smtClean="0"/>
              <a:t>3.8.2017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311A-63E1-41E5-A254-562BAA815E5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271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ED6-ABD6-440F-B8AB-31A6A134FFE2}" type="datetimeFigureOut">
              <a:rPr lang="fi-FI" smtClean="0"/>
              <a:t>3.8.2017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311A-63E1-41E5-A254-562BAA815E5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454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ED6-ABD6-440F-B8AB-31A6A134FFE2}" type="datetimeFigureOut">
              <a:rPr lang="fi-FI" smtClean="0"/>
              <a:t>3.8.2017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311A-63E1-41E5-A254-562BAA815E5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805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ED6-ABD6-440F-B8AB-31A6A134FFE2}" type="datetimeFigureOut">
              <a:rPr lang="fi-FI" smtClean="0"/>
              <a:t>3.8.2017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311A-63E1-41E5-A254-562BAA815E5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975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ED6-ABD6-440F-B8AB-31A6A134FFE2}" type="datetimeFigureOut">
              <a:rPr lang="fi-FI" smtClean="0"/>
              <a:t>3.8.2017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311A-63E1-41E5-A254-562BAA815E5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791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ED6-ABD6-440F-B8AB-31A6A134FFE2}" type="datetimeFigureOut">
              <a:rPr lang="fi-FI" smtClean="0"/>
              <a:t>3.8.2017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311A-63E1-41E5-A254-562BAA815E5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516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ED6-ABD6-440F-B8AB-31A6A134FFE2}" type="datetimeFigureOut">
              <a:rPr lang="fi-FI" smtClean="0"/>
              <a:t>3.8.2017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311A-63E1-41E5-A254-562BAA815E5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372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FFED6-ABD6-440F-B8AB-31A6A134FFE2}" type="datetimeFigureOut">
              <a:rPr lang="fi-FI" smtClean="0"/>
              <a:t>3.8.2017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311A-63E1-41E5-A254-562BAA815E5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770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9"/>
            <a:ext cx="12192000" cy="685281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457322" y="1807138"/>
            <a:ext cx="313038" cy="2800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10968068" y="1252153"/>
            <a:ext cx="313038" cy="2800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105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19"/>
            <a:ext cx="12192000" cy="681936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556176" y="2537255"/>
            <a:ext cx="313038" cy="2800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5442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30"/>
            <a:ext cx="12192000" cy="682853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240976" y="3591698"/>
            <a:ext cx="313038" cy="2800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152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96"/>
            <a:ext cx="12192000" cy="68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7" y="1915198"/>
            <a:ext cx="5857058" cy="3280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599" y="1915198"/>
            <a:ext cx="5861187" cy="327798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05168" y="2669061"/>
            <a:ext cx="313038" cy="2800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1733452" y="2982098"/>
            <a:ext cx="313038" cy="2800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7688270" y="2982098"/>
            <a:ext cx="313038" cy="2800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7286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25</Words>
  <Application>Microsoft Office PowerPoint</Application>
  <PresentationFormat>Widescreen</PresentationFormat>
  <Paragraphs>12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Riikka Lehti</dc:creator>
  <cp:lastModifiedBy>Riikka Lehti</cp:lastModifiedBy>
  <cp:revision>12</cp:revision>
  <dcterms:created xsi:type="dcterms:W3CDTF">2017-08-03T10:35:03Z</dcterms:created>
  <dcterms:modified xsi:type="dcterms:W3CDTF">2017-08-04T11:01:40Z</dcterms:modified>
</cp:coreProperties>
</file>