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D34F-96AD-4060-A1F2-B55D8720F51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794B-2255-45D7-8C04-32453CBAC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0"/>
            <a:ext cx="11702716" cy="68785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22294" y="2570748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331115" y="260685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5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3</cp:revision>
  <dcterms:created xsi:type="dcterms:W3CDTF">2016-10-18T10:12:03Z</dcterms:created>
  <dcterms:modified xsi:type="dcterms:W3CDTF">2016-10-18T13:13:31Z</dcterms:modified>
</cp:coreProperties>
</file>