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8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B22B-A148-4F74-AF06-5FED847E551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147B-BA24-4F77-97F2-47BF153C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69563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24462" y="0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20403687">
            <a:off x="2263844" y="133927"/>
            <a:ext cx="1141031" cy="202284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8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4</cp:revision>
  <dcterms:created xsi:type="dcterms:W3CDTF">2016-10-18T13:17:00Z</dcterms:created>
  <dcterms:modified xsi:type="dcterms:W3CDTF">2017-07-04T12:19:08Z</dcterms:modified>
</cp:coreProperties>
</file>