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9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7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1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1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7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4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8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3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84815-BF86-4A37-B628-628D9F86D85E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2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" y="0"/>
            <a:ext cx="12189533" cy="685938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098758" y="3505200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507706" y="1179095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8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Emmi Sallinen</dc:creator>
  <cp:lastModifiedBy>Emmi Sallinen</cp:lastModifiedBy>
  <cp:revision>1</cp:revision>
  <dcterms:created xsi:type="dcterms:W3CDTF">2016-10-20T13:28:12Z</dcterms:created>
  <dcterms:modified xsi:type="dcterms:W3CDTF">2016-10-20T13:28:57Z</dcterms:modified>
</cp:coreProperties>
</file>