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9"/>
            <a:ext cx="12192000" cy="68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9"/>
            <a:ext cx="12192000" cy="68101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882318" y="1105757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04191" y="5923738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9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Riikka Lehti</cp:lastModifiedBy>
  <cp:revision>11</cp:revision>
  <dcterms:created xsi:type="dcterms:W3CDTF">2016-10-11T09:39:32Z</dcterms:created>
  <dcterms:modified xsi:type="dcterms:W3CDTF">2017-09-14T12:47:03Z</dcterms:modified>
</cp:coreProperties>
</file>