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52"/>
            <a:ext cx="11697142" cy="68580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1160150" y="2915653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325960" y="5971674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83160" y="5971673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16</cp:revision>
  <dcterms:created xsi:type="dcterms:W3CDTF">2016-10-11T09:39:32Z</dcterms:created>
  <dcterms:modified xsi:type="dcterms:W3CDTF">2017-05-09T08:47:59Z</dcterms:modified>
</cp:coreProperties>
</file>