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5577-03C1-453D-8D27-6D6B3847567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4579-95CF-4056-9A66-BAA130379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6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5577-03C1-453D-8D27-6D6B3847567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4579-95CF-4056-9A66-BAA130379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1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5577-03C1-453D-8D27-6D6B3847567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4579-95CF-4056-9A66-BAA130379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1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5577-03C1-453D-8D27-6D6B3847567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4579-95CF-4056-9A66-BAA130379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5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5577-03C1-453D-8D27-6D6B3847567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4579-95CF-4056-9A66-BAA130379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7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5577-03C1-453D-8D27-6D6B3847567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4579-95CF-4056-9A66-BAA130379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3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5577-03C1-453D-8D27-6D6B3847567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4579-95CF-4056-9A66-BAA130379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9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5577-03C1-453D-8D27-6D6B3847567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4579-95CF-4056-9A66-BAA130379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5577-03C1-453D-8D27-6D6B3847567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4579-95CF-4056-9A66-BAA130379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6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5577-03C1-453D-8D27-6D6B3847567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4579-95CF-4056-9A66-BAA130379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6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5577-03C1-453D-8D27-6D6B3847567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4579-95CF-4056-9A66-BAA130379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5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55577-03C1-453D-8D27-6D6B3847567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F4579-95CF-4056-9A66-BAA130379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6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73" y="0"/>
            <a:ext cx="9585158" cy="713486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539916" y="1905002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125452" y="2482517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828547" y="2065422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042484" y="4279305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668126" y="4924927"/>
            <a:ext cx="320842" cy="3329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31369" y="4126836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911643" y="5169570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649579" y="2298033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491790" y="1118804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245768" y="589414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202905" y="3693561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9569115" y="2462464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090484" y="3571445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9930063" y="5488477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304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Emmi Sallinen</dc:creator>
  <cp:lastModifiedBy>Emmi Sallinen</cp:lastModifiedBy>
  <cp:revision>2</cp:revision>
  <dcterms:created xsi:type="dcterms:W3CDTF">2016-10-18T13:42:39Z</dcterms:created>
  <dcterms:modified xsi:type="dcterms:W3CDTF">2016-10-18T13:44:11Z</dcterms:modified>
</cp:coreProperties>
</file>