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6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81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0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61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91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7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365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7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682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21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86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C8EF-2E0D-4E3B-BE8A-6A134864A983}" type="datetimeFigureOut">
              <a:rPr lang="fi-FI" smtClean="0"/>
              <a:t>25.10.2016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2327-7128-404C-BA8B-2AEC51F3B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8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134"/>
            <a:ext cx="12191999" cy="69782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416716" y="1548065"/>
            <a:ext cx="320842" cy="32886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6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Juuso Korhonen</dc:creator>
  <cp:lastModifiedBy>Juuso Korhonen</cp:lastModifiedBy>
  <cp:revision>2</cp:revision>
  <dcterms:created xsi:type="dcterms:W3CDTF">2016-10-25T11:44:05Z</dcterms:created>
  <dcterms:modified xsi:type="dcterms:W3CDTF">2016-10-25T11:52:20Z</dcterms:modified>
</cp:coreProperties>
</file>