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7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4815-BF86-4A37-B628-628D9F86D85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00" y="0"/>
            <a:ext cx="11776799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38800" y="3737813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464843" y="2045368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3</cp:revision>
  <dcterms:created xsi:type="dcterms:W3CDTF">2016-10-20T13:28:12Z</dcterms:created>
  <dcterms:modified xsi:type="dcterms:W3CDTF">2017-05-08T10:08:09Z</dcterms:modified>
</cp:coreProperties>
</file>