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57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1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99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67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31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5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76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27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20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2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3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7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40156" y="1431235"/>
            <a:ext cx="3491949" cy="6129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Präsentation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3240155" y="3763621"/>
            <a:ext cx="3491949" cy="6129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Datenzugriff</a:t>
            </a:r>
          </a:p>
        </p:txBody>
      </p:sp>
      <p:sp>
        <p:nvSpPr>
          <p:cNvPr id="6" name="Rechteck 5"/>
          <p:cNvSpPr/>
          <p:nvPr/>
        </p:nvSpPr>
        <p:spPr>
          <a:xfrm>
            <a:off x="3240156" y="2597428"/>
            <a:ext cx="3491949" cy="6129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Business Logik</a:t>
            </a:r>
          </a:p>
        </p:txBody>
      </p:sp>
      <p:cxnSp>
        <p:nvCxnSpPr>
          <p:cNvPr id="8" name="Gerade Verbindung mit Pfeil 7"/>
          <p:cNvCxnSpPr>
            <a:cxnSpLocks/>
            <a:stCxn id="5" idx="0"/>
            <a:endCxn id="6" idx="2"/>
          </p:cNvCxnSpPr>
          <p:nvPr/>
        </p:nvCxnSpPr>
        <p:spPr>
          <a:xfrm flipV="1">
            <a:off x="4986130" y="3210341"/>
            <a:ext cx="1" cy="55328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  <a:stCxn id="6" idx="0"/>
            <a:endCxn id="4" idx="2"/>
          </p:cNvCxnSpPr>
          <p:nvPr/>
        </p:nvCxnSpPr>
        <p:spPr>
          <a:xfrm flipV="1">
            <a:off x="4986131" y="2044148"/>
            <a:ext cx="0" cy="55328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2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37834" y="935382"/>
            <a:ext cx="1842052" cy="10204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View</a:t>
            </a:r>
          </a:p>
        </p:txBody>
      </p:sp>
      <p:sp>
        <p:nvSpPr>
          <p:cNvPr id="5" name="Rechteck 4"/>
          <p:cNvSpPr/>
          <p:nvPr/>
        </p:nvSpPr>
        <p:spPr>
          <a:xfrm>
            <a:off x="4137834" y="2543864"/>
            <a:ext cx="1842052" cy="102041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Rounded MT Bold" panose="020F0704030504030204" pitchFamily="34" charset="0"/>
              </a:rPr>
              <a:t>ViewModel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37834" y="4152347"/>
            <a:ext cx="1842052" cy="10204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Model</a:t>
            </a:r>
          </a:p>
        </p:txBody>
      </p:sp>
      <p:cxnSp>
        <p:nvCxnSpPr>
          <p:cNvPr id="7" name="Gerade Verbindung mit Pfeil 6"/>
          <p:cNvCxnSpPr>
            <a:cxnSpLocks/>
            <a:stCxn id="5" idx="0"/>
            <a:endCxn id="4" idx="2"/>
          </p:cNvCxnSpPr>
          <p:nvPr/>
        </p:nvCxnSpPr>
        <p:spPr>
          <a:xfrm flipV="1">
            <a:off x="5058860" y="1955800"/>
            <a:ext cx="0" cy="588064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hteck: gefaltete Ecke 12"/>
          <p:cNvSpPr/>
          <p:nvPr/>
        </p:nvSpPr>
        <p:spPr>
          <a:xfrm>
            <a:off x="6368279" y="1774825"/>
            <a:ext cx="1980000" cy="61249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Command- und </a:t>
            </a:r>
            <a:r>
              <a:rPr lang="de-DE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DataBinding</a:t>
            </a:r>
            <a:endParaRPr lang="de-DE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5" name="Verbinder: gewinkelt 14"/>
          <p:cNvCxnSpPr>
            <a:cxnSpLocks/>
            <a:stCxn id="13" idx="1"/>
          </p:cNvCxnSpPr>
          <p:nvPr/>
        </p:nvCxnSpPr>
        <p:spPr>
          <a:xfrm rot="10800000" flipV="1">
            <a:off x="5058971" y="2081074"/>
            <a:ext cx="1309309" cy="14652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>
            <a:off x="5546499" y="3564282"/>
            <a:ext cx="0" cy="58806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cxnSpLocks/>
          </p:cNvCxnSpPr>
          <p:nvPr/>
        </p:nvCxnSpPr>
        <p:spPr>
          <a:xfrm flipV="1">
            <a:off x="4632099" y="3564281"/>
            <a:ext cx="0" cy="588065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: gefaltete Ecke 42"/>
          <p:cNvSpPr/>
          <p:nvPr/>
        </p:nvSpPr>
        <p:spPr>
          <a:xfrm>
            <a:off x="6368279" y="2974237"/>
            <a:ext cx="1980000" cy="61249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Aufbereitete Datenweitergabe</a:t>
            </a:r>
          </a:p>
        </p:txBody>
      </p:sp>
      <p:cxnSp>
        <p:nvCxnSpPr>
          <p:cNvPr id="44" name="Verbinder: gewinkelt 43"/>
          <p:cNvCxnSpPr>
            <a:cxnSpLocks/>
            <a:stCxn id="43" idx="1"/>
          </p:cNvCxnSpPr>
          <p:nvPr/>
        </p:nvCxnSpPr>
        <p:spPr>
          <a:xfrm rot="10800000" flipV="1">
            <a:off x="5546509" y="3280486"/>
            <a:ext cx="821770" cy="444672"/>
          </a:xfrm>
          <a:prstGeom prst="bentConnector3">
            <a:avLst>
              <a:gd name="adj1" fmla="val 2174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: gefaltete Ecke 51"/>
          <p:cNvSpPr/>
          <p:nvPr/>
        </p:nvSpPr>
        <p:spPr>
          <a:xfrm>
            <a:off x="6368279" y="4151196"/>
            <a:ext cx="1980000" cy="61249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Informiert über Datenänderungen</a:t>
            </a:r>
          </a:p>
        </p:txBody>
      </p:sp>
      <p:cxnSp>
        <p:nvCxnSpPr>
          <p:cNvPr id="53" name="Verbinder: gewinkelt 52"/>
          <p:cNvCxnSpPr>
            <a:cxnSpLocks/>
            <a:stCxn id="52" idx="1"/>
          </p:cNvCxnSpPr>
          <p:nvPr/>
        </p:nvCxnSpPr>
        <p:spPr>
          <a:xfrm rot="10800000">
            <a:off x="4632099" y="3899689"/>
            <a:ext cx="1736180" cy="557757"/>
          </a:xfrm>
          <a:prstGeom prst="bentConnector3">
            <a:avLst>
              <a:gd name="adj1" fmla="val 987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gende: mit Pfeil nach rechts 59"/>
          <p:cNvSpPr/>
          <p:nvPr/>
        </p:nvSpPr>
        <p:spPr>
          <a:xfrm>
            <a:off x="1741714" y="2904435"/>
            <a:ext cx="2396120" cy="374858"/>
          </a:xfrm>
          <a:prstGeom prst="rightArrowCallout">
            <a:avLst>
              <a:gd name="adj1" fmla="val 5321"/>
              <a:gd name="adj2" fmla="val 12701"/>
              <a:gd name="adj3" fmla="val 64358"/>
              <a:gd name="adj4" fmla="val 79805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Präsentationslogik</a:t>
            </a:r>
          </a:p>
        </p:txBody>
      </p:sp>
      <p:sp>
        <p:nvSpPr>
          <p:cNvPr id="61" name="Legende: mit Pfeil nach rechts 60"/>
          <p:cNvSpPr/>
          <p:nvPr/>
        </p:nvSpPr>
        <p:spPr>
          <a:xfrm>
            <a:off x="1741714" y="4227928"/>
            <a:ext cx="2396120" cy="622057"/>
          </a:xfrm>
          <a:prstGeom prst="rightArrowCallout">
            <a:avLst>
              <a:gd name="adj1" fmla="val 5321"/>
              <a:gd name="adj2" fmla="val 8035"/>
              <a:gd name="adj3" fmla="val 34025"/>
              <a:gd name="adj4" fmla="val 79805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Business-Logik  und Daten</a:t>
            </a:r>
          </a:p>
        </p:txBody>
      </p:sp>
      <p:sp>
        <p:nvSpPr>
          <p:cNvPr id="62" name="Legende: mit Pfeil nach rechts 61"/>
          <p:cNvSpPr/>
          <p:nvPr/>
        </p:nvSpPr>
        <p:spPr>
          <a:xfrm>
            <a:off x="1741714" y="1258162"/>
            <a:ext cx="2396120" cy="374858"/>
          </a:xfrm>
          <a:prstGeom prst="rightArrowCallout">
            <a:avLst>
              <a:gd name="adj1" fmla="val 5321"/>
              <a:gd name="adj2" fmla="val 12701"/>
              <a:gd name="adj3" fmla="val 64358"/>
              <a:gd name="adj4" fmla="val 79805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Präsentation XAML</a:t>
            </a:r>
          </a:p>
        </p:txBody>
      </p:sp>
      <p:sp>
        <p:nvSpPr>
          <p:cNvPr id="63" name="Rechteck 62"/>
          <p:cNvSpPr/>
          <p:nvPr/>
        </p:nvSpPr>
        <p:spPr>
          <a:xfrm>
            <a:off x="1683658" y="638629"/>
            <a:ext cx="6734629" cy="3175273"/>
          </a:xfrm>
          <a:prstGeom prst="rect">
            <a:avLst/>
          </a:prstGeom>
          <a:noFill/>
          <a:ln w="444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>
                <a:solidFill>
                  <a:schemeClr val="accent5"/>
                </a:solidFill>
                <a:latin typeface="Arial Rounded MT Bold" panose="020F0704030504030204" pitchFamily="34" charset="0"/>
              </a:rPr>
              <a:t>Präsentation</a:t>
            </a:r>
          </a:p>
        </p:txBody>
      </p:sp>
      <p:sp>
        <p:nvSpPr>
          <p:cNvPr id="64" name="Rechteck 63"/>
          <p:cNvSpPr/>
          <p:nvPr/>
        </p:nvSpPr>
        <p:spPr>
          <a:xfrm>
            <a:off x="1683657" y="3812605"/>
            <a:ext cx="6734629" cy="1443741"/>
          </a:xfrm>
          <a:prstGeom prst="rect">
            <a:avLst/>
          </a:prstGeom>
          <a:noFill/>
          <a:ln w="444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Business Logik</a:t>
            </a:r>
          </a:p>
        </p:txBody>
      </p:sp>
    </p:spTree>
    <p:extLst>
      <p:ext uri="{BB962C8B-B14F-4D97-AF65-F5344CB8AC3E}">
        <p14:creationId xmlns:p14="http://schemas.microsoft.com/office/powerpoint/2010/main" val="378228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07986" y="812800"/>
            <a:ext cx="1611085" cy="812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WPF-</a:t>
            </a:r>
            <a:r>
              <a:rPr lang="de-DE" dirty="0" err="1">
                <a:latin typeface="Arial Rounded MT Bold" panose="020F0704030504030204" pitchFamily="34" charset="0"/>
              </a:rPr>
              <a:t>ViewModel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278086" y="812800"/>
            <a:ext cx="1836057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&lt;&lt;</a:t>
            </a:r>
            <a:r>
              <a:rPr lang="de-DE" dirty="0" err="1">
                <a:latin typeface="Arial Rounded MT Bold" panose="020F0704030504030204" pitchFamily="34" charset="0"/>
              </a:rPr>
              <a:t>interface</a:t>
            </a:r>
            <a:r>
              <a:rPr lang="de-DE" dirty="0">
                <a:latin typeface="Arial Rounded MT Bold" panose="020F0704030504030204" pitchFamily="34" charset="0"/>
              </a:rPr>
              <a:t>&gt;&gt;</a:t>
            </a:r>
          </a:p>
          <a:p>
            <a:pPr algn="ctr"/>
            <a:r>
              <a:rPr lang="de-DE" dirty="0" err="1">
                <a:latin typeface="Arial Rounded MT Bold" panose="020F0704030504030204" pitchFamily="34" charset="0"/>
              </a:rPr>
              <a:t>IRepository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220688" y="2895600"/>
            <a:ext cx="28080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Rounded MT Bold" panose="020F0704030504030204" pitchFamily="34" charset="0"/>
              </a:rPr>
              <a:t>SensorDataRepository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96115" y="2895600"/>
            <a:ext cx="28080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Rounded MT Bold" panose="020F0704030504030204" pitchFamily="34" charset="0"/>
              </a:rPr>
              <a:t>MockRepository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cxnSp>
        <p:nvCxnSpPr>
          <p:cNvPr id="9" name="Gerade Verbindung mit Pfeil 8"/>
          <p:cNvCxnSpPr>
            <a:cxnSpLocks/>
            <a:stCxn id="6" idx="0"/>
            <a:endCxn id="5" idx="2"/>
          </p:cNvCxnSpPr>
          <p:nvPr/>
        </p:nvCxnSpPr>
        <p:spPr>
          <a:xfrm flipV="1">
            <a:off x="3624688" y="1625600"/>
            <a:ext cx="1571427" cy="1270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196115" y="1625600"/>
            <a:ext cx="1404000" cy="1270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4" idx="3"/>
            <a:endCxn id="5" idx="1"/>
          </p:cNvCxnSpPr>
          <p:nvPr/>
        </p:nvCxnSpPr>
        <p:spPr>
          <a:xfrm>
            <a:off x="3819071" y="1219200"/>
            <a:ext cx="459015" cy="0"/>
          </a:xfrm>
          <a:prstGeom prst="straightConnector1">
            <a:avLst/>
          </a:prstGeom>
          <a:ln w="28575">
            <a:solidFill>
              <a:schemeClr val="accent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Ricardo Krause</dc:creator>
  <cp:lastModifiedBy>Ricardo Krause</cp:lastModifiedBy>
  <cp:revision>10</cp:revision>
  <dcterms:created xsi:type="dcterms:W3CDTF">2017-01-06T13:09:46Z</dcterms:created>
  <dcterms:modified xsi:type="dcterms:W3CDTF">2017-01-06T15:56:25Z</dcterms:modified>
</cp:coreProperties>
</file>