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Hero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Hero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2F48E5C-E666-49E0-98D1-F1E88E94BEE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Hero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Hero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4297680" y="6892200"/>
            <a:ext cx="1737720" cy="5144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0" y="1554480"/>
            <a:ext cx="8138160" cy="214560"/>
          </a:xfrm>
          <a:prstGeom prst="rect">
            <a:avLst/>
          </a:prstGeom>
          <a:solidFill>
            <a:srgbClr val="5fad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1944000" y="6486480"/>
            <a:ext cx="8138160" cy="214560"/>
          </a:xfrm>
          <a:prstGeom prst="rect">
            <a:avLst/>
          </a:prstGeom>
          <a:solidFill>
            <a:srgbClr val="5fad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Termes"/>
              </a:rPr>
              <a:t>Kommunikation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Terme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LibreOffice/5.2.3.3$Linux_X86_64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2016-12-27T17:10:57Z</dcterms:created>
  <dc:creator/>
  <dc:description/>
  <dc:language>en-US</dc:language>
  <cp:lastModifiedBy/>
  <dcterms:modified xsi:type="dcterms:W3CDTF">2016-12-27T17:29:02Z</dcterms:modified>
  <cp:revision>2</cp:revision>
  <dc:subject/>
  <dc:title/>
</cp:coreProperties>
</file>