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9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7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2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40156" y="1431235"/>
            <a:ext cx="3491949" cy="6129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Präsentation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3240155" y="3763621"/>
            <a:ext cx="3491949" cy="6129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Datenzugriff</a:t>
            </a:r>
          </a:p>
        </p:txBody>
      </p:sp>
      <p:sp>
        <p:nvSpPr>
          <p:cNvPr id="6" name="Rechteck 5"/>
          <p:cNvSpPr/>
          <p:nvPr/>
        </p:nvSpPr>
        <p:spPr>
          <a:xfrm>
            <a:off x="3240156" y="2597428"/>
            <a:ext cx="3491949" cy="6129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Business Logik</a:t>
            </a:r>
          </a:p>
        </p:txBody>
      </p:sp>
      <p:cxnSp>
        <p:nvCxnSpPr>
          <p:cNvPr id="8" name="Gerade Verbindung mit Pfeil 7"/>
          <p:cNvCxnSpPr>
            <a:cxnSpLocks/>
            <a:stCxn id="5" idx="0"/>
            <a:endCxn id="6" idx="2"/>
          </p:cNvCxnSpPr>
          <p:nvPr/>
        </p:nvCxnSpPr>
        <p:spPr>
          <a:xfrm flipV="1">
            <a:off x="4986130" y="3210341"/>
            <a:ext cx="1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stCxn id="6" idx="0"/>
            <a:endCxn id="4" idx="2"/>
          </p:cNvCxnSpPr>
          <p:nvPr/>
        </p:nvCxnSpPr>
        <p:spPr>
          <a:xfrm flipV="1">
            <a:off x="4986131" y="2044148"/>
            <a:ext cx="0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2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7834" y="935382"/>
            <a:ext cx="1842052" cy="10204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View</a:t>
            </a:r>
          </a:p>
        </p:txBody>
      </p:sp>
      <p:sp>
        <p:nvSpPr>
          <p:cNvPr id="5" name="Rechteck 4"/>
          <p:cNvSpPr/>
          <p:nvPr/>
        </p:nvSpPr>
        <p:spPr>
          <a:xfrm>
            <a:off x="4137834" y="2543864"/>
            <a:ext cx="1842052" cy="10204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ViewModel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37834" y="4152347"/>
            <a:ext cx="1842052" cy="10204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Model</a:t>
            </a:r>
          </a:p>
        </p:txBody>
      </p:sp>
      <p:cxnSp>
        <p:nvCxnSpPr>
          <p:cNvPr id="7" name="Gerade Verbindung mit Pfeil 6"/>
          <p:cNvCxnSpPr>
            <a:cxnSpLocks/>
            <a:stCxn id="5" idx="0"/>
            <a:endCxn id="4" idx="2"/>
          </p:cNvCxnSpPr>
          <p:nvPr/>
        </p:nvCxnSpPr>
        <p:spPr>
          <a:xfrm flipV="1">
            <a:off x="5058860" y="1955800"/>
            <a:ext cx="0" cy="588064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eck: gefaltete Ecke 12"/>
          <p:cNvSpPr/>
          <p:nvPr/>
        </p:nvSpPr>
        <p:spPr>
          <a:xfrm>
            <a:off x="6368279" y="1774825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Command- und </a:t>
            </a:r>
            <a:r>
              <a:rPr lang="de-DE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DataBinding</a:t>
            </a:r>
            <a:endParaRPr lang="de-DE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" name="Verbinder: gewinkelt 14"/>
          <p:cNvCxnSpPr>
            <a:cxnSpLocks/>
            <a:stCxn id="13" idx="1"/>
          </p:cNvCxnSpPr>
          <p:nvPr/>
        </p:nvCxnSpPr>
        <p:spPr>
          <a:xfrm rot="10800000" flipV="1">
            <a:off x="5058971" y="2081074"/>
            <a:ext cx="1309309" cy="146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5546499" y="3564282"/>
            <a:ext cx="0" cy="5880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V="1">
            <a:off x="4632099" y="3564281"/>
            <a:ext cx="0" cy="58806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gefaltete Ecke 42"/>
          <p:cNvSpPr/>
          <p:nvPr/>
        </p:nvSpPr>
        <p:spPr>
          <a:xfrm>
            <a:off x="6368279" y="2974237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Aufbereitete Datenweitergabe</a:t>
            </a:r>
          </a:p>
        </p:txBody>
      </p:sp>
      <p:cxnSp>
        <p:nvCxnSpPr>
          <p:cNvPr id="44" name="Verbinder: gewinkelt 43"/>
          <p:cNvCxnSpPr>
            <a:cxnSpLocks/>
            <a:stCxn id="43" idx="1"/>
          </p:cNvCxnSpPr>
          <p:nvPr/>
        </p:nvCxnSpPr>
        <p:spPr>
          <a:xfrm rot="10800000" flipV="1">
            <a:off x="5546509" y="3280486"/>
            <a:ext cx="821770" cy="444672"/>
          </a:xfrm>
          <a:prstGeom prst="bentConnector3">
            <a:avLst>
              <a:gd name="adj1" fmla="val 21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gefaltete Ecke 51"/>
          <p:cNvSpPr/>
          <p:nvPr/>
        </p:nvSpPr>
        <p:spPr>
          <a:xfrm>
            <a:off x="6368279" y="4151196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Informiert über Datenänderungen</a:t>
            </a:r>
          </a:p>
        </p:txBody>
      </p:sp>
      <p:cxnSp>
        <p:nvCxnSpPr>
          <p:cNvPr id="53" name="Verbinder: gewinkelt 52"/>
          <p:cNvCxnSpPr>
            <a:cxnSpLocks/>
            <a:stCxn id="52" idx="1"/>
          </p:cNvCxnSpPr>
          <p:nvPr/>
        </p:nvCxnSpPr>
        <p:spPr>
          <a:xfrm rot="10800000">
            <a:off x="4632099" y="3899689"/>
            <a:ext cx="1736180" cy="557757"/>
          </a:xfrm>
          <a:prstGeom prst="bentConnector3">
            <a:avLst>
              <a:gd name="adj1" fmla="val 9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gende: mit Pfeil nach rechts 59"/>
          <p:cNvSpPr/>
          <p:nvPr/>
        </p:nvSpPr>
        <p:spPr>
          <a:xfrm>
            <a:off x="1741714" y="2904435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Präsentationslogik</a:t>
            </a:r>
          </a:p>
        </p:txBody>
      </p:sp>
      <p:sp>
        <p:nvSpPr>
          <p:cNvPr id="61" name="Legende: mit Pfeil nach rechts 60"/>
          <p:cNvSpPr/>
          <p:nvPr/>
        </p:nvSpPr>
        <p:spPr>
          <a:xfrm>
            <a:off x="1741714" y="4227928"/>
            <a:ext cx="2396120" cy="622057"/>
          </a:xfrm>
          <a:prstGeom prst="rightArrowCallout">
            <a:avLst>
              <a:gd name="adj1" fmla="val 5321"/>
              <a:gd name="adj2" fmla="val 8035"/>
              <a:gd name="adj3" fmla="val 34025"/>
              <a:gd name="adj4" fmla="val 798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Business-Logik  und Daten</a:t>
            </a:r>
          </a:p>
        </p:txBody>
      </p:sp>
      <p:sp>
        <p:nvSpPr>
          <p:cNvPr id="62" name="Legende: mit Pfeil nach rechts 61"/>
          <p:cNvSpPr/>
          <p:nvPr/>
        </p:nvSpPr>
        <p:spPr>
          <a:xfrm>
            <a:off x="1741714" y="1258162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 XAML</a:t>
            </a:r>
          </a:p>
        </p:txBody>
      </p:sp>
    </p:spTree>
    <p:extLst>
      <p:ext uri="{BB962C8B-B14F-4D97-AF65-F5344CB8AC3E}">
        <p14:creationId xmlns:p14="http://schemas.microsoft.com/office/powerpoint/2010/main" val="37822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Krause</dc:creator>
  <cp:lastModifiedBy>Ricardo Krause</cp:lastModifiedBy>
  <cp:revision>6</cp:revision>
  <dcterms:created xsi:type="dcterms:W3CDTF">2017-01-06T13:09:46Z</dcterms:created>
  <dcterms:modified xsi:type="dcterms:W3CDTF">2017-01-06T14:32:06Z</dcterms:modified>
</cp:coreProperties>
</file>